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D27E-345E-498B-9E2B-4141B69E677C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2A24-C969-49EC-9D38-51D60C9D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5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D27E-345E-498B-9E2B-4141B69E677C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2A24-C969-49EC-9D38-51D60C9D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2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D27E-345E-498B-9E2B-4141B69E677C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2A24-C969-49EC-9D38-51D60C9D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5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D27E-345E-498B-9E2B-4141B69E677C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2A24-C969-49EC-9D38-51D60C9D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27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D27E-345E-498B-9E2B-4141B69E677C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2A24-C969-49EC-9D38-51D60C9D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0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D27E-345E-498B-9E2B-4141B69E677C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2A24-C969-49EC-9D38-51D60C9D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9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D27E-345E-498B-9E2B-4141B69E677C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2A24-C969-49EC-9D38-51D60C9D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6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D27E-345E-498B-9E2B-4141B69E677C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2A24-C969-49EC-9D38-51D60C9D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D27E-345E-498B-9E2B-4141B69E677C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2A24-C969-49EC-9D38-51D60C9D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D27E-345E-498B-9E2B-4141B69E677C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2A24-C969-49EC-9D38-51D60C9D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2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D27E-345E-498B-9E2B-4141B69E677C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2A24-C969-49EC-9D38-51D60C9D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07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D27E-345E-498B-9E2B-4141B69E677C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2A24-C969-49EC-9D38-51D60C9D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12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0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( x </a:t>
            </a:r>
            <a:r>
              <a:rPr lang="pt-BR" dirty="0">
                <a:sym typeface="Wingdings" panose="05000000000000000000" pitchFamily="2" charset="2"/>
              </a:rPr>
              <a:t> 2 )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fazer uma atribuição usamos o sinal de igual ( </a:t>
            </a:r>
            <a:r>
              <a:rPr lang="pt-BR" sz="4400" b="1" dirty="0">
                <a:solidFill>
                  <a:srgbClr val="FFFF00"/>
                </a:solidFill>
              </a:rPr>
              <a:t>=</a:t>
            </a:r>
            <a:r>
              <a:rPr lang="pt-BR" dirty="0"/>
              <a:t> ).</a:t>
            </a:r>
          </a:p>
          <a:p>
            <a:pPr marL="0" indent="0" algn="ctr">
              <a:buNone/>
            </a:pPr>
            <a:r>
              <a:rPr lang="pt-B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x = 2;</a:t>
            </a:r>
          </a:p>
          <a:p>
            <a:r>
              <a:rPr lang="pt-BR" dirty="0"/>
              <a:t>Uma atribuição é executada da direita para a esquerda (</a:t>
            </a:r>
            <a:r>
              <a:rPr lang="pt-BR" dirty="0">
                <a:sym typeface="Wingdings" panose="05000000000000000000" pitchFamily="2" charset="2"/>
              </a:rPr>
              <a:t>).</a:t>
            </a:r>
          </a:p>
          <a:p>
            <a:pPr marL="0" indent="0" algn="ctr">
              <a:buNone/>
            </a:pPr>
            <a:r>
              <a:rPr lang="pt-B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algn="just"/>
            <a:r>
              <a:rPr lang="pt-BR" dirty="0"/>
              <a:t>Atribuição múltipla:</a:t>
            </a:r>
          </a:p>
          <a:p>
            <a:pPr marL="0" indent="0" algn="ctr">
              <a:buNone/>
            </a:pPr>
            <a:r>
              <a:rPr lang="pt-B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 = x = 3;</a:t>
            </a:r>
          </a:p>
          <a:p>
            <a:pPr marL="0" indent="0" algn="ctr">
              <a:buNone/>
            </a:pPr>
            <a:r>
              <a:rPr lang="pt-B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 = ( x = 3);</a:t>
            </a:r>
          </a:p>
        </p:txBody>
      </p:sp>
    </p:spTree>
    <p:extLst>
      <p:ext uri="{BB962C8B-B14F-4D97-AF65-F5344CB8AC3E}">
        <p14:creationId xmlns:p14="http://schemas.microsoft.com/office/powerpoint/2010/main" val="214444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Binário (dois operandos)</a:t>
            </a:r>
          </a:p>
          <a:p>
            <a:pPr marL="0" indent="0">
              <a:buNone/>
            </a:pPr>
            <a:r>
              <a:rPr lang="pt-BR" dirty="0"/>
              <a:t>		+	SOMA</a:t>
            </a:r>
          </a:p>
          <a:p>
            <a:pPr marL="0" indent="0">
              <a:buNone/>
            </a:pPr>
            <a:r>
              <a:rPr lang="pt-BR" dirty="0"/>
              <a:t>		-	SUBTRAÇÃO</a:t>
            </a:r>
          </a:p>
          <a:p>
            <a:pPr marL="0" indent="0">
              <a:buNone/>
            </a:pPr>
            <a:r>
              <a:rPr lang="pt-BR" dirty="0"/>
              <a:t>		*	MULTIPLICAÇÃO</a:t>
            </a:r>
          </a:p>
          <a:p>
            <a:pPr marL="0" indent="0">
              <a:buNone/>
            </a:pPr>
            <a:r>
              <a:rPr lang="pt-BR" dirty="0"/>
              <a:t>		/	DIVISÃO</a:t>
            </a:r>
          </a:p>
          <a:p>
            <a:pPr marL="0" indent="0">
              <a:buNone/>
            </a:pPr>
            <a:r>
              <a:rPr lang="pt-BR" dirty="0"/>
              <a:t>		%	MÓDULO (RESTO)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sz="3200" b="1" dirty="0">
                <a:solidFill>
                  <a:srgbClr val="FFFF00"/>
                </a:solidFill>
              </a:rPr>
              <a:t>17 % 5    </a:t>
            </a:r>
            <a:r>
              <a:rPr lang="pt-BR" sz="3200" b="1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pt-BR" sz="3200" b="1" dirty="0">
                <a:solidFill>
                  <a:srgbClr val="FFFF00"/>
                </a:solidFill>
              </a:rPr>
              <a:t>	resultado é 2!</a:t>
            </a:r>
            <a:endParaRPr lang="pt-B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58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Unário (um operando)</a:t>
            </a:r>
          </a:p>
          <a:p>
            <a:pPr marL="0" indent="0">
              <a:buNone/>
            </a:pPr>
            <a:r>
              <a:rPr lang="pt-BR" dirty="0"/>
              <a:t>		-	MENOS (-1)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3600" b="1" dirty="0">
                <a:solidFill>
                  <a:srgbClr val="FFFF00"/>
                </a:solidFill>
              </a:rPr>
              <a:t>x = -8	(como 8 * -1)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71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Precedência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pt-BR" dirty="0"/>
              <a:t>*	/	%	(executados primeiro)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+	-</a:t>
            </a:r>
          </a:p>
          <a:p>
            <a:endParaRPr lang="pt-BR" dirty="0"/>
          </a:p>
          <a:p>
            <a:r>
              <a:rPr lang="pt-BR" dirty="0"/>
              <a:t>Em uma expressão primeiro os operadores da linha 1, depois os da linha 2.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 * z</a:t>
            </a:r>
          </a:p>
          <a:p>
            <a:r>
              <a:rPr lang="pt-BR" dirty="0"/>
              <a:t>Podem ser agrupados com parênteses.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( x + y ) * z</a:t>
            </a:r>
          </a:p>
        </p:txBody>
      </p:sp>
    </p:spTree>
    <p:extLst>
      <p:ext uri="{BB962C8B-B14F-4D97-AF65-F5344CB8AC3E}">
        <p14:creationId xmlns:p14="http://schemas.microsoft.com/office/powerpoint/2010/main" val="279188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Precedência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Operadores com a mesma precedência são executados da esquerda para a direita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 = x + y – z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É executado primeiro o termo </a:t>
            </a:r>
            <a:r>
              <a:rPr lang="pt-BR" sz="3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 </a:t>
            </a:r>
            <a:r>
              <a:rPr lang="pt-BR" dirty="0"/>
              <a:t>e depois o termo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3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 – z</a:t>
            </a:r>
            <a:r>
              <a:rPr lang="pt-BR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76078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e Endereço de uma variável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 é o que está gravado na memória destinada à variável.</a:t>
            </a:r>
          </a:p>
          <a:p>
            <a:r>
              <a:rPr lang="pt-BR" dirty="0"/>
              <a:t>Endereço é o endereço físico reservado para a variável. É onde o valor está gravado na memória. Acessado com o operador </a:t>
            </a:r>
            <a:r>
              <a:rPr lang="pt-BR" sz="4000" b="1" dirty="0">
                <a:solidFill>
                  <a:srgbClr val="FFFF00"/>
                </a:solidFill>
              </a:rPr>
              <a:t>&amp;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Ex.: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= 2;					</a:t>
            </a:r>
            <a:r>
              <a:rPr lang="pt-BR" dirty="0">
                <a:cs typeface="Courier New" panose="02070309020205020404" pitchFamily="49" charset="0"/>
              </a:rPr>
              <a:t>	</a:t>
            </a:r>
            <a:r>
              <a:rPr lang="pt-BR" dirty="0" err="1">
                <a:cs typeface="Courier New" panose="02070309020205020404" pitchFamily="49" charset="0"/>
              </a:rPr>
              <a:t>printf</a:t>
            </a:r>
            <a:r>
              <a:rPr lang="pt-BR" dirty="0">
                <a:cs typeface="Courier New" panose="02070309020205020404" pitchFamily="49" charset="0"/>
              </a:rPr>
              <a:t>()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dirty="0"/>
              <a:t>	Valor 		</a:t>
            </a:r>
            <a:r>
              <a:rPr lang="pt-BR" dirty="0">
                <a:sym typeface="Wingdings" panose="05000000000000000000" pitchFamily="2" charset="2"/>
              </a:rPr>
              <a:t>  	2			  %d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&amp;x</a:t>
            </a:r>
            <a:r>
              <a:rPr lang="pt-BR" dirty="0">
                <a:sym typeface="Wingdings" panose="05000000000000000000" pitchFamily="2" charset="2"/>
              </a:rPr>
              <a:t>	Endereço 		0x0012FED4		  %p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84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145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OPERADORES</vt:lpstr>
      <vt:lpstr>Atribuição ( x  2 )</vt:lpstr>
      <vt:lpstr>Aritméticos</vt:lpstr>
      <vt:lpstr>Aritméticos</vt:lpstr>
      <vt:lpstr>Precedência</vt:lpstr>
      <vt:lpstr>Precedência</vt:lpstr>
      <vt:lpstr>Valor e Endereço de uma variável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</dc:title>
  <dc:creator>Renato Luiz Gambarato</dc:creator>
  <cp:lastModifiedBy>Renato Luiz Gambarato</cp:lastModifiedBy>
  <cp:revision>7</cp:revision>
  <dcterms:created xsi:type="dcterms:W3CDTF">2016-08-24T18:23:34Z</dcterms:created>
  <dcterms:modified xsi:type="dcterms:W3CDTF">2016-08-24T18:55:52Z</dcterms:modified>
</cp:coreProperties>
</file>