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5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4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2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4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EFA8-36AD-4971-8E96-8427EF6569CA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973B-2F99-473D-927D-8C7A25D5F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55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Constantes</a:t>
            </a:r>
            <a:r>
              <a:rPr lang="pt-BR"/>
              <a:t>, incremento/decremento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são memórias com valores que não são alterados durante a execução do programa.</a:t>
            </a:r>
          </a:p>
          <a:p>
            <a:r>
              <a:rPr lang="pt-BR" dirty="0"/>
              <a:t>Utiliza-se a definição CONST antes da declaração da constante.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3.1415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78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/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incrementar / decrementar o valor de uma variável utilizamos duas formas:</a:t>
            </a:r>
          </a:p>
          <a:p>
            <a:endParaRPr lang="pt-BR" dirty="0"/>
          </a:p>
          <a:p>
            <a:r>
              <a:rPr lang="pt-BR" dirty="0"/>
              <a:t>Incremento/decremento em uma unidade (1 em 1);</a:t>
            </a:r>
          </a:p>
          <a:p>
            <a:pPr marL="457200" lvl="1" indent="0">
              <a:buNone/>
            </a:pPr>
            <a:r>
              <a:rPr lang="pt-BR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pt-BR" dirty="0"/>
              <a:t>Incremento/decremento em várias unidades (n em n);</a:t>
            </a:r>
          </a:p>
          <a:p>
            <a:pPr marL="457200" lvl="1" indent="0">
              <a:buNone/>
            </a:pPr>
            <a:r>
              <a:rPr lang="pt-BR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1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Incremento/decremento em uma unidade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incrementar uma variável em uma unidade utilizamos o operador ++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x++; //x passa a ter o valor 3</a:t>
            </a:r>
          </a:p>
          <a:p>
            <a:r>
              <a:rPr lang="pt-BR" dirty="0"/>
              <a:t>Para decrementar uma variável em uma unidade utilizamos o operador --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x--; //x passa a ter o valor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62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Incremento/decremento em várias unidades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incrementar uma variável em uma unidade utilizamos o operador +=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+= 2;  //x passa a ter o valor 4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//é similar à expressão x = x + 2;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1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Incremento/decremento em várias unidades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decrementar uma variável em uma unidade utilizamos o operador -=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-= 2;  //x passa a ter o valor 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//é similar à expressão x = x - 2;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6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de incremento/decremento (unários) têm precedência sobre os operadores binários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= a * b++	//primeiro será incrementada 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	//variável b e depois calculada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	//a multiplicação</a:t>
            </a:r>
          </a:p>
        </p:txBody>
      </p:sp>
    </p:spTree>
    <p:extLst>
      <p:ext uri="{BB962C8B-B14F-4D97-AF65-F5344CB8AC3E}">
        <p14:creationId xmlns:p14="http://schemas.microsoft.com/office/powerpoint/2010/main" val="10953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-incremento e pós-incremento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bastante diferente as operações x++ e ++x.</a:t>
            </a:r>
          </a:p>
          <a:p>
            <a:r>
              <a:rPr lang="pt-BR" dirty="0"/>
              <a:t>Na primeira o x é incrementado após a execução da linha de programa.</a:t>
            </a:r>
          </a:p>
          <a:p>
            <a:r>
              <a:rPr lang="pt-BR" dirty="0"/>
              <a:t>Na segunda o x é incrementado antes da execução da linha de programa.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= y++; //x vale 3 e y vale 4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= 2; y = 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= ++y; //x vale 4 e y vale 4</a:t>
            </a:r>
          </a:p>
        </p:txBody>
      </p:sp>
    </p:spTree>
    <p:extLst>
      <p:ext uri="{BB962C8B-B14F-4D97-AF65-F5344CB8AC3E}">
        <p14:creationId xmlns:p14="http://schemas.microsoft.com/office/powerpoint/2010/main" val="385253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no incremento, podemos simplificar uma expressão utilizando operadores matemáticos;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+= y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equivale a x = x + y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-= y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equivale a x = x - 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*= y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equivale a x = x * 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/= y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equivale a x = x / 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x %= y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equivale a x = x % 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36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Constantes, incremento/decremento </vt:lpstr>
      <vt:lpstr>Constantes</vt:lpstr>
      <vt:lpstr>Incremento / decremento</vt:lpstr>
      <vt:lpstr>Incremento/decremento em uma unidade</vt:lpstr>
      <vt:lpstr>Incremento/decremento em várias unidades</vt:lpstr>
      <vt:lpstr>Incremento/decremento em várias unidades</vt:lpstr>
      <vt:lpstr>Precedência</vt:lpstr>
      <vt:lpstr>Pré-incremento e pós-incremento</vt:lpstr>
      <vt:lpstr>Operadores de atribuição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Constantes,</dc:title>
  <dc:creator>Renato Luiz Gambarato</dc:creator>
  <cp:lastModifiedBy>Renato Luiz Gambarato</cp:lastModifiedBy>
  <cp:revision>7</cp:revision>
  <dcterms:created xsi:type="dcterms:W3CDTF">2016-09-08T19:20:02Z</dcterms:created>
  <dcterms:modified xsi:type="dcterms:W3CDTF">2016-09-08T22:10:44Z</dcterms:modified>
</cp:coreProperties>
</file>