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7A91-179F-49AC-B58F-C11694861D10}" type="datetimeFigureOut">
              <a:rPr lang="pt-BR" smtClean="0"/>
              <a:t>14/09/2016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9EAE-9E06-47AF-B77A-AB675CD11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7A91-179F-49AC-B58F-C11694861D10}" type="datetimeFigureOut">
              <a:rPr lang="pt-BR" smtClean="0"/>
              <a:t>14/09/2016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9EAE-9E06-47AF-B77A-AB675CD11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82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7A91-179F-49AC-B58F-C11694861D10}" type="datetimeFigureOut">
              <a:rPr lang="pt-BR" smtClean="0"/>
              <a:t>14/09/2016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9EAE-9E06-47AF-B77A-AB675CD11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4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7A91-179F-49AC-B58F-C11694861D10}" type="datetimeFigureOut">
              <a:rPr lang="pt-BR" smtClean="0"/>
              <a:t>14/09/2016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9EAE-9E06-47AF-B77A-AB675CD11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47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7A91-179F-49AC-B58F-C11694861D10}" type="datetimeFigureOut">
              <a:rPr lang="pt-BR" smtClean="0"/>
              <a:t>14/09/2016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9EAE-9E06-47AF-B77A-AB675CD11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0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7A91-179F-49AC-B58F-C11694861D10}" type="datetimeFigureOut">
              <a:rPr lang="pt-BR" smtClean="0"/>
              <a:t>14/09/2016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9EAE-9E06-47AF-B77A-AB675CD11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42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7A91-179F-49AC-B58F-C11694861D10}" type="datetimeFigureOut">
              <a:rPr lang="pt-BR" smtClean="0"/>
              <a:t>14/09/2016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9EAE-9E06-47AF-B77A-AB675CD11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80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7A91-179F-49AC-B58F-C11694861D10}" type="datetimeFigureOut">
              <a:rPr lang="pt-BR" smtClean="0"/>
              <a:t>14/09/2016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9EAE-9E06-47AF-B77A-AB675CD11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69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7A91-179F-49AC-B58F-C11694861D10}" type="datetimeFigureOut">
              <a:rPr lang="pt-BR" smtClean="0"/>
              <a:t>14/09/2016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9EAE-9E06-47AF-B77A-AB675CD11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6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7A91-179F-49AC-B58F-C11694861D10}" type="datetimeFigureOut">
              <a:rPr lang="pt-BR" smtClean="0"/>
              <a:t>14/09/2016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9EAE-9E06-47AF-B77A-AB675CD11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99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7A91-179F-49AC-B58F-C11694861D10}" type="datetimeFigureOut">
              <a:rPr lang="pt-BR" smtClean="0"/>
              <a:t>14/09/2016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9EAE-9E06-47AF-B77A-AB675CD11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9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E7A91-179F-49AC-B58F-C11694861D10}" type="datetimeFigureOut">
              <a:rPr lang="pt-BR" smtClean="0"/>
              <a:t>14/09/2016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9EAE-9E06-47AF-B77A-AB675CD11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3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Operadores Relacionais e Lógicos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3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utilizados para fazer comparações.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sz="4400" dirty="0"/>
              <a:t>&gt;	&gt;=</a:t>
            </a:r>
          </a:p>
          <a:p>
            <a:pPr marL="0" indent="0" algn="ctr">
              <a:buNone/>
            </a:pPr>
            <a:r>
              <a:rPr lang="pt-BR" sz="4400" dirty="0"/>
              <a:t>&lt;	&lt;=</a:t>
            </a:r>
          </a:p>
          <a:p>
            <a:pPr marL="0" indent="0" algn="ctr">
              <a:buNone/>
            </a:pPr>
            <a:r>
              <a:rPr lang="pt-BR" sz="4400" dirty="0"/>
              <a:t>==</a:t>
            </a:r>
          </a:p>
          <a:p>
            <a:pPr marL="0" indent="0" algn="ctr">
              <a:buNone/>
            </a:pPr>
            <a:r>
              <a:rPr lang="pt-BR" sz="4400" dirty="0"/>
              <a:t>!=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32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utilizamos operadores relacionais em uma expressão, obtemos com resultado 0 (falso) ou 1 (verdadeiro).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= 2 &lt; 3;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(“%d”, x);	// a saída será 1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x = 2 + 2 &lt; 3;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(“%d”, x);	// a saída será 0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32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Relacionais – Precedência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operadores relacionais tem precedência menor que os operadores aritméticos, ou seja, são avaliados depois das operações aritméticas serem executadas.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Ex.: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 = 5 + 1 &lt; 4;	//a saída será 0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x = 2 &lt; 1 + 3;		//a saída será 1</a:t>
            </a:r>
          </a:p>
        </p:txBody>
      </p:sp>
    </p:spTree>
    <p:extLst>
      <p:ext uri="{BB962C8B-B14F-4D97-AF65-F5344CB8AC3E}">
        <p14:creationId xmlns:p14="http://schemas.microsoft.com/office/powerpoint/2010/main" val="31945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São operadores que utilizam a lógica das portas lógicas.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&amp;&amp; </a:t>
            </a:r>
            <a:r>
              <a:rPr lang="pt-BR" dirty="0">
                <a:sym typeface="Wingdings" panose="05000000000000000000" pitchFamily="2" charset="2"/>
              </a:rPr>
              <a:t> Lógica E (AND)</a:t>
            </a:r>
          </a:p>
          <a:p>
            <a:pPr marL="0" indent="0" algn="ctr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pt-BR" dirty="0">
                <a:sym typeface="Wingdings" panose="05000000000000000000" pitchFamily="2" charset="2"/>
              </a:rPr>
              <a:t>||  Lógica OU (OR)</a:t>
            </a:r>
          </a:p>
          <a:p>
            <a:pPr marL="0" indent="0" algn="ctr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pt-BR" dirty="0">
                <a:sym typeface="Wingdings" panose="05000000000000000000" pitchFamily="2" charset="2"/>
              </a:rPr>
              <a:t>!  Lógica NÃO (NOT)</a:t>
            </a:r>
          </a:p>
          <a:p>
            <a:pPr marL="0" indent="0" algn="ctr">
              <a:buNone/>
            </a:pPr>
            <a:endParaRPr lang="pt-BR" dirty="0">
              <a:sym typeface="Wingdings" panose="05000000000000000000" pitchFamily="2" charset="2"/>
            </a:endParaRPr>
          </a:p>
          <a:p>
            <a:r>
              <a:rPr lang="pt-BR" dirty="0"/>
              <a:t>O resultado de uma expressão lógica será 0 (falso) ou 1 (verdadeiro)</a:t>
            </a:r>
          </a:p>
        </p:txBody>
      </p:sp>
    </p:spTree>
    <p:extLst>
      <p:ext uri="{BB962C8B-B14F-4D97-AF65-F5344CB8AC3E}">
        <p14:creationId xmlns:p14="http://schemas.microsoft.com/office/powerpoint/2010/main" val="422134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111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Operadores Relacionais e Lógicos</vt:lpstr>
      <vt:lpstr>Relacionais</vt:lpstr>
      <vt:lpstr>Relacionais</vt:lpstr>
      <vt:lpstr>Relacionais – Precedência</vt:lpstr>
      <vt:lpstr>Lógicos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Relacionais e Lógicos</dc:title>
  <dc:creator>Renato Luiz Gambarato</dc:creator>
  <cp:lastModifiedBy>Renato Luiz Gambarato</cp:lastModifiedBy>
  <cp:revision>3</cp:revision>
  <dcterms:created xsi:type="dcterms:W3CDTF">2016-09-14T17:12:17Z</dcterms:created>
  <dcterms:modified xsi:type="dcterms:W3CDTF">2016-09-14T17:26:01Z</dcterms:modified>
</cp:coreProperties>
</file>