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9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4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8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F0D2-523B-4693-8E60-1CB62B82BD1B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710D-D8DF-4C74-A1D7-5C404D275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12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Laços: 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08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-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FOR é utilizado para repetir um bloco de programação por um número fixo de vezes.</a:t>
            </a:r>
          </a:p>
          <a:p>
            <a:endParaRPr lang="pt-BR" dirty="0"/>
          </a:p>
          <a:p>
            <a:r>
              <a:rPr lang="pt-BR" dirty="0"/>
              <a:t>Utilizamos uma variável como CONTADOR / CONTROLE incrementada, ou decrementada, automaticamente de forma pré-definida.</a:t>
            </a:r>
          </a:p>
        </p:txBody>
      </p:sp>
    </p:spTree>
    <p:extLst>
      <p:ext uri="{BB962C8B-B14F-4D97-AF65-F5344CB8AC3E}">
        <p14:creationId xmlns:p14="http://schemas.microsoft.com/office/powerpoint/2010/main" val="20007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do laço FOR – para um comando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for ( inicialização ; condição ; incremento )</a:t>
            </a:r>
          </a:p>
          <a:p>
            <a:pPr marL="0" indent="0">
              <a:buNone/>
            </a:pPr>
            <a:r>
              <a:rPr lang="pt-BR" dirty="0"/>
              <a:t>		comando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(i = 0 ; i &lt;= 10 ; i++)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(“%d”, i);</a:t>
            </a:r>
          </a:p>
        </p:txBody>
      </p:sp>
    </p:spTree>
    <p:extLst>
      <p:ext uri="{BB962C8B-B14F-4D97-AF65-F5344CB8AC3E}">
        <p14:creationId xmlns:p14="http://schemas.microsoft.com/office/powerpoint/2010/main" val="10825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/>
          </a:bodyPr>
          <a:lstStyle/>
          <a:p>
            <a:r>
              <a:rPr lang="pt-BR" dirty="0"/>
              <a:t>Estrutura do laço FOR – para vários comandos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for ( inicialização ; condição ; incremento )</a:t>
            </a:r>
          </a:p>
          <a:p>
            <a:pPr marL="0" indent="0">
              <a:buNone/>
            </a:pPr>
            <a:r>
              <a:rPr lang="pt-BR" dirty="0"/>
              <a:t>	{</a:t>
            </a:r>
          </a:p>
          <a:p>
            <a:pPr marL="0" indent="0">
              <a:buNone/>
            </a:pPr>
            <a:r>
              <a:rPr lang="pt-BR" dirty="0"/>
              <a:t>		comando1;</a:t>
            </a:r>
          </a:p>
          <a:p>
            <a:pPr marL="0" indent="0">
              <a:buNone/>
            </a:pPr>
            <a:r>
              <a:rPr lang="pt-BR" dirty="0"/>
              <a:t>		comando2;</a:t>
            </a:r>
          </a:p>
          <a:p>
            <a:pPr marL="0" indent="0">
              <a:buNone/>
            </a:pPr>
            <a:r>
              <a:rPr lang="pt-BR" dirty="0"/>
              <a:t>			...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comandoN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95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6714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i, x = 10;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( i=1 ; i &lt;= x ; i++)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(“Esta é a passagem número %d”, i);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nFalta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%d vezes\n\n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”, x - i);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5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Laços:  FOR</vt:lpstr>
      <vt:lpstr>FOR - Repetição</vt:lpstr>
      <vt:lpstr>FOR</vt:lpstr>
      <vt:lpstr>FOR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Laços:  FOR</dc:title>
  <dc:creator>Renato Luiz Gambarato</dc:creator>
  <cp:lastModifiedBy>Renato Luiz Gambarato</cp:lastModifiedBy>
  <cp:revision>5</cp:revision>
  <dcterms:created xsi:type="dcterms:W3CDTF">2016-09-15T19:52:19Z</dcterms:created>
  <dcterms:modified xsi:type="dcterms:W3CDTF">2016-09-15T20:11:38Z</dcterms:modified>
</cp:coreProperties>
</file>