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4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0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63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21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52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5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78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55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7C84-EA6B-4703-B611-9A6964A5E294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5F00-90CF-4619-AA01-0BC611220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1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Laços: WHILE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3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dirty="0" err="1"/>
              <a:t>while</a:t>
            </a:r>
            <a:r>
              <a:rPr lang="pt-BR" dirty="0"/>
              <a:t> provê, uma repetição que pode ser terminada quando necessitar.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inicialização;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condição 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comandos...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3174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= 0;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i &lt; 20 )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i);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787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semelhante ao WHILE, porém o teste condicional é feito depois dos comandos.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inicialização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do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comandos...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condição ); </a:t>
            </a:r>
            <a:r>
              <a:rPr lang="pt-BR" dirty="0">
                <a:sym typeface="Wingdings" panose="05000000000000000000" pitchFamily="2" charset="2"/>
              </a:rPr>
              <a:t> aqui tem um ponto-e-vírgula!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57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 = 0;</a:t>
            </a:r>
          </a:p>
          <a:p>
            <a:pPr marL="0" indent="0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do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i);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i &lt; 20 )</a:t>
            </a:r>
          </a:p>
        </p:txBody>
      </p:sp>
    </p:spTree>
    <p:extLst>
      <p:ext uri="{BB962C8B-B14F-4D97-AF65-F5344CB8AC3E}">
        <p14:creationId xmlns:p14="http://schemas.microsoft.com/office/powerpoint/2010/main" val="180156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RAND() – Biblioteca </a:t>
            </a:r>
            <a:r>
              <a:rPr lang="pt-BR" dirty="0" err="1"/>
              <a:t>stdlib.h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 uma valor aleatório entre 0 (zero) e a constante RAND_MAX que está definida na biblioteca </a:t>
            </a:r>
            <a:r>
              <a:rPr lang="pt-BR" dirty="0" err="1"/>
              <a:t>stdlib.h</a:t>
            </a:r>
            <a:endParaRPr lang="pt-BR" dirty="0"/>
          </a:p>
          <a:p>
            <a:endParaRPr lang="pt-BR" dirty="0"/>
          </a:p>
          <a:p>
            <a:r>
              <a:rPr lang="pt-BR" dirty="0"/>
              <a:t>Para gerar um valor em uma faixa de 0 até X, basta usar a expressão </a:t>
            </a:r>
            <a:r>
              <a:rPr lang="pt-BR" dirty="0" err="1"/>
              <a:t>rand</a:t>
            </a:r>
            <a:r>
              <a:rPr lang="pt-BR" dirty="0"/>
              <a:t>() % X.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 valor entre 0 e 50 </a:t>
            </a:r>
            <a:r>
              <a:rPr lang="pt-BR" dirty="0">
                <a:sym typeface="Wingdings" panose="05000000000000000000" pitchFamily="2" charset="2"/>
              </a:rPr>
              <a:t>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% 50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6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SRAND()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SRAND reinicia a função RAND, garantindo que não sejam gerados os mesmos números.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); //onde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é um número positivo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Podemos usar o relógio do sistema como </a:t>
            </a:r>
            <a:r>
              <a:rPr lang="pt-BR" dirty="0" err="1"/>
              <a:t>seed</a:t>
            </a:r>
            <a:r>
              <a:rPr lang="pt-BR" dirty="0"/>
              <a:t>. A função TIME da biblioteca </a:t>
            </a:r>
            <a:r>
              <a:rPr lang="pt-BR" b="1" dirty="0" err="1">
                <a:solidFill>
                  <a:srgbClr val="FFFF00"/>
                </a:solidFill>
              </a:rPr>
              <a:t>time.h</a:t>
            </a:r>
            <a:r>
              <a:rPr lang="pt-BR" dirty="0"/>
              <a:t> retorna um valor com base no relógio.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(time(NULL));</a:t>
            </a:r>
          </a:p>
        </p:txBody>
      </p:sp>
    </p:spTree>
    <p:extLst>
      <p:ext uri="{BB962C8B-B14F-4D97-AF65-F5344CB8AC3E}">
        <p14:creationId xmlns:p14="http://schemas.microsoft.com/office/powerpoint/2010/main" val="269127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Faça dois programas (um com FOR e outro com WHILE) utilizando o RAND() que faça um jogo de MEGA-SENA.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Dados: 	- O jogo terá 6 números</a:t>
            </a:r>
          </a:p>
          <a:p>
            <a:pPr marL="0" indent="0">
              <a:buNone/>
            </a:pPr>
            <a:r>
              <a:rPr lang="pt-BR" dirty="0"/>
              <a:t>		- Os números vão de 01 a 60, mas se sair 00 não tem 			 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OBS.: Pode aparecer números repetidos!</a:t>
            </a:r>
          </a:p>
        </p:txBody>
      </p:sp>
    </p:spTree>
    <p:extLst>
      <p:ext uri="{BB962C8B-B14F-4D97-AF65-F5344CB8AC3E}">
        <p14:creationId xmlns:p14="http://schemas.microsoft.com/office/powerpoint/2010/main" val="186608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Faça dois programas (um com FOR e outro com WHILE) utilizando o RAND() que faça um jogo de MEGA-SENA.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Dados: 	- O usuário digitará quantos números ele quer na aposta!</a:t>
            </a:r>
          </a:p>
          <a:p>
            <a:pPr marL="0" indent="0">
              <a:buNone/>
            </a:pPr>
            <a:r>
              <a:rPr lang="pt-BR" dirty="0"/>
              <a:t>		- Os números vão de 01 a 60, mas se sair 00 não tem 			 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OBS.: Pode aparecer números repetidos!</a:t>
            </a:r>
          </a:p>
        </p:txBody>
      </p:sp>
    </p:spTree>
    <p:extLst>
      <p:ext uri="{BB962C8B-B14F-4D97-AF65-F5344CB8AC3E}">
        <p14:creationId xmlns:p14="http://schemas.microsoft.com/office/powerpoint/2010/main" val="38162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202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Laços: WHILE</vt:lpstr>
      <vt:lpstr>While</vt:lpstr>
      <vt:lpstr>Exemplo</vt:lpstr>
      <vt:lpstr>DO WHILE</vt:lpstr>
      <vt:lpstr>Exemplo</vt:lpstr>
      <vt:lpstr>Comando RAND() – Biblioteca stdlib.h</vt:lpstr>
      <vt:lpstr>SRAND()</vt:lpstr>
      <vt:lpstr>DESAFIO 1</vt:lpstr>
      <vt:lpstr>DESAFIO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Laços: WHILE</dc:title>
  <dc:creator>Renato Luiz Gambarato</dc:creator>
  <cp:lastModifiedBy>Renato Luiz Gambarato</cp:lastModifiedBy>
  <cp:revision>11</cp:revision>
  <dcterms:created xsi:type="dcterms:W3CDTF">2016-09-21T17:28:16Z</dcterms:created>
  <dcterms:modified xsi:type="dcterms:W3CDTF">2016-09-22T23:27:19Z</dcterms:modified>
</cp:coreProperties>
</file>