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07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1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06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09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8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1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37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96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1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05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E774B-EF95-4F44-977F-EC6291CE04A6}" type="datetimeFigureOut">
              <a:rPr lang="pt-BR" smtClean="0"/>
              <a:t>05/10/2016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5D83-A7EB-484C-961A-362B4F436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24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Comandos de decisão - IF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21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969"/>
          </a:xfrm>
        </p:spPr>
        <p:txBody>
          <a:bodyPr>
            <a:normAutofit/>
          </a:bodyPr>
          <a:lstStyle/>
          <a:p>
            <a:r>
              <a:rPr lang="pt-BR" dirty="0"/>
              <a:t>O comando IF instrui o computador a tomar uma decisão simples.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condição 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comando;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condição 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comandos;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6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&amp;x);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x &gt;= 0)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(“O número é positivo”);</a:t>
            </a:r>
          </a:p>
        </p:txBody>
      </p:sp>
    </p:spTree>
    <p:extLst>
      <p:ext uri="{BB962C8B-B14F-4D97-AF65-F5344CB8AC3E}">
        <p14:creationId xmlns:p14="http://schemas.microsoft.com/office/powerpoint/2010/main" val="263335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aninhados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colocar condições que dependam de outras condições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(condição1)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(condição2)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45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aninhado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Verificar se um número está dentro de uma faixa de valores.</a:t>
            </a:r>
          </a:p>
          <a:p>
            <a:r>
              <a:rPr lang="pt-BR" dirty="0"/>
              <a:t>Verificar se X está entre 1 e 60.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&amp;x);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x &gt;= 1)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x &lt;= 60)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(“O valor está entre 1 e 60”);</a:t>
            </a:r>
          </a:p>
        </p:txBody>
      </p:sp>
    </p:spTree>
    <p:extLst>
      <p:ext uri="{BB962C8B-B14F-4D97-AF65-F5344CB8AC3E}">
        <p14:creationId xmlns:p14="http://schemas.microsoft.com/office/powerpoint/2010/main" val="362124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– ELSE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 expressão/condição é verdadeira, são executados os comandos dentro do IF.</a:t>
            </a:r>
          </a:p>
          <a:p>
            <a:endParaRPr lang="pt-BR" dirty="0"/>
          </a:p>
          <a:p>
            <a:r>
              <a:rPr lang="pt-BR" dirty="0"/>
              <a:t>Mas, quando a condição não é verdadeira, utilizamos o ELSE para executar alguns comandos.</a:t>
            </a:r>
          </a:p>
          <a:p>
            <a:endParaRPr lang="pt-BR" dirty="0"/>
          </a:p>
          <a:p>
            <a:r>
              <a:rPr lang="pt-BR" dirty="0"/>
              <a:t>É como na estrutura de algoritmo SE e SENÃO</a:t>
            </a:r>
          </a:p>
        </p:txBody>
      </p:sp>
    </p:spTree>
    <p:extLst>
      <p:ext uri="{BB962C8B-B14F-4D97-AF65-F5344CB8AC3E}">
        <p14:creationId xmlns:p14="http://schemas.microsoft.com/office/powerpoint/2010/main" val="267228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– ELSE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condição 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comandos;//condição verdadeira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comandos;//condição não verdadeira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4922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IF – ELSE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Verificar se o aluno passou na disciplina (média &gt;= 6,0)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(“%f”, &amp;media);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(media&gt;=6)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Aluno aprovado!”);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(“Aluno Reprovado!”);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37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Comandos de decisão - IF</vt:lpstr>
      <vt:lpstr>IF</vt:lpstr>
      <vt:lpstr>IF</vt:lpstr>
      <vt:lpstr>IF aninhados</vt:lpstr>
      <vt:lpstr>IF aninhado</vt:lpstr>
      <vt:lpstr>IF – ELSE</vt:lpstr>
      <vt:lpstr>IF – ELSE</vt:lpstr>
      <vt:lpstr>IF –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decisão - IF</dc:title>
  <dc:creator>Renato Luiz Gambarato</dc:creator>
  <cp:lastModifiedBy>Renato Luiz Gambarato</cp:lastModifiedBy>
  <cp:revision>7</cp:revision>
  <dcterms:created xsi:type="dcterms:W3CDTF">2016-10-05T17:31:46Z</dcterms:created>
  <dcterms:modified xsi:type="dcterms:W3CDTF">2016-10-05T18:00:43Z</dcterms:modified>
</cp:coreProperties>
</file>