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7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5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2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43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4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0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8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4E292-3E1A-473A-B761-7A4266488204}" type="datetimeFigureOut">
              <a:rPr lang="pt-BR" smtClean="0"/>
              <a:t>23/11/2016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B7F9-EBA6-454E-8A40-A69B27D9D2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33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Condições</a:t>
            </a:r>
            <a:br>
              <a:rPr lang="pt-BR" dirty="0"/>
            </a:br>
            <a:r>
              <a:rPr lang="pt-BR" dirty="0"/>
              <a:t>Operadores 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– Relembrando 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76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E – AND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1828800"/>
            <a:ext cx="8805320" cy="4351337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A porta E trabalha com duas entradas (A e B) e simula uma multiplicação binária (A . B)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6108192" y="3460261"/>
          <a:ext cx="43775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 (A .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" name="Image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58" y="3608876"/>
            <a:ext cx="3838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OU – 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A porta OU trabalha com duas entradas (A e B) e simula uma soma binária (A + B)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6108192" y="3460261"/>
          <a:ext cx="43775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 (A +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17" y="3714864"/>
            <a:ext cx="3837750" cy="14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NÃO – NOT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1" y="1828800"/>
            <a:ext cx="9385613" cy="4351337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A porta NÃO representa um inversor (complemento).</a:t>
            </a:r>
          </a:p>
          <a:p>
            <a:pPr marL="0" indent="0">
              <a:buNone/>
            </a:pPr>
            <a:r>
              <a:rPr lang="pt-BR" sz="2800" dirty="0"/>
              <a:t>Trabalha com uma entrada invertendo o dígito binário.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6108192" y="3460261"/>
          <a:ext cx="31515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 (Ā)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3508131"/>
            <a:ext cx="5029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linguagem C temos os seguintes operadores lógicos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3200" dirty="0"/>
              <a:t>E (</a:t>
            </a:r>
            <a:r>
              <a:rPr lang="pt-BR" sz="3200" dirty="0" err="1"/>
              <a:t>and</a:t>
            </a:r>
            <a:r>
              <a:rPr lang="pt-BR" sz="3200" dirty="0"/>
              <a:t>) </a:t>
            </a:r>
            <a:r>
              <a:rPr lang="pt-BR" sz="3200" dirty="0">
                <a:sym typeface="Wingdings" panose="05000000000000000000" pitchFamily="2" charset="2"/>
              </a:rPr>
              <a:t>  &amp;&amp;</a:t>
            </a:r>
          </a:p>
          <a:p>
            <a:pPr algn="ctr"/>
            <a:endParaRPr lang="pt-BR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t-BR" sz="3200" dirty="0">
                <a:sym typeface="Wingdings" panose="05000000000000000000" pitchFamily="2" charset="2"/>
              </a:rPr>
              <a:t>OU (</a:t>
            </a:r>
            <a:r>
              <a:rPr lang="pt-BR" sz="3200" dirty="0" err="1">
                <a:sym typeface="Wingdings" panose="05000000000000000000" pitchFamily="2" charset="2"/>
              </a:rPr>
              <a:t>or</a:t>
            </a:r>
            <a:r>
              <a:rPr lang="pt-BR" sz="3200" dirty="0">
                <a:sym typeface="Wingdings" panose="05000000000000000000" pitchFamily="2" charset="2"/>
              </a:rPr>
              <a:t>)  ||</a:t>
            </a:r>
          </a:p>
          <a:p>
            <a:pPr algn="ctr"/>
            <a:endParaRPr lang="pt-BR" sz="3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pt-BR" sz="3200" dirty="0">
                <a:sym typeface="Wingdings" panose="05000000000000000000" pitchFamily="2" charset="2"/>
              </a:rPr>
              <a:t>NÃO (</a:t>
            </a:r>
            <a:r>
              <a:rPr lang="pt-BR" sz="3200" dirty="0" err="1">
                <a:sym typeface="Wingdings" panose="05000000000000000000" pitchFamily="2" charset="2"/>
              </a:rPr>
              <a:t>not</a:t>
            </a:r>
            <a:r>
              <a:rPr lang="pt-BR" sz="3200" dirty="0">
                <a:sym typeface="Wingdings" panose="05000000000000000000" pitchFamily="2" charset="2"/>
              </a:rPr>
              <a:t>)   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4984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condição1  OP  condição2 )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x &gt; 2   &amp;&amp;   x &lt; 7 )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 (x&gt;2) &amp;&amp; (x&lt;7) 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93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Escreva um programa que leia as notas da P1 e da P2 e mostre na tela se o aluno deverá fazer P3 ou se está aprovado.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Escreva um programa que leia as notas P1 e P2. Caso uma das notas seja 0 (zero), leia a nota da P3 e calcule a média.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Escreva um programa que leia a média e o número de faltas, e mostre se o </a:t>
            </a:r>
            <a:r>
              <a:rPr lang="pt-BR"/>
              <a:t>aluno foi APROVADO, REPROVADO POR FALTA, REPROVADO POR NOTA ou REPROVADO POR NOTA E FALTA.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48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253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Condições Operadores lógicos</vt:lpstr>
      <vt:lpstr>Operadores Lógicos – Relembrando ...</vt:lpstr>
      <vt:lpstr>Porta E – AND</vt:lpstr>
      <vt:lpstr>Porta OU – OR</vt:lpstr>
      <vt:lpstr>Porta NÃO – NOT</vt:lpstr>
      <vt:lpstr>Operadores Lógicos</vt:lpstr>
      <vt:lpstr>Operadores Lógicos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Condições Operadores lógicos</dc:title>
  <dc:creator>Renato Luiz Gambarato</dc:creator>
  <cp:lastModifiedBy>Renato Luiz Gambarato</cp:lastModifiedBy>
  <cp:revision>6</cp:revision>
  <dcterms:created xsi:type="dcterms:W3CDTF">2016-10-06T17:39:29Z</dcterms:created>
  <dcterms:modified xsi:type="dcterms:W3CDTF">2016-11-23T16:10:15Z</dcterms:modified>
</cp:coreProperties>
</file>