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9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0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9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0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1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6590-6E5C-4C70-99B6-EC9EF8CA97FF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6179-AF1A-431F-96D8-8955480A9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6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22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56816"/>
            <a:ext cx="10515600" cy="48280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que o usuário informe duas notas P1 e P2 e o programa retorne a média.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que converta </a:t>
            </a:r>
            <a:r>
              <a:rPr lang="pt-BR" dirty="0" err="1"/>
              <a:t>°F</a:t>
            </a:r>
            <a:r>
              <a:rPr lang="pt-BR" dirty="0"/>
              <a:t> em °C (</a:t>
            </a:r>
            <a:r>
              <a:rPr lang="pt-BR" b="1" dirty="0">
                <a:solidFill>
                  <a:srgbClr val="FFFF00"/>
                </a:solidFill>
              </a:rPr>
              <a:t>c = ( f – 32 ) * 5 / 9</a:t>
            </a:r>
            <a:r>
              <a:rPr lang="pt-BR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sequencia de comandos com um nome para referência.</a:t>
            </a:r>
          </a:p>
          <a:p>
            <a:endParaRPr lang="pt-BR" dirty="0"/>
          </a:p>
          <a:p>
            <a:r>
              <a:rPr lang="pt-BR" dirty="0"/>
              <a:t>Pode ser chamado várias vezes em um programa.</a:t>
            </a:r>
          </a:p>
          <a:p>
            <a:endParaRPr lang="pt-BR" dirty="0"/>
          </a:p>
          <a:p>
            <a:r>
              <a:rPr lang="pt-BR" dirty="0"/>
              <a:t>Evita a duplicidade de código, pois não há necessidade de reescrever a sequencia de comandos, basta chamar a função.</a:t>
            </a:r>
          </a:p>
        </p:txBody>
      </p:sp>
    </p:spTree>
    <p:extLst>
      <p:ext uri="{BB962C8B-B14F-4D97-AF65-F5344CB8AC3E}">
        <p14:creationId xmlns:p14="http://schemas.microsoft.com/office/powerpoint/2010/main" val="3024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função espera um retorno.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98854"/>
              </p:ext>
            </p:extLst>
          </p:nvPr>
        </p:nvGraphicFramePr>
        <p:xfrm>
          <a:off x="1145032" y="2517934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016">
                  <a:extLst>
                    <a:ext uri="{9D8B030D-6E8A-4147-A177-3AD203B41FA5}">
                      <a16:colId xmlns:a16="http://schemas.microsoft.com/office/drawing/2014/main" val="1894783625"/>
                    </a:ext>
                  </a:extLst>
                </a:gridCol>
                <a:gridCol w="5459984">
                  <a:extLst>
                    <a:ext uri="{9D8B030D-6E8A-4147-A177-3AD203B41FA5}">
                      <a16:colId xmlns:a16="http://schemas.microsoft.com/office/drawing/2014/main" val="305177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RETORNO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Esperado um número 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9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Esperado um número em ponto flutuante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6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Esperado um caractere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Usado quando não há retorno</a:t>
                      </a:r>
                    </a:p>
                    <a:p>
                      <a:r>
                        <a:rPr lang="pt-BR" sz="2400" dirty="0"/>
                        <a:t>(apenas uma sequencia de comandos)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São dados informados às funções para que possam ser trabalhados.</a:t>
            </a:r>
          </a:p>
          <a:p>
            <a:endParaRPr lang="pt-BR" sz="3600" dirty="0"/>
          </a:p>
          <a:p>
            <a:r>
              <a:rPr lang="pt-BR" sz="3600" dirty="0"/>
              <a:t>Se queremos que uma função faça a soma das variáveis A e B, devemos informar os valores de A e B para que sejam somados.</a:t>
            </a: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504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dirty="0" err="1"/>
              <a:t>tipo_retorno</a:t>
            </a:r>
            <a:r>
              <a:rPr lang="pt-BR" sz="4000" dirty="0"/>
              <a:t>  </a:t>
            </a:r>
            <a:r>
              <a:rPr lang="pt-BR" sz="4000" dirty="0" err="1"/>
              <a:t>nome_função</a:t>
            </a:r>
            <a:r>
              <a:rPr lang="pt-BR" sz="4000" dirty="0"/>
              <a:t> (parâmetros)</a:t>
            </a:r>
          </a:p>
          <a:p>
            <a:pPr marL="0" indent="0">
              <a:buNone/>
            </a:pPr>
            <a:r>
              <a:rPr lang="pt-BR" sz="4000" dirty="0"/>
              <a:t>{</a:t>
            </a:r>
          </a:p>
          <a:p>
            <a:pPr marL="0" indent="0">
              <a:buNone/>
            </a:pPr>
            <a:r>
              <a:rPr lang="pt-BR" sz="4000" dirty="0"/>
              <a:t>	comando1;</a:t>
            </a:r>
          </a:p>
          <a:p>
            <a:pPr marL="0" indent="0">
              <a:buNone/>
            </a:pPr>
            <a:r>
              <a:rPr lang="pt-BR" sz="4000" dirty="0"/>
              <a:t>	comando2;</a:t>
            </a:r>
          </a:p>
          <a:p>
            <a:pPr marL="0" indent="0">
              <a:buNone/>
            </a:pPr>
            <a:r>
              <a:rPr lang="pt-BR" sz="4000" dirty="0"/>
              <a:t>	...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 err="1"/>
              <a:t>return</a:t>
            </a:r>
            <a:r>
              <a:rPr lang="pt-BR" sz="4000" dirty="0"/>
              <a:t> retorno;</a:t>
            </a:r>
          </a:p>
          <a:p>
            <a:pPr marL="0" indent="0">
              <a:buNone/>
            </a:pPr>
            <a:r>
              <a:rPr lang="pt-BR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14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que converte polegadas em milímetros.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polegadaMilimetro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polegada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polegada * 25.4;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1933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– Exemplo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14032" y="3346704"/>
            <a:ext cx="3154680" cy="46634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40" y="3319272"/>
            <a:ext cx="1389888" cy="5303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48128" y="4306824"/>
            <a:ext cx="3861816" cy="10547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que converte polegadas em milímetros.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polegadaMilimetro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polegada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milímetro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polegada * 25.4;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milímetro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107013" y="2401499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</a:t>
            </a:r>
          </a:p>
        </p:txBody>
      </p:sp>
      <p:sp>
        <p:nvSpPr>
          <p:cNvPr id="8" name="Seta: para Baixo 7"/>
          <p:cNvSpPr/>
          <p:nvPr/>
        </p:nvSpPr>
        <p:spPr>
          <a:xfrm>
            <a:off x="8485632" y="2843784"/>
            <a:ext cx="457200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59080" y="432288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Mesmo Tipo</a:t>
            </a:r>
          </a:p>
        </p:txBody>
      </p:sp>
      <p:sp>
        <p:nvSpPr>
          <p:cNvPr id="10" name="Seta: Dobrada 9"/>
          <p:cNvSpPr/>
          <p:nvPr/>
        </p:nvSpPr>
        <p:spPr>
          <a:xfrm>
            <a:off x="722376" y="3410712"/>
            <a:ext cx="795528" cy="822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/>
          <p:cNvSpPr/>
          <p:nvPr/>
        </p:nvSpPr>
        <p:spPr>
          <a:xfrm flipV="1">
            <a:off x="768096" y="4758252"/>
            <a:ext cx="1578864" cy="508691"/>
          </a:xfrm>
          <a:prstGeom prst="bentArrow">
            <a:avLst>
              <a:gd name="adj1" fmla="val 25000"/>
              <a:gd name="adj2" fmla="val 42976"/>
              <a:gd name="adj3" fmla="val 50000"/>
              <a:gd name="adj4" fmla="val 6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7048"/>
            <a:ext cx="10515600" cy="5330951"/>
          </a:xfrm>
        </p:spPr>
        <p:txBody>
          <a:bodyPr>
            <a:normAutofit/>
          </a:bodyPr>
          <a:lstStyle/>
          <a:p>
            <a:r>
              <a:rPr lang="pt-BR" dirty="0"/>
              <a:t>Faça um programa que converta polegadas em milímetros.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//declaração da função – FORA DA FUNÇÃO MAIN!!!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polegadaMilimetro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polegada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polegada * 25.4;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//CONTINUA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4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6888"/>
            <a:ext cx="10515600" cy="593007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mm;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(“Digite o valor em polegadas:”);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(“%f”, &amp;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//chama a função </a:t>
            </a:r>
            <a:r>
              <a:rPr lang="pt-BR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polegadaMilimetro</a:t>
            </a:r>
            <a:endParaRPr lang="pt-BR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mm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polegadaMilimetro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valor em mm é: %.2f”, mm);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86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244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Funções</vt:lpstr>
      <vt:lpstr>Função</vt:lpstr>
      <vt:lpstr>Tipos de retorno</vt:lpstr>
      <vt:lpstr>Parâmetros</vt:lpstr>
      <vt:lpstr>Função - Sintaxe</vt:lpstr>
      <vt:lpstr>Função – Exemplo</vt:lpstr>
      <vt:lpstr>Função – Exemplo</vt:lpstr>
      <vt:lpstr>Exemplo de uso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Renato Luiz Gambarato</dc:creator>
  <cp:lastModifiedBy>Renato Luiz Gambarato</cp:lastModifiedBy>
  <cp:revision>11</cp:revision>
  <dcterms:created xsi:type="dcterms:W3CDTF">2016-11-23T16:10:54Z</dcterms:created>
  <dcterms:modified xsi:type="dcterms:W3CDTF">2016-11-23T16:53:04Z</dcterms:modified>
</cp:coreProperties>
</file>