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64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85" autoAdjust="0"/>
  </p:normalViewPr>
  <p:slideViewPr>
    <p:cSldViewPr snapToGrid="0">
      <p:cViewPr varScale="1">
        <p:scale>
          <a:sx n="73" d="100"/>
          <a:sy n="73" d="100"/>
        </p:scale>
        <p:origin x="-174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70B2D-A9A7-48F8-885F-A92AFEA15B5F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25CD6-4AC6-4D72-81F3-B94CEAB8A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4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전 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25CD6-4AC6-4D72-81F3-B94CEAB8A1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6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회원정보 수정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25CD6-4AC6-4D72-81F3-B94CEAB8A1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후 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25CD6-4AC6-4D72-81F3-B94CEAB8A1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6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회원정보 수정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25CD6-4AC6-4D72-81F3-B94CEAB8A1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종목 페이지 화면</a:t>
            </a:r>
            <a:endParaRPr lang="en-US" altLang="ko-KR" dirty="0"/>
          </a:p>
          <a:p>
            <a:r>
              <a:rPr lang="ko-KR" altLang="en-US" dirty="0" err="1"/>
              <a:t>팀명</a:t>
            </a:r>
            <a:r>
              <a:rPr lang="ko-KR" altLang="en-US" dirty="0"/>
              <a:t> 클릭 시 해당 팀 정보 페이지 출력</a:t>
            </a:r>
            <a:endParaRPr lang="en-US" altLang="ko-KR" dirty="0"/>
          </a:p>
          <a:p>
            <a:r>
              <a:rPr lang="ko-KR" altLang="en-US" dirty="0"/>
              <a:t>신청 클릭 시 신청 페이지 출력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25CD6-4AC6-4D72-81F3-B94CEAB8A1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6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BEE-245C-4601-A29B-48D3DF8DB3D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24B-D7EF-42CA-8744-F1F4BD244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7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BEE-245C-4601-A29B-48D3DF8DB3D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24B-D7EF-42CA-8744-F1F4BD244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BEE-245C-4601-A29B-48D3DF8DB3D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24B-D7EF-42CA-8744-F1F4BD244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BEE-245C-4601-A29B-48D3DF8DB3D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24B-D7EF-42CA-8744-F1F4BD244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8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BEE-245C-4601-A29B-48D3DF8DB3D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24B-D7EF-42CA-8744-F1F4BD244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9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BEE-245C-4601-A29B-48D3DF8DB3D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24B-D7EF-42CA-8744-F1F4BD244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9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BEE-245C-4601-A29B-48D3DF8DB3D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24B-D7EF-42CA-8744-F1F4BD244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7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BEE-245C-4601-A29B-48D3DF8DB3D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24B-D7EF-42CA-8744-F1F4BD244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78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BEE-245C-4601-A29B-48D3DF8DB3D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24B-D7EF-42CA-8744-F1F4BD244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BEE-245C-4601-A29B-48D3DF8DB3D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24B-D7EF-42CA-8744-F1F4BD244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8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BEE-245C-4601-A29B-48D3DF8DB3D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724B-D7EF-42CA-8744-F1F4BD244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0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0BEE-245C-4601-A29B-48D3DF8DB3D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9724B-D7EF-42CA-8744-F1F4BD244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1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EEAF1018-98D6-4A46-8A51-160C14AC2036}"/>
              </a:ext>
            </a:extLst>
          </p:cNvPr>
          <p:cNvSpPr/>
          <p:nvPr/>
        </p:nvSpPr>
        <p:spPr>
          <a:xfrm>
            <a:off x="359719" y="3928986"/>
            <a:ext cx="1800000" cy="2520000"/>
          </a:xfrm>
          <a:prstGeom prst="roundRect">
            <a:avLst/>
          </a:prstGeom>
          <a:solidFill>
            <a:srgbClr val="96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축구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53A367-F1BB-4742-A76B-3E9B47282CB4}"/>
              </a:ext>
            </a:extLst>
          </p:cNvPr>
          <p:cNvSpPr/>
          <p:nvPr/>
        </p:nvSpPr>
        <p:spPr>
          <a:xfrm>
            <a:off x="0" y="-4940"/>
            <a:ext cx="9144000" cy="1080000"/>
          </a:xfrm>
          <a:prstGeom prst="rect">
            <a:avLst/>
          </a:prstGeom>
          <a:solidFill>
            <a:srgbClr val="9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KUMATCH</a:t>
            </a:r>
            <a:endParaRPr lang="ko-KR" altLang="en-US" sz="4800" b="1" dirty="0">
              <a:ln w="1016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34AE8F-51F4-42EF-B1F5-BEE015370DA5}"/>
              </a:ext>
            </a:extLst>
          </p:cNvPr>
          <p:cNvSpPr txBox="1"/>
          <p:nvPr/>
        </p:nvSpPr>
        <p:spPr>
          <a:xfrm>
            <a:off x="6673026" y="246920"/>
            <a:ext cx="144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ID</a:t>
            </a:r>
            <a:endParaRPr lang="ko-KR" altLang="en-US" sz="16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7317B9B9-959D-454E-AB1C-50EA7501CF4D}"/>
              </a:ext>
            </a:extLst>
          </p:cNvPr>
          <p:cNvSpPr/>
          <p:nvPr/>
        </p:nvSpPr>
        <p:spPr>
          <a:xfrm>
            <a:off x="8266986" y="247480"/>
            <a:ext cx="720000" cy="287440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E5348B0-A3BC-4794-8D39-4F69049574BC}"/>
              </a:ext>
            </a:extLst>
          </p:cNvPr>
          <p:cNvSpPr txBox="1"/>
          <p:nvPr/>
        </p:nvSpPr>
        <p:spPr>
          <a:xfrm>
            <a:off x="6673026" y="593752"/>
            <a:ext cx="144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Password</a:t>
            </a:r>
            <a:endParaRPr lang="ko-KR" altLang="en-US" sz="1600" dirty="0"/>
          </a:p>
        </p:txBody>
      </p:sp>
      <p:pic>
        <p:nvPicPr>
          <p:cNvPr id="54" name="그림 53" descr="시계이(가) 표시된 사진&#10;&#10;자동 생성된 설명">
            <a:extLst>
              <a:ext uri="{FF2B5EF4-FFF2-40B4-BE49-F238E27FC236}">
                <a16:creationId xmlns:a16="http://schemas.microsoft.com/office/drawing/2014/main" xmlns="" id="{D1568A79-5849-4B48-8748-581D77EEE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93" y="1133892"/>
            <a:ext cx="5206013" cy="2561282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D76B6D9C-62F9-4A59-BA94-EF806A79588B}"/>
              </a:ext>
            </a:extLst>
          </p:cNvPr>
          <p:cNvSpPr/>
          <p:nvPr/>
        </p:nvSpPr>
        <p:spPr>
          <a:xfrm>
            <a:off x="2567907" y="3928986"/>
            <a:ext cx="1800000" cy="2520000"/>
          </a:xfrm>
          <a:prstGeom prst="roundRect">
            <a:avLst/>
          </a:prstGeom>
          <a:solidFill>
            <a:srgbClr val="96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농구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8B431E07-160A-4DEB-9E86-CB6FA2960B12}"/>
              </a:ext>
            </a:extLst>
          </p:cNvPr>
          <p:cNvSpPr/>
          <p:nvPr/>
        </p:nvSpPr>
        <p:spPr>
          <a:xfrm>
            <a:off x="4776095" y="3928986"/>
            <a:ext cx="1800000" cy="2520000"/>
          </a:xfrm>
          <a:prstGeom prst="roundRect">
            <a:avLst/>
          </a:prstGeom>
          <a:solidFill>
            <a:srgbClr val="96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볼링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E84ED925-862A-4D3E-9361-DEEE75757294}"/>
              </a:ext>
            </a:extLst>
          </p:cNvPr>
          <p:cNvSpPr/>
          <p:nvPr/>
        </p:nvSpPr>
        <p:spPr>
          <a:xfrm>
            <a:off x="6984281" y="3928986"/>
            <a:ext cx="1800000" cy="2520000"/>
          </a:xfrm>
          <a:prstGeom prst="roundRect">
            <a:avLst/>
          </a:prstGeom>
          <a:solidFill>
            <a:srgbClr val="96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기타</a:t>
            </a:r>
          </a:p>
        </p:txBody>
      </p:sp>
      <p:pic>
        <p:nvPicPr>
          <p:cNvPr id="3" name="그래픽 2" descr="일">
            <a:extLst>
              <a:ext uri="{FF2B5EF4-FFF2-40B4-BE49-F238E27FC236}">
                <a16:creationId xmlns:a16="http://schemas.microsoft.com/office/drawing/2014/main" xmlns="" id="{378AB7DE-384F-4F09-BFBC-0884AC5ABA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7014" y="167276"/>
            <a:ext cx="540000" cy="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9D21C2-73BC-4EF2-B49A-4CF370760D70}"/>
              </a:ext>
            </a:extLst>
          </p:cNvPr>
          <p:cNvSpPr txBox="1"/>
          <p:nvPr/>
        </p:nvSpPr>
        <p:spPr>
          <a:xfrm>
            <a:off x="663486" y="37167"/>
            <a:ext cx="12550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조치원읍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r>
              <a:rPr lang="ko-KR" altLang="en-US" sz="3600" dirty="0">
                <a:solidFill>
                  <a:schemeClr val="bg1"/>
                </a:solidFill>
              </a:rPr>
              <a:t>˚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92F02A-EC2D-482F-B7DC-E87781781EBC}"/>
              </a:ext>
            </a:extLst>
          </p:cNvPr>
          <p:cNvSpPr txBox="1"/>
          <p:nvPr/>
        </p:nvSpPr>
        <p:spPr>
          <a:xfrm>
            <a:off x="123486" y="683209"/>
            <a:ext cx="2976163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미세먼지</a:t>
            </a:r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좋음</a:t>
            </a:r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(5)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407A235C-91AD-446C-908C-F6C0037564AF}"/>
              </a:ext>
            </a:extLst>
          </p:cNvPr>
          <p:cNvSpPr/>
          <p:nvPr/>
        </p:nvSpPr>
        <p:spPr>
          <a:xfrm>
            <a:off x="8266986" y="593752"/>
            <a:ext cx="720000" cy="287440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43331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53A367-F1BB-4742-A76B-3E9B47282CB4}"/>
              </a:ext>
            </a:extLst>
          </p:cNvPr>
          <p:cNvSpPr/>
          <p:nvPr/>
        </p:nvSpPr>
        <p:spPr>
          <a:xfrm>
            <a:off x="0" y="-4940"/>
            <a:ext cx="9144000" cy="1080000"/>
          </a:xfrm>
          <a:prstGeom prst="rect">
            <a:avLst/>
          </a:prstGeom>
          <a:solidFill>
            <a:srgbClr val="9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KUMATCH</a:t>
            </a:r>
            <a:endParaRPr lang="ko-KR" altLang="en-US" sz="4800" b="1" dirty="0">
              <a:ln w="1016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그래픽 2" descr="일">
            <a:extLst>
              <a:ext uri="{FF2B5EF4-FFF2-40B4-BE49-F238E27FC236}">
                <a16:creationId xmlns:a16="http://schemas.microsoft.com/office/drawing/2014/main" xmlns="" id="{378AB7DE-384F-4F09-BFBC-0884AC5ABA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57014" y="167276"/>
            <a:ext cx="540000" cy="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9D21C2-73BC-4EF2-B49A-4CF370760D70}"/>
              </a:ext>
            </a:extLst>
          </p:cNvPr>
          <p:cNvSpPr txBox="1"/>
          <p:nvPr/>
        </p:nvSpPr>
        <p:spPr>
          <a:xfrm>
            <a:off x="663486" y="37167"/>
            <a:ext cx="12550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조치원읍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r>
              <a:rPr lang="ko-KR" altLang="en-US" sz="3600" dirty="0">
                <a:solidFill>
                  <a:schemeClr val="bg1"/>
                </a:solidFill>
              </a:rPr>
              <a:t>˚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92F02A-EC2D-482F-B7DC-E87781781EBC}"/>
              </a:ext>
            </a:extLst>
          </p:cNvPr>
          <p:cNvSpPr txBox="1"/>
          <p:nvPr/>
        </p:nvSpPr>
        <p:spPr>
          <a:xfrm>
            <a:off x="123486" y="683209"/>
            <a:ext cx="2976163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미세먼지</a:t>
            </a:r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좋음</a:t>
            </a:r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(5)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5369885C-F174-4E6C-B7E7-4E584FE36CFE}"/>
              </a:ext>
            </a:extLst>
          </p:cNvPr>
          <p:cNvSpPr/>
          <p:nvPr/>
        </p:nvSpPr>
        <p:spPr>
          <a:xfrm>
            <a:off x="473483" y="1496986"/>
            <a:ext cx="8197033" cy="50007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 w="10160">
                <a:solidFill>
                  <a:srgbClr val="C00000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01DC023-4486-4214-8702-1042ECB8B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2123" y="0"/>
            <a:ext cx="1798828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BCE76A69-61C1-492B-A553-1C8BE564A4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86786"/>
              </p:ext>
            </p:extLst>
          </p:nvPr>
        </p:nvGraphicFramePr>
        <p:xfrm>
          <a:off x="1617982" y="1901215"/>
          <a:ext cx="4967999" cy="4257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7999">
                  <a:extLst>
                    <a:ext uri="{9D8B030D-6E8A-4147-A177-3AD203B41FA5}">
                      <a16:colId xmlns:a16="http://schemas.microsoft.com/office/drawing/2014/main" xmlns="" val="90109706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xmlns="" val="2270515840"/>
                    </a:ext>
                  </a:extLst>
                </a:gridCol>
              </a:tblGrid>
              <a:tr h="2068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 아이디 </a:t>
                      </a:r>
                      <a:r>
                        <a:rPr lang="en-US" altLang="ko-KR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(KUPID </a:t>
                      </a:r>
                      <a:r>
                        <a:rPr lang="ko-KR" altLang="en-US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메일</a:t>
                      </a:r>
                      <a:r>
                        <a:rPr lang="en-US" altLang="ko-KR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변경 불가</a:t>
                      </a:r>
                    </a:p>
                  </a:txBody>
                  <a:tcPr marL="49510" marR="49510" marT="13688" marB="13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5786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05444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 비밀번호</a:t>
                      </a: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lang="ko-KR" altLang="en-US" sz="1200" b="1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자리 이상</a:t>
                      </a:r>
                      <a:r>
                        <a:rPr lang="en-US" altLang="ko-KR" sz="1200" b="1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영문과 숫자 반드시 포함</a:t>
                      </a:r>
                    </a:p>
                  </a:txBody>
                  <a:tcPr marL="49510" marR="49510" marT="13688" marB="13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65143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7806375"/>
                  </a:ext>
                </a:extLst>
              </a:tr>
              <a:tr h="3188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 비밀번호 확인</a:t>
                      </a: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916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80366105"/>
                  </a:ext>
                </a:extLst>
              </a:tr>
              <a:tr h="3188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 이름</a:t>
                      </a: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변경 불가</a:t>
                      </a:r>
                    </a:p>
                  </a:txBody>
                  <a:tcPr marL="49510" marR="49510" marT="13688" marB="13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26830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6295840"/>
                  </a:ext>
                </a:extLst>
              </a:tr>
              <a:tr h="3188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 닉네임</a:t>
                      </a: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0494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547622"/>
                  </a:ext>
                </a:extLst>
              </a:tr>
              <a:tr h="3188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 비밀번호 찾기 질문</a:t>
                      </a: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내가 태어난 곳은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                       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 </a:t>
                      </a:r>
                    </a:p>
                  </a:txBody>
                  <a:tcPr marL="49510" marR="49510" marT="13688" marB="13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78084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3988251"/>
                  </a:ext>
                </a:extLst>
              </a:tr>
              <a:tr h="3188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 비밀번호 찾기 답변</a:t>
                      </a: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3211105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DF258A12-DA53-43F2-A3FB-165B905C43AB}"/>
              </a:ext>
            </a:extLst>
          </p:cNvPr>
          <p:cNvSpPr/>
          <p:nvPr/>
        </p:nvSpPr>
        <p:spPr>
          <a:xfrm>
            <a:off x="4682019" y="5878405"/>
            <a:ext cx="720000" cy="287440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취소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9AFA2792-B26D-4D06-84D0-2731DFB3BCF3}"/>
              </a:ext>
            </a:extLst>
          </p:cNvPr>
          <p:cNvSpPr/>
          <p:nvPr/>
        </p:nvSpPr>
        <p:spPr>
          <a:xfrm>
            <a:off x="3741982" y="5865992"/>
            <a:ext cx="720000" cy="287440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9D812A-CB60-42D6-8E06-30B9644462F7}"/>
              </a:ext>
            </a:extLst>
          </p:cNvPr>
          <p:cNvSpPr txBox="1"/>
          <p:nvPr/>
        </p:nvSpPr>
        <p:spPr>
          <a:xfrm>
            <a:off x="6673026" y="246920"/>
            <a:ext cx="144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ID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40127ED-0174-489D-9442-B512D273C6A8}"/>
              </a:ext>
            </a:extLst>
          </p:cNvPr>
          <p:cNvSpPr txBox="1"/>
          <p:nvPr/>
        </p:nvSpPr>
        <p:spPr>
          <a:xfrm>
            <a:off x="6673026" y="593752"/>
            <a:ext cx="144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Password</a:t>
            </a:r>
            <a:endParaRPr lang="ko-KR" altLang="en-US" sz="16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E9D75B77-05B3-4B56-8EFF-FE5F799D272C}"/>
              </a:ext>
            </a:extLst>
          </p:cNvPr>
          <p:cNvSpPr/>
          <p:nvPr/>
        </p:nvSpPr>
        <p:spPr>
          <a:xfrm>
            <a:off x="8266986" y="247480"/>
            <a:ext cx="720000" cy="287440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로그인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D410CDCD-5A80-4048-AD1D-EB682359AF33}"/>
              </a:ext>
            </a:extLst>
          </p:cNvPr>
          <p:cNvSpPr/>
          <p:nvPr/>
        </p:nvSpPr>
        <p:spPr>
          <a:xfrm>
            <a:off x="8266986" y="593752"/>
            <a:ext cx="720000" cy="287440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회원가입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BE19E2C0-DA62-486D-80D6-A28504C594DE}"/>
              </a:ext>
            </a:extLst>
          </p:cNvPr>
          <p:cNvSpPr/>
          <p:nvPr/>
        </p:nvSpPr>
        <p:spPr>
          <a:xfrm>
            <a:off x="6806018" y="1911725"/>
            <a:ext cx="720000" cy="2874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중복검사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D1DF0ED0-8192-4743-B7D9-D2AFC2751E55}"/>
              </a:ext>
            </a:extLst>
          </p:cNvPr>
          <p:cNvSpPr/>
          <p:nvPr/>
        </p:nvSpPr>
        <p:spPr>
          <a:xfrm>
            <a:off x="6806018" y="4136426"/>
            <a:ext cx="720000" cy="2874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중복검사</a:t>
            </a:r>
          </a:p>
        </p:txBody>
      </p:sp>
    </p:spTree>
    <p:extLst>
      <p:ext uri="{BB962C8B-B14F-4D97-AF65-F5344CB8AC3E}">
        <p14:creationId xmlns:p14="http://schemas.microsoft.com/office/powerpoint/2010/main" val="200855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EEAF1018-98D6-4A46-8A51-160C14AC2036}"/>
              </a:ext>
            </a:extLst>
          </p:cNvPr>
          <p:cNvSpPr/>
          <p:nvPr/>
        </p:nvSpPr>
        <p:spPr>
          <a:xfrm>
            <a:off x="359719" y="3928986"/>
            <a:ext cx="1800000" cy="2520000"/>
          </a:xfrm>
          <a:prstGeom prst="roundRect">
            <a:avLst/>
          </a:prstGeom>
          <a:solidFill>
            <a:srgbClr val="96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축구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53A367-F1BB-4742-A76B-3E9B47282CB4}"/>
              </a:ext>
            </a:extLst>
          </p:cNvPr>
          <p:cNvSpPr/>
          <p:nvPr/>
        </p:nvSpPr>
        <p:spPr>
          <a:xfrm>
            <a:off x="0" y="-4940"/>
            <a:ext cx="9144000" cy="1080000"/>
          </a:xfrm>
          <a:prstGeom prst="rect">
            <a:avLst/>
          </a:prstGeom>
          <a:solidFill>
            <a:srgbClr val="9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KUMATCH</a:t>
            </a:r>
            <a:endParaRPr lang="ko-KR" altLang="en-US" sz="4800" b="1" dirty="0">
              <a:ln w="1016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7317B9B9-959D-454E-AB1C-50EA7501CF4D}"/>
              </a:ext>
            </a:extLst>
          </p:cNvPr>
          <p:cNvSpPr/>
          <p:nvPr/>
        </p:nvSpPr>
        <p:spPr>
          <a:xfrm>
            <a:off x="7120555" y="-4940"/>
            <a:ext cx="2002705" cy="1079999"/>
          </a:xfrm>
          <a:prstGeom prst="roundRect">
            <a:avLst/>
          </a:prstGeom>
          <a:solidFill>
            <a:srgbClr val="96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n w="3175">
                  <a:noFill/>
                  <a:prstDash val="solid"/>
                </a:ln>
                <a:solidFill>
                  <a:srgbClr val="FFFFFF"/>
                </a:solidFill>
              </a:rPr>
              <a:t>권축구 </a:t>
            </a:r>
            <a:r>
              <a:rPr lang="ko-KR" altLang="en-US" sz="1100" b="1" dirty="0">
                <a:ln w="3175">
                  <a:noFill/>
                  <a:prstDash val="solid"/>
                </a:ln>
                <a:solidFill>
                  <a:srgbClr val="FFFFFF"/>
                </a:solidFill>
              </a:rPr>
              <a:t>님 환영합니다</a:t>
            </a:r>
            <a:r>
              <a:rPr lang="en-US" altLang="ko-KR" sz="1100" b="1" dirty="0">
                <a:ln w="3175">
                  <a:noFill/>
                  <a:prstDash val="solid"/>
                </a:ln>
                <a:solidFill>
                  <a:srgbClr val="FFFFFF"/>
                </a:solidFill>
              </a:rPr>
              <a:t>!</a:t>
            </a:r>
            <a:endParaRPr lang="en-US" altLang="ko-KR" sz="1600" b="1" dirty="0">
              <a:ln w="3175">
                <a:noFill/>
                <a:prstDash val="solid"/>
              </a:ln>
              <a:solidFill>
                <a:srgbClr val="FFFF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 w="3175">
                  <a:noFill/>
                  <a:prstDash val="solid"/>
                </a:ln>
                <a:solidFill>
                  <a:srgbClr val="FFFFFF"/>
                </a:solidFill>
              </a:rPr>
              <a:t>Logout  |  My Page</a:t>
            </a:r>
            <a:endParaRPr lang="en-US" altLang="ko-KR" sz="1000" dirty="0">
              <a:ln w="3175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54" name="그림 53" descr="시계이(가) 표시된 사진&#10;&#10;자동 생성된 설명">
            <a:extLst>
              <a:ext uri="{FF2B5EF4-FFF2-40B4-BE49-F238E27FC236}">
                <a16:creationId xmlns:a16="http://schemas.microsoft.com/office/drawing/2014/main" xmlns="" id="{D1568A79-5849-4B48-8748-581D77EEE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93" y="1133892"/>
            <a:ext cx="5206013" cy="2561282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D76B6D9C-62F9-4A59-BA94-EF806A79588B}"/>
              </a:ext>
            </a:extLst>
          </p:cNvPr>
          <p:cNvSpPr/>
          <p:nvPr/>
        </p:nvSpPr>
        <p:spPr>
          <a:xfrm>
            <a:off x="2567907" y="3928986"/>
            <a:ext cx="1800000" cy="2520000"/>
          </a:xfrm>
          <a:prstGeom prst="roundRect">
            <a:avLst/>
          </a:prstGeom>
          <a:solidFill>
            <a:srgbClr val="96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농구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8B431E07-160A-4DEB-9E86-CB6FA2960B12}"/>
              </a:ext>
            </a:extLst>
          </p:cNvPr>
          <p:cNvSpPr/>
          <p:nvPr/>
        </p:nvSpPr>
        <p:spPr>
          <a:xfrm>
            <a:off x="4776095" y="3928986"/>
            <a:ext cx="1800000" cy="2520000"/>
          </a:xfrm>
          <a:prstGeom prst="roundRect">
            <a:avLst/>
          </a:prstGeom>
          <a:solidFill>
            <a:srgbClr val="96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볼링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E84ED925-862A-4D3E-9361-DEEE75757294}"/>
              </a:ext>
            </a:extLst>
          </p:cNvPr>
          <p:cNvSpPr/>
          <p:nvPr/>
        </p:nvSpPr>
        <p:spPr>
          <a:xfrm>
            <a:off x="6984281" y="3928986"/>
            <a:ext cx="1800000" cy="2520000"/>
          </a:xfrm>
          <a:prstGeom prst="roundRect">
            <a:avLst/>
          </a:prstGeom>
          <a:solidFill>
            <a:srgbClr val="960000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기타</a:t>
            </a:r>
          </a:p>
        </p:txBody>
      </p:sp>
      <p:pic>
        <p:nvPicPr>
          <p:cNvPr id="3" name="그래픽 2" descr="일">
            <a:extLst>
              <a:ext uri="{FF2B5EF4-FFF2-40B4-BE49-F238E27FC236}">
                <a16:creationId xmlns:a16="http://schemas.microsoft.com/office/drawing/2014/main" xmlns="" id="{378AB7DE-384F-4F09-BFBC-0884AC5ABA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7014" y="167276"/>
            <a:ext cx="540000" cy="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9D21C2-73BC-4EF2-B49A-4CF370760D70}"/>
              </a:ext>
            </a:extLst>
          </p:cNvPr>
          <p:cNvSpPr txBox="1"/>
          <p:nvPr/>
        </p:nvSpPr>
        <p:spPr>
          <a:xfrm>
            <a:off x="663486" y="37167"/>
            <a:ext cx="12550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조치원읍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r>
              <a:rPr lang="ko-KR" altLang="en-US" sz="3600" dirty="0">
                <a:solidFill>
                  <a:schemeClr val="bg1"/>
                </a:solidFill>
              </a:rPr>
              <a:t>˚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92F02A-EC2D-482F-B7DC-E87781781EBC}"/>
              </a:ext>
            </a:extLst>
          </p:cNvPr>
          <p:cNvSpPr txBox="1"/>
          <p:nvPr/>
        </p:nvSpPr>
        <p:spPr>
          <a:xfrm>
            <a:off x="123486" y="683209"/>
            <a:ext cx="2976163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미세먼지</a:t>
            </a:r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좋음</a:t>
            </a:r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(5) </a:t>
            </a:r>
          </a:p>
        </p:txBody>
      </p:sp>
    </p:spTree>
    <p:extLst>
      <p:ext uri="{BB962C8B-B14F-4D97-AF65-F5344CB8AC3E}">
        <p14:creationId xmlns:p14="http://schemas.microsoft.com/office/powerpoint/2010/main" val="36320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53A367-F1BB-4742-A76B-3E9B47282CB4}"/>
              </a:ext>
            </a:extLst>
          </p:cNvPr>
          <p:cNvSpPr/>
          <p:nvPr/>
        </p:nvSpPr>
        <p:spPr>
          <a:xfrm>
            <a:off x="0" y="-4940"/>
            <a:ext cx="9144000" cy="1080000"/>
          </a:xfrm>
          <a:prstGeom prst="rect">
            <a:avLst/>
          </a:prstGeom>
          <a:solidFill>
            <a:srgbClr val="9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KUMATCH</a:t>
            </a:r>
            <a:endParaRPr lang="ko-KR" altLang="en-US" sz="4800" b="1" dirty="0">
              <a:ln w="1016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그래픽 2" descr="일">
            <a:extLst>
              <a:ext uri="{FF2B5EF4-FFF2-40B4-BE49-F238E27FC236}">
                <a16:creationId xmlns:a16="http://schemas.microsoft.com/office/drawing/2014/main" xmlns="" id="{378AB7DE-384F-4F09-BFBC-0884AC5ABA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57014" y="167276"/>
            <a:ext cx="540000" cy="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9D21C2-73BC-4EF2-B49A-4CF370760D70}"/>
              </a:ext>
            </a:extLst>
          </p:cNvPr>
          <p:cNvSpPr txBox="1"/>
          <p:nvPr/>
        </p:nvSpPr>
        <p:spPr>
          <a:xfrm>
            <a:off x="663486" y="37167"/>
            <a:ext cx="12550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조치원읍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r>
              <a:rPr lang="ko-KR" altLang="en-US" sz="3600" dirty="0">
                <a:solidFill>
                  <a:schemeClr val="bg1"/>
                </a:solidFill>
              </a:rPr>
              <a:t>˚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92F02A-EC2D-482F-B7DC-E87781781EBC}"/>
              </a:ext>
            </a:extLst>
          </p:cNvPr>
          <p:cNvSpPr txBox="1"/>
          <p:nvPr/>
        </p:nvSpPr>
        <p:spPr>
          <a:xfrm>
            <a:off x="123486" y="683209"/>
            <a:ext cx="2976163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미세먼지</a:t>
            </a:r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좋음</a:t>
            </a:r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(5)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5369885C-F174-4E6C-B7E7-4E584FE36CFE}"/>
              </a:ext>
            </a:extLst>
          </p:cNvPr>
          <p:cNvSpPr/>
          <p:nvPr/>
        </p:nvSpPr>
        <p:spPr>
          <a:xfrm>
            <a:off x="473483" y="1496986"/>
            <a:ext cx="8197033" cy="50007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 w="10160">
                <a:solidFill>
                  <a:srgbClr val="C00000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01DC023-4486-4214-8702-1042ECB8B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2123" y="0"/>
            <a:ext cx="1798828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7C6BDBD1-4D75-45C8-A3CD-F5F16AD037FA}"/>
              </a:ext>
            </a:extLst>
          </p:cNvPr>
          <p:cNvSpPr/>
          <p:nvPr/>
        </p:nvSpPr>
        <p:spPr>
          <a:xfrm>
            <a:off x="7120555" y="-4940"/>
            <a:ext cx="2002705" cy="1079999"/>
          </a:xfrm>
          <a:prstGeom prst="roundRect">
            <a:avLst/>
          </a:prstGeom>
          <a:solidFill>
            <a:srgbClr val="96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n w="3175">
                  <a:noFill/>
                  <a:prstDash val="solid"/>
                </a:ln>
                <a:solidFill>
                  <a:srgbClr val="FFFFFF"/>
                </a:solidFill>
              </a:rPr>
              <a:t>권축구 </a:t>
            </a:r>
            <a:r>
              <a:rPr lang="ko-KR" altLang="en-US" sz="1100" b="1" dirty="0">
                <a:ln w="3175">
                  <a:noFill/>
                  <a:prstDash val="solid"/>
                </a:ln>
                <a:solidFill>
                  <a:srgbClr val="FFFFFF"/>
                </a:solidFill>
              </a:rPr>
              <a:t>님 환영합니다</a:t>
            </a:r>
            <a:r>
              <a:rPr lang="en-US" altLang="ko-KR" sz="1100" b="1" dirty="0">
                <a:ln w="3175">
                  <a:noFill/>
                  <a:prstDash val="solid"/>
                </a:ln>
                <a:solidFill>
                  <a:srgbClr val="FFFFFF"/>
                </a:solidFill>
              </a:rPr>
              <a:t>!</a:t>
            </a:r>
            <a:endParaRPr lang="en-US" altLang="ko-KR" sz="1600" b="1" dirty="0">
              <a:ln w="3175">
                <a:noFill/>
                <a:prstDash val="solid"/>
              </a:ln>
              <a:solidFill>
                <a:srgbClr val="FFFF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 w="3175">
                  <a:noFill/>
                  <a:prstDash val="solid"/>
                </a:ln>
                <a:solidFill>
                  <a:srgbClr val="FFFFFF"/>
                </a:solidFill>
              </a:rPr>
              <a:t>Logout  |  My Page</a:t>
            </a:r>
            <a:endParaRPr lang="en-US" altLang="ko-KR" sz="1000" dirty="0">
              <a:ln w="3175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DF258A12-DA53-43F2-A3FB-165B905C43AB}"/>
              </a:ext>
            </a:extLst>
          </p:cNvPr>
          <p:cNvSpPr/>
          <p:nvPr/>
        </p:nvSpPr>
        <p:spPr>
          <a:xfrm>
            <a:off x="4682019" y="5878405"/>
            <a:ext cx="720000" cy="287440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회원탈퇴</a:t>
            </a:r>
            <a:endParaRPr lang="ko-KR" altLang="en-US" sz="1000" b="1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9AFA2792-B26D-4D06-84D0-2731DFB3BCF3}"/>
              </a:ext>
            </a:extLst>
          </p:cNvPr>
          <p:cNvSpPr/>
          <p:nvPr/>
        </p:nvSpPr>
        <p:spPr>
          <a:xfrm>
            <a:off x="3741982" y="5865992"/>
            <a:ext cx="720000" cy="287440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수정완료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B86EEC64-7DDD-4625-A68C-017341460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874802"/>
              </p:ext>
            </p:extLst>
          </p:nvPr>
        </p:nvGraphicFramePr>
        <p:xfrm>
          <a:off x="1617982" y="1901215"/>
          <a:ext cx="4967999" cy="4257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7999">
                  <a:extLst>
                    <a:ext uri="{9D8B030D-6E8A-4147-A177-3AD203B41FA5}">
                      <a16:colId xmlns:a16="http://schemas.microsoft.com/office/drawing/2014/main" xmlns="" val="90109706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xmlns="" val="2270515840"/>
                    </a:ext>
                  </a:extLst>
                </a:gridCol>
              </a:tblGrid>
              <a:tr h="2068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 아이디 </a:t>
                      </a:r>
                      <a:r>
                        <a:rPr lang="en-US" altLang="ko-KR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(KUPID </a:t>
                      </a:r>
                      <a:r>
                        <a:rPr lang="ko-KR" altLang="en-US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메일</a:t>
                      </a:r>
                      <a:r>
                        <a:rPr lang="en-US" altLang="ko-KR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변경 불가</a:t>
                      </a:r>
                    </a:p>
                  </a:txBody>
                  <a:tcPr marL="49510" marR="49510" marT="13688" marB="13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5786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05444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 비밀번호</a:t>
                      </a: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lang="ko-KR" altLang="en-US" sz="1200" b="1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자리 이상</a:t>
                      </a:r>
                      <a:r>
                        <a:rPr lang="en-US" altLang="ko-KR" sz="1200" b="1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영문과 숫자 반드시 포함</a:t>
                      </a:r>
                    </a:p>
                  </a:txBody>
                  <a:tcPr marL="49510" marR="49510" marT="13688" marB="13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65143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7806375"/>
                  </a:ext>
                </a:extLst>
              </a:tr>
              <a:tr h="3188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 비밀번호 확인</a:t>
                      </a: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916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80366105"/>
                  </a:ext>
                </a:extLst>
              </a:tr>
              <a:tr h="3188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 이름</a:t>
                      </a: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변경 불가</a:t>
                      </a:r>
                    </a:p>
                  </a:txBody>
                  <a:tcPr marL="49510" marR="49510" marT="13688" marB="13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26830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6295840"/>
                  </a:ext>
                </a:extLst>
              </a:tr>
              <a:tr h="3188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 닉네임</a:t>
                      </a: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0494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547622"/>
                  </a:ext>
                </a:extLst>
              </a:tr>
              <a:tr h="3188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 비밀번호 찾기 질문</a:t>
                      </a: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내가 태어난 곳은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                       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 </a:t>
                      </a:r>
                    </a:p>
                  </a:txBody>
                  <a:tcPr marL="49510" marR="49510" marT="13688" marB="13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78084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3988251"/>
                  </a:ext>
                </a:extLst>
              </a:tr>
              <a:tr h="3188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 비밀번호 찾기 답변</a:t>
                      </a: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9510" marR="49510" marT="13688" marB="13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3211105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C841054B-5A24-4729-8837-9BCA488CED4E}"/>
              </a:ext>
            </a:extLst>
          </p:cNvPr>
          <p:cNvSpPr/>
          <p:nvPr/>
        </p:nvSpPr>
        <p:spPr>
          <a:xfrm>
            <a:off x="6806018" y="1911725"/>
            <a:ext cx="720000" cy="2874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중복검사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1F2A1801-63E1-4A9D-BBE8-54CD7579ACB6}"/>
              </a:ext>
            </a:extLst>
          </p:cNvPr>
          <p:cNvSpPr/>
          <p:nvPr/>
        </p:nvSpPr>
        <p:spPr>
          <a:xfrm>
            <a:off x="6806018" y="4136426"/>
            <a:ext cx="720000" cy="2874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중복검사</a:t>
            </a:r>
          </a:p>
        </p:txBody>
      </p:sp>
    </p:spTree>
    <p:extLst>
      <p:ext uri="{BB962C8B-B14F-4D97-AF65-F5344CB8AC3E}">
        <p14:creationId xmlns:p14="http://schemas.microsoft.com/office/powerpoint/2010/main" val="192202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53A367-F1BB-4742-A76B-3E9B47282CB4}"/>
              </a:ext>
            </a:extLst>
          </p:cNvPr>
          <p:cNvSpPr/>
          <p:nvPr/>
        </p:nvSpPr>
        <p:spPr>
          <a:xfrm>
            <a:off x="0" y="-4940"/>
            <a:ext cx="9144000" cy="1080000"/>
          </a:xfrm>
          <a:prstGeom prst="rect">
            <a:avLst/>
          </a:prstGeom>
          <a:solidFill>
            <a:srgbClr val="9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KUMATCH</a:t>
            </a:r>
            <a:endParaRPr lang="ko-KR" altLang="en-US" sz="4800" b="1" dirty="0">
              <a:ln w="1016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7317B9B9-959D-454E-AB1C-50EA7501CF4D}"/>
              </a:ext>
            </a:extLst>
          </p:cNvPr>
          <p:cNvSpPr/>
          <p:nvPr/>
        </p:nvSpPr>
        <p:spPr>
          <a:xfrm>
            <a:off x="7120555" y="-4940"/>
            <a:ext cx="2002705" cy="1079999"/>
          </a:xfrm>
          <a:prstGeom prst="roundRect">
            <a:avLst/>
          </a:prstGeom>
          <a:solidFill>
            <a:srgbClr val="96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n w="3175">
                  <a:noFill/>
                  <a:prstDash val="solid"/>
                </a:ln>
                <a:solidFill>
                  <a:srgbClr val="FFFFFF"/>
                </a:solidFill>
              </a:rPr>
              <a:t>권축구 </a:t>
            </a:r>
            <a:r>
              <a:rPr lang="ko-KR" altLang="en-US" sz="1100" b="1" dirty="0">
                <a:ln w="3175">
                  <a:noFill/>
                  <a:prstDash val="solid"/>
                </a:ln>
                <a:solidFill>
                  <a:srgbClr val="FFFFFF"/>
                </a:solidFill>
              </a:rPr>
              <a:t>님 환영합니다</a:t>
            </a:r>
            <a:r>
              <a:rPr lang="en-US" altLang="ko-KR" sz="1100" b="1" dirty="0">
                <a:ln w="3175">
                  <a:noFill/>
                  <a:prstDash val="solid"/>
                </a:ln>
                <a:solidFill>
                  <a:srgbClr val="FFFFFF"/>
                </a:solidFill>
              </a:rPr>
              <a:t>!</a:t>
            </a:r>
            <a:endParaRPr lang="en-US" altLang="ko-KR" sz="1600" b="1" dirty="0">
              <a:ln w="3175">
                <a:noFill/>
                <a:prstDash val="solid"/>
              </a:ln>
              <a:solidFill>
                <a:srgbClr val="FFFF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 w="3175">
                  <a:noFill/>
                  <a:prstDash val="solid"/>
                </a:ln>
                <a:solidFill>
                  <a:srgbClr val="FFFFFF"/>
                </a:solidFill>
              </a:rPr>
              <a:t>Logout  |  My Page</a:t>
            </a:r>
            <a:endParaRPr lang="en-US" altLang="ko-KR" sz="1000" dirty="0">
              <a:ln w="3175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3" name="그래픽 2" descr="일">
            <a:extLst>
              <a:ext uri="{FF2B5EF4-FFF2-40B4-BE49-F238E27FC236}">
                <a16:creationId xmlns:a16="http://schemas.microsoft.com/office/drawing/2014/main" xmlns="" id="{378AB7DE-384F-4F09-BFBC-0884AC5ABA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57014" y="167276"/>
            <a:ext cx="540000" cy="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9D21C2-73BC-4EF2-B49A-4CF370760D70}"/>
              </a:ext>
            </a:extLst>
          </p:cNvPr>
          <p:cNvSpPr txBox="1"/>
          <p:nvPr/>
        </p:nvSpPr>
        <p:spPr>
          <a:xfrm>
            <a:off x="663486" y="37167"/>
            <a:ext cx="12550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조치원읍</a:t>
            </a: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r>
              <a:rPr lang="ko-KR" altLang="en-US" sz="3600" dirty="0">
                <a:solidFill>
                  <a:schemeClr val="bg1"/>
                </a:solidFill>
              </a:rPr>
              <a:t>˚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92F02A-EC2D-482F-B7DC-E87781781EBC}"/>
              </a:ext>
            </a:extLst>
          </p:cNvPr>
          <p:cNvSpPr txBox="1"/>
          <p:nvPr/>
        </p:nvSpPr>
        <p:spPr>
          <a:xfrm>
            <a:off x="123486" y="683209"/>
            <a:ext cx="2976163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미세먼지</a:t>
            </a:r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좋음</a:t>
            </a:r>
            <a:r>
              <a:rPr lang="en-US" altLang="ko-K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(5) 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xmlns="" id="{DC59462B-08FE-4023-A2D0-A7679E063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50343"/>
              </p:ext>
            </p:extLst>
          </p:nvPr>
        </p:nvGraphicFramePr>
        <p:xfrm>
          <a:off x="512079" y="2120977"/>
          <a:ext cx="3600000" cy="157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91814">
                  <a:extLst>
                    <a:ext uri="{9D8B030D-6E8A-4147-A177-3AD203B41FA5}">
                      <a16:colId xmlns:a16="http://schemas.microsoft.com/office/drawing/2014/main" xmlns="" val="2256739018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xmlns="" val="3857961052"/>
                    </a:ext>
                  </a:extLst>
                </a:gridCol>
                <a:gridCol w="721066">
                  <a:extLst>
                    <a:ext uri="{9D8B030D-6E8A-4147-A177-3AD203B41FA5}">
                      <a16:colId xmlns:a16="http://schemas.microsoft.com/office/drawing/2014/main" xmlns="" val="3029500100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신청 가능한 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00048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상대팀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3822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20.07.15(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  21</a:t>
                      </a:r>
                      <a:r>
                        <a:rPr lang="ko-KR" altLang="en-US" sz="1400" dirty="0"/>
                        <a:t>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vs  </a:t>
                      </a:r>
                      <a:r>
                        <a:rPr lang="ko-KR" altLang="en-US" sz="1400" dirty="0"/>
                        <a:t>레알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마감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8735941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20.07.17(</a:t>
                      </a:r>
                      <a:r>
                        <a:rPr lang="ko-KR" altLang="en-US" sz="1400" dirty="0"/>
                        <a:t>금</a:t>
                      </a:r>
                      <a:r>
                        <a:rPr lang="en-US" altLang="ko-KR" sz="1400" dirty="0"/>
                        <a:t>)  17</a:t>
                      </a:r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vs  </a:t>
                      </a:r>
                      <a:r>
                        <a:rPr lang="ko-KR" altLang="en-US" sz="1400" dirty="0"/>
                        <a:t>토트넘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7441603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20.09.01(</a:t>
                      </a:r>
                      <a:r>
                        <a:rPr lang="ko-KR" altLang="en-US" sz="1400" dirty="0"/>
                        <a:t>화</a:t>
                      </a:r>
                      <a:r>
                        <a:rPr lang="en-US" altLang="ko-KR" sz="1400" dirty="0"/>
                        <a:t>)  23</a:t>
                      </a:r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 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vs  </a:t>
                      </a:r>
                      <a:r>
                        <a:rPr lang="ko-KR" altLang="en-US" sz="1400" dirty="0"/>
                        <a:t>뮌헨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8446477"/>
                  </a:ext>
                </a:extLst>
              </a:tr>
            </a:tbl>
          </a:graphicData>
        </a:graphic>
      </p:graphicFrame>
      <p:graphicFrame>
        <p:nvGraphicFramePr>
          <p:cNvPr id="20" name="표 13">
            <a:extLst>
              <a:ext uri="{FF2B5EF4-FFF2-40B4-BE49-F238E27FC236}">
                <a16:creationId xmlns:a16="http://schemas.microsoft.com/office/drawing/2014/main" xmlns="" id="{FB676D8A-5354-4B27-A3DA-527BE70D5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8642"/>
              </p:ext>
            </p:extLst>
          </p:nvPr>
        </p:nvGraphicFramePr>
        <p:xfrm>
          <a:off x="512080" y="3969395"/>
          <a:ext cx="3600000" cy="157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xmlns="" val="2256739018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xmlns="" val="3857961052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xmlns="" val="3029500100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선수 모집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00048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마감일자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팀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3822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20.07.15(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PSG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마감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8735941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20.07.17(</a:t>
                      </a:r>
                      <a:r>
                        <a:rPr lang="ko-KR" altLang="en-US" sz="1400" dirty="0"/>
                        <a:t>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맨유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7441603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20.09.01(</a:t>
                      </a:r>
                      <a:r>
                        <a:rPr lang="ko-KR" altLang="en-US" sz="1400" dirty="0"/>
                        <a:t>화</a:t>
                      </a:r>
                      <a:r>
                        <a:rPr lang="en-US" altLang="ko-KR" sz="1400" dirty="0"/>
                        <a:t>)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광저우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8446477"/>
                  </a:ext>
                </a:extLst>
              </a:tr>
            </a:tbl>
          </a:graphicData>
        </a:graphic>
      </p:graphicFrame>
      <p:graphicFrame>
        <p:nvGraphicFramePr>
          <p:cNvPr id="22" name="표 13">
            <a:extLst>
              <a:ext uri="{FF2B5EF4-FFF2-40B4-BE49-F238E27FC236}">
                <a16:creationId xmlns:a16="http://schemas.microsoft.com/office/drawing/2014/main" xmlns="" id="{F669A0E6-7347-4FEE-881F-231A6CE0C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71840"/>
              </p:ext>
            </p:extLst>
          </p:nvPr>
        </p:nvGraphicFramePr>
        <p:xfrm>
          <a:off x="4884831" y="2120977"/>
          <a:ext cx="3600002" cy="1583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14286">
                  <a:extLst>
                    <a:ext uri="{9D8B030D-6E8A-4147-A177-3AD203B41FA5}">
                      <a16:colId xmlns:a16="http://schemas.microsoft.com/office/drawing/2014/main" xmlns="" val="2256739018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xmlns="" val="2877693021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xmlns="" val="289719898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xmlns="" val="3130157468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xmlns="" val="2112560513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xmlns="" val="1354512845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xmlns="" val="2267100684"/>
                    </a:ext>
                  </a:extLst>
                </a:gridCol>
              </a:tblGrid>
              <a:tr h="22620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◀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2020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월 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0004862"/>
                  </a:ext>
                </a:extLst>
              </a:tr>
              <a:tr h="226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382220"/>
                  </a:ext>
                </a:extLst>
              </a:tr>
              <a:tr h="2262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4974472"/>
                  </a:ext>
                </a:extLst>
              </a:tr>
              <a:tr h="226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785484"/>
                  </a:ext>
                </a:extLst>
              </a:tr>
              <a:tr h="226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VS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레알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16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VS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토트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18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5925303"/>
                  </a:ext>
                </a:extLst>
              </a:tr>
              <a:tr h="226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19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9165740"/>
                  </a:ext>
                </a:extLst>
              </a:tr>
              <a:tr h="226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26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27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28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29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8086334"/>
                  </a:ext>
                </a:extLst>
              </a:tr>
            </a:tbl>
          </a:graphicData>
        </a:graphic>
      </p:graphicFrame>
      <p:graphicFrame>
        <p:nvGraphicFramePr>
          <p:cNvPr id="24" name="표 13">
            <a:extLst>
              <a:ext uri="{FF2B5EF4-FFF2-40B4-BE49-F238E27FC236}">
                <a16:creationId xmlns:a16="http://schemas.microsoft.com/office/drawing/2014/main" xmlns="" id="{63FB8F4A-3F6C-41D3-8794-851834D8B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41619"/>
              </p:ext>
            </p:extLst>
          </p:nvPr>
        </p:nvGraphicFramePr>
        <p:xfrm>
          <a:off x="4884831" y="3969395"/>
          <a:ext cx="3600000" cy="157920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xmlns="" val="2256739018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xmlns="" val="3857961052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xmlns="" val="3029500100"/>
                    </a:ext>
                  </a:extLst>
                </a:gridCol>
              </a:tblGrid>
              <a:tr h="37186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경기장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0004862"/>
                  </a:ext>
                </a:extLst>
              </a:tr>
              <a:tr h="314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사용문의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382220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종합운동장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세종특별자치시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044-860-1234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873594166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풋살장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세종특별자치시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044-812-3456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744160323"/>
                  </a:ext>
                </a:extLst>
              </a:tr>
              <a:tr h="297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풋살파크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세종특별자치시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044-845-6789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8446477"/>
                  </a:ext>
                </a:extLst>
              </a:tr>
            </a:tbl>
          </a:graphicData>
        </a:graphic>
      </p:graphicFrame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xmlns="" id="{C134EBAB-1313-453E-9AE2-3AD09FB1D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646500"/>
              </p:ext>
            </p:extLst>
          </p:nvPr>
        </p:nvGraphicFramePr>
        <p:xfrm>
          <a:off x="10953830" y="1160981"/>
          <a:ext cx="7972750" cy="209811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94550">
                  <a:extLst>
                    <a:ext uri="{9D8B030D-6E8A-4147-A177-3AD203B41FA5}">
                      <a16:colId xmlns:a16="http://schemas.microsoft.com/office/drawing/2014/main" xmlns="" val="203348153"/>
                    </a:ext>
                  </a:extLst>
                </a:gridCol>
                <a:gridCol w="1594550">
                  <a:extLst>
                    <a:ext uri="{9D8B030D-6E8A-4147-A177-3AD203B41FA5}">
                      <a16:colId xmlns:a16="http://schemas.microsoft.com/office/drawing/2014/main" xmlns="" val="1397185690"/>
                    </a:ext>
                  </a:extLst>
                </a:gridCol>
                <a:gridCol w="1594550">
                  <a:extLst>
                    <a:ext uri="{9D8B030D-6E8A-4147-A177-3AD203B41FA5}">
                      <a16:colId xmlns:a16="http://schemas.microsoft.com/office/drawing/2014/main" xmlns="" val="2777543600"/>
                    </a:ext>
                  </a:extLst>
                </a:gridCol>
                <a:gridCol w="1594550">
                  <a:extLst>
                    <a:ext uri="{9D8B030D-6E8A-4147-A177-3AD203B41FA5}">
                      <a16:colId xmlns:a16="http://schemas.microsoft.com/office/drawing/2014/main" xmlns="" val="105647884"/>
                    </a:ext>
                  </a:extLst>
                </a:gridCol>
                <a:gridCol w="1594550">
                  <a:extLst>
                    <a:ext uri="{9D8B030D-6E8A-4147-A177-3AD203B41FA5}">
                      <a16:colId xmlns:a16="http://schemas.microsoft.com/office/drawing/2014/main" xmlns="" val="428374758"/>
                    </a:ext>
                  </a:extLst>
                </a:gridCol>
              </a:tblGrid>
              <a:tr h="135643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상세검색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종목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□ 축구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□ 풋살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56217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비용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□ 유료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□ 무료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□ 내기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0169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경기장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□ 인조잔디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□ 천연잔디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□ 흙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036224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E1D4BC3-4ECD-43F5-BBBE-81EAF90AB08A}"/>
              </a:ext>
            </a:extLst>
          </p:cNvPr>
          <p:cNvSpPr/>
          <p:nvPr/>
        </p:nvSpPr>
        <p:spPr>
          <a:xfrm>
            <a:off x="10160" y="1085219"/>
            <a:ext cx="9126000" cy="540000"/>
          </a:xfrm>
          <a:prstGeom prst="rect">
            <a:avLst/>
          </a:prstGeom>
          <a:noFill/>
          <a:ln w="28575"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▷ 축구</a:t>
            </a:r>
            <a:r>
              <a:rPr lang="en-US" altLang="ko-KR" dirty="0">
                <a:solidFill>
                  <a:schemeClr val="tx1"/>
                </a:solidFill>
              </a:rPr>
              <a:t>			|   </a:t>
            </a:r>
            <a:r>
              <a:rPr lang="ko-KR" altLang="en-US" dirty="0">
                <a:solidFill>
                  <a:schemeClr val="tx1"/>
                </a:solidFill>
              </a:rPr>
              <a:t>매치   </a:t>
            </a:r>
            <a:r>
              <a:rPr lang="en-US" altLang="ko-KR" dirty="0">
                <a:solidFill>
                  <a:schemeClr val="tx1"/>
                </a:solidFill>
              </a:rPr>
              <a:t>|   </a:t>
            </a:r>
            <a:r>
              <a:rPr lang="ko-KR" altLang="en-US" dirty="0">
                <a:solidFill>
                  <a:schemeClr val="tx1"/>
                </a:solidFill>
              </a:rPr>
              <a:t>선수 모집   </a:t>
            </a:r>
            <a:r>
              <a:rPr lang="en-US" altLang="ko-KR" dirty="0">
                <a:solidFill>
                  <a:schemeClr val="tx1"/>
                </a:solidFill>
              </a:rPr>
              <a:t>|   </a:t>
            </a:r>
            <a:r>
              <a:rPr lang="ko-KR" altLang="en-US" dirty="0">
                <a:solidFill>
                  <a:schemeClr val="tx1"/>
                </a:solidFill>
              </a:rPr>
              <a:t>팀 현황   </a:t>
            </a:r>
            <a:r>
              <a:rPr lang="en-US" altLang="ko-KR" dirty="0">
                <a:solidFill>
                  <a:schemeClr val="tx1"/>
                </a:solidFill>
              </a:rPr>
              <a:t>|   </a:t>
            </a:r>
            <a:r>
              <a:rPr lang="ko-KR" altLang="en-US" dirty="0">
                <a:solidFill>
                  <a:schemeClr val="tx1"/>
                </a:solidFill>
              </a:rPr>
              <a:t>경기장   </a:t>
            </a:r>
            <a:r>
              <a:rPr lang="en-US" altLang="ko-KR" dirty="0">
                <a:solidFill>
                  <a:schemeClr val="tx1"/>
                </a:solidFill>
              </a:rPr>
              <a:t>|  </a:t>
            </a:r>
            <a:r>
              <a:rPr lang="ko-KR" altLang="en-US" dirty="0">
                <a:solidFill>
                  <a:schemeClr val="tx1"/>
                </a:solidFill>
              </a:rPr>
              <a:t> 자유게시판   </a:t>
            </a:r>
            <a:r>
              <a:rPr lang="en-US" altLang="ko-KR" dirty="0">
                <a:solidFill>
                  <a:schemeClr val="tx1"/>
                </a:solidFill>
              </a:rPr>
              <a:t>|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DC59462B-08FE-4023-A2D0-A7679E063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20470"/>
              </p:ext>
            </p:extLst>
          </p:nvPr>
        </p:nvGraphicFramePr>
        <p:xfrm>
          <a:off x="11051650" y="3565133"/>
          <a:ext cx="5592484" cy="445898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83525">
                  <a:extLst>
                    <a:ext uri="{9D8B030D-6E8A-4147-A177-3AD203B41FA5}">
                      <a16:colId xmlns:a16="http://schemas.microsoft.com/office/drawing/2014/main" xmlns="" val="2256739018"/>
                    </a:ext>
                  </a:extLst>
                </a:gridCol>
                <a:gridCol w="1688806">
                  <a:extLst>
                    <a:ext uri="{9D8B030D-6E8A-4147-A177-3AD203B41FA5}">
                      <a16:colId xmlns:a16="http://schemas.microsoft.com/office/drawing/2014/main" xmlns="" val="3857961052"/>
                    </a:ext>
                  </a:extLst>
                </a:gridCol>
                <a:gridCol w="1120153">
                  <a:extLst>
                    <a:ext uri="{9D8B030D-6E8A-4147-A177-3AD203B41FA5}">
                      <a16:colId xmlns:a16="http://schemas.microsoft.com/office/drawing/2014/main" xmlns="" val="3029500100"/>
                    </a:ext>
                  </a:extLst>
                </a:gridCol>
              </a:tblGrid>
              <a:tr h="13089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신청 가능한 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0004862"/>
                  </a:ext>
                </a:extLst>
              </a:tr>
              <a:tr h="787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상대팀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382220"/>
                  </a:ext>
                </a:extLst>
              </a:tr>
              <a:tr h="787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20.07.15(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  21</a:t>
                      </a:r>
                      <a:r>
                        <a:rPr lang="ko-KR" altLang="en-US" sz="1400" dirty="0"/>
                        <a:t>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vs  </a:t>
                      </a:r>
                      <a:r>
                        <a:rPr lang="ko-KR" altLang="en-US" sz="1400" dirty="0"/>
                        <a:t>레알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마감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873594166"/>
                  </a:ext>
                </a:extLst>
              </a:tr>
              <a:tr h="787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20.07.17(</a:t>
                      </a:r>
                      <a:r>
                        <a:rPr lang="ko-KR" altLang="en-US" sz="1400" dirty="0"/>
                        <a:t>금</a:t>
                      </a:r>
                      <a:r>
                        <a:rPr lang="en-US" altLang="ko-KR" sz="1400" dirty="0"/>
                        <a:t>)  17</a:t>
                      </a:r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vs  </a:t>
                      </a:r>
                      <a:r>
                        <a:rPr lang="ko-KR" altLang="en-US" sz="1400" dirty="0"/>
                        <a:t>토트넘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744160323"/>
                  </a:ext>
                </a:extLst>
              </a:tr>
              <a:tr h="787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20.09.01(</a:t>
                      </a:r>
                      <a:r>
                        <a:rPr lang="ko-KR" altLang="en-US" sz="1400" dirty="0"/>
                        <a:t>화</a:t>
                      </a:r>
                      <a:r>
                        <a:rPr lang="en-US" altLang="ko-KR" sz="1400" dirty="0"/>
                        <a:t>)  23</a:t>
                      </a:r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 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vs  </a:t>
                      </a:r>
                      <a:r>
                        <a:rPr lang="ko-KR" altLang="en-US" sz="1400" dirty="0"/>
                        <a:t>뮌헨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8446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7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387</Words>
  <Application>Microsoft Office PowerPoint</Application>
  <PresentationFormat>화면 슬라이드 쇼(4:3)</PresentationFormat>
  <Paragraphs>188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0h</dc:creator>
  <cp:lastModifiedBy>admin</cp:lastModifiedBy>
  <cp:revision>19</cp:revision>
  <dcterms:created xsi:type="dcterms:W3CDTF">2020-07-13T11:36:12Z</dcterms:created>
  <dcterms:modified xsi:type="dcterms:W3CDTF">2020-07-14T10:15:02Z</dcterms:modified>
</cp:coreProperties>
</file>