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2" r:id="rId10"/>
    <p:sldId id="268" r:id="rId11"/>
    <p:sldId id="263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66" d="100"/>
          <a:sy n="66" d="100"/>
        </p:scale>
        <p:origin x="32" y="3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38C-5590-4198-908D-986D08FB53A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743-3BE0-43A6-B206-FD318EC71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1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38C-5590-4198-908D-986D08FB53A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743-3BE0-43A6-B206-FD318EC71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3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38C-5590-4198-908D-986D08FB53A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743-3BE0-43A6-B206-FD318EC71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2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38C-5590-4198-908D-986D08FB53A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743-3BE0-43A6-B206-FD318EC71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2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38C-5590-4198-908D-986D08FB53A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743-3BE0-43A6-B206-FD318EC71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38C-5590-4198-908D-986D08FB53A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743-3BE0-43A6-B206-FD318EC71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7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38C-5590-4198-908D-986D08FB53A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743-3BE0-43A6-B206-FD318EC71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8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38C-5590-4198-908D-986D08FB53A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743-3BE0-43A6-B206-FD318EC71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8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38C-5590-4198-908D-986D08FB53A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743-3BE0-43A6-B206-FD318EC71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6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38C-5590-4198-908D-986D08FB53A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743-3BE0-43A6-B206-FD318EC71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38C-5590-4198-908D-986D08FB53A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743-3BE0-43A6-B206-FD318EC71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2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038C-5590-4198-908D-986D08FB53A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6743-3BE0-43A6-B206-FD318EC71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5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1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0449" y="6176963"/>
            <a:ext cx="743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You can export single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if you check this option in export window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505" y="854114"/>
            <a:ext cx="35814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3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0449" y="6176963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Set main window as 3D View mode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00" y="1027906"/>
            <a:ext cx="664689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7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0449" y="6176963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 Edit Mode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91" y="1690688"/>
            <a:ext cx="2343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7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0449" y="6176963"/>
            <a:ext cx="280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Press D A to Deselect </a:t>
            </a:r>
            <a:r>
              <a:rPr lang="en-US" altLang="ko-KR" dirty="0"/>
              <a:t>A</a:t>
            </a:r>
            <a:r>
              <a:rPr lang="en-US" altLang="ko-KR" dirty="0" smtClean="0"/>
              <a:t>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03" y="1826013"/>
            <a:ext cx="4895850" cy="342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78" y="1826013"/>
            <a:ext cx="5010150" cy="344805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3" idx="3"/>
            <a:endCxn id="5" idx="1"/>
          </p:cNvCxnSpPr>
          <p:nvPr/>
        </p:nvCxnSpPr>
        <p:spPr>
          <a:xfrm>
            <a:off x="5547953" y="3540513"/>
            <a:ext cx="1276825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60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0449" y="6176963"/>
            <a:ext cx="412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Press C to select then select one part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4" y="1814121"/>
            <a:ext cx="3600000" cy="23489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578" y="1814121"/>
            <a:ext cx="4811956" cy="2348907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185588" y="2977265"/>
            <a:ext cx="1276825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27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0449" y="6176963"/>
            <a:ext cx="769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 click to stop select and press P and choose separate by Selection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7666"/>
            <a:ext cx="81057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0449" y="6176963"/>
            <a:ext cx="37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Now we have two separated </a:t>
            </a:r>
            <a:r>
              <a:rPr lang="en-US" altLang="ko-KR" dirty="0" err="1" smtClean="0"/>
              <a:t>objs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94" y="1805941"/>
            <a:ext cx="2514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1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0449" y="6176963"/>
            <a:ext cx="196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export single </a:t>
            </a:r>
            <a:r>
              <a:rPr lang="en-US" altLang="ko-KR" dirty="0" err="1" smtClean="0"/>
              <a:t>obj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505" y="854114"/>
            <a:ext cx="35814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6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the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pic>
        <p:nvPicPr>
          <p:cNvPr id="1026" name="Picture 2" descr="https://lh6.googleusercontent.com/RCgzPSVnCSxkor-dH0pGnVFp2k9vZwvzzLbt2nb99hvFq4ZNDP5Q1gjb6lE09woIl4DylRjQAG9QbRGDu03HM_561NwBRmF66XqtyVoV-8SSIq35u_EVms6B7EC4IT5av4XrBYA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80" y="2482056"/>
            <a:ext cx="573405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73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the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and set scale </a:t>
            </a:r>
          </a:p>
          <a:p>
            <a:pPr marL="0" indent="0">
              <a:buNone/>
            </a:pPr>
            <a:r>
              <a:rPr lang="en-US" altLang="ko-KR" dirty="0" smtClean="0"/>
              <a:t>I’m using 0.007</a:t>
            </a:r>
          </a:p>
        </p:txBody>
      </p:sp>
      <p:pic>
        <p:nvPicPr>
          <p:cNvPr id="2050" name="Picture 2" descr="https://lh5.googleusercontent.com/6R2-0MgFFY48MyUYjwQekoHUafXEwxKY5_tsbzXlsBBWDEpq4kjxaZ-HQ2yMgABq6Xq92HYJuyDgH3ns1rAE7SFahHeyakeH2Fyc04-Uck7HPUbxXI1gbqb4bLIRqtKT1TXmd6Y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980" y="0"/>
            <a:ext cx="2968983" cy="660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8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 the window as 3D View</a:t>
            </a:r>
          </a:p>
        </p:txBody>
      </p:sp>
      <p:pic>
        <p:nvPicPr>
          <p:cNvPr id="4098" name="Picture 2" descr="https://lh3.googleusercontent.com/50DHb8HfVYa5yaRDg-lYdARjaKU3Uir-EXpGciEozMVVmGeZ7wwfhi4WEAtC4_uTB___gI6_5lghWZcl3xoQKzPljcsbzSIvWB2W2BR12oaHKdvj5pB-cOkw-QsbxSUav2iTeB-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59" y="365125"/>
            <a:ext cx="3821838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5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 the window as 3D View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616"/>
            <a:ext cx="8943802" cy="43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0449" y="6176963"/>
            <a:ext cx="318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Translate the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into origin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20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980173"/>
            <a:ext cx="558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Translate other </a:t>
            </a:r>
            <a:r>
              <a:rPr lang="en-US" altLang="ko-KR" dirty="0" err="1" smtClean="0"/>
              <a:t>objs</a:t>
            </a:r>
            <a:r>
              <a:rPr lang="en-US" altLang="ko-KR" dirty="0" smtClean="0"/>
              <a:t> using same transform settings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62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610" y="5039539"/>
            <a:ext cx="748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 run the scale and location </a:t>
            </a:r>
            <a:r>
              <a:rPr lang="en-US" altLang="ko-KR" dirty="0" smtClean="0"/>
              <a:t>script after import and select the </a:t>
            </a:r>
            <a:r>
              <a:rPr lang="en-US" altLang="ko-KR" dirty="0" err="1" smtClean="0"/>
              <a:t>obj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62500" cy="1609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4" y="1409663"/>
            <a:ext cx="11723651" cy="285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3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409" y="5652329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167" y="483104"/>
            <a:ext cx="5420005" cy="55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0449" y="6176963"/>
            <a:ext cx="23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Then export the </a:t>
            </a:r>
            <a:r>
              <a:rPr lang="en-US" altLang="ko-KR" dirty="0" err="1" smtClean="0"/>
              <a:t>obj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223" y="835978"/>
            <a:ext cx="4203195" cy="57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3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130</Words>
  <Application>Microsoft Office PowerPoint</Application>
  <PresentationFormat>와이드스크린</PresentationFormat>
  <Paragraphs>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1</vt:lpstr>
      <vt:lpstr>2</vt:lpstr>
      <vt:lpstr>3</vt:lpstr>
      <vt:lpstr>4</vt:lpstr>
      <vt:lpstr>4</vt:lpstr>
      <vt:lpstr>4</vt:lpstr>
      <vt:lpstr>4</vt:lpstr>
      <vt:lpstr>5</vt:lpstr>
      <vt:lpstr>5</vt:lpstr>
      <vt:lpstr>1</vt:lpstr>
      <vt:lpstr>1</vt:lpstr>
      <vt:lpstr>2</vt:lpstr>
      <vt:lpstr>2</vt:lpstr>
      <vt:lpstr>3</vt:lpstr>
      <vt:lpstr>4</vt:lpstr>
      <vt:lpstr>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geonu</dc:creator>
  <cp:lastModifiedBy>geonu</cp:lastModifiedBy>
  <cp:revision>6</cp:revision>
  <dcterms:created xsi:type="dcterms:W3CDTF">2020-08-05T05:53:47Z</dcterms:created>
  <dcterms:modified xsi:type="dcterms:W3CDTF">2020-08-05T07:00:53Z</dcterms:modified>
</cp:coreProperties>
</file>