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BC94-A769-F7C5-76FF-116873E0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FEE3-E630-426D-70E0-55DF5561B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15782-D7E7-AFEA-1440-1C13D2B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7A11-630A-44FD-F140-2B6BA5D1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8F4D-E240-B55D-8A4C-A11FCF8B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3476-BC88-16CB-688F-611400DF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DAEB-5479-DCB5-FDEB-9F1F6162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6176-41FE-A2FF-00F0-44014790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6F72-ACFD-9E14-CFCC-B92704EA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206DC-5E5B-0E85-4CAF-33397FAC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583A1-D291-428D-6603-6A52E6B87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4DBB2-BA6F-6BE5-928D-CA0EA070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84B5-27A2-D052-E358-A10F896E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68E0-D94B-0DD9-8398-AFB6DEEA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5864-EDCD-A57D-73D9-9E50A49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0EFC-E2CA-5D3F-1B3D-74A47B43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4EF5-2F19-74BD-83F0-A7E142D7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9B4C-EB75-2E90-06BB-1C5404E3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C06C-D445-B397-1F1B-3E2983CB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A362-8BC6-06E8-5E9A-695B0C57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1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90B7-953D-3629-63A6-70C711C2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A8EF-B0DE-ED7E-4A0A-D1963B82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7E2D-AF82-3442-E03A-B5372954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A9A4-50EC-08DF-C753-D3215C84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DCAE-DF47-2089-448F-E527EDF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DA36-6448-F800-B20B-8B7ADD56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1D0-C84C-DDB7-4D36-3F7022925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1B23A-C2F9-3A8A-633D-278A8D650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ABC1-5E9D-1A79-25E2-CFA39556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222B8-B7B2-4F62-6DCE-D5D51209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7FF2-2008-CD75-1F30-C96437F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7649-0620-1746-BD50-28A8DFAB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9B54-6255-9540-ADBD-ADCFA269D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CC13-742C-04DD-76B6-857D89C2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2A092-02D8-ADC1-2296-78EBD17E9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9009B-1DDE-BCA1-DA93-B64A20F5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8ECA-2B0F-7860-E5A7-3A0D6D2B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3015-8C96-86E1-A1B4-A8A1FD3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2AF96-2FAF-955A-2D68-2BD2FE35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DBE0-F3E0-F81C-E043-6FA798A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E1EB0-765D-4C2A-FD93-66CB84DA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7BD3-9E1D-63BE-F3A8-73A0FB74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EE106-A42F-AFA2-3D08-D47437F8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E6BA8-0D33-1DE9-404B-A6A9C0FC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176D4-218F-E235-FD69-6BE69692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E622-A71B-8E22-8FB4-EB65AA1D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DE4E-9A90-40C0-7A8B-6ADA471E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7210-23A5-CA33-AAE6-0016F04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D8CCF-DD9C-C2F8-3DE8-EDD316F1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A431-BAE6-03AF-5F0A-25D3E50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2B4DC-3B79-FFBB-BDE7-8306B527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BB1FA-1238-F086-F914-A1F2EBC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43D2-11DF-914B-85EE-489DC732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250F-6216-EA66-79BF-BCD9206FA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F6BF-6374-2E20-D8B8-484880F7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8C6B2-1E4B-9CF2-BC5D-31BD96E7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72AA-141C-AA31-32DA-48835DF5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6B78-C794-E717-C4F6-8C6341F5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BE0C-6349-17B6-4980-0245697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6409-28A3-866B-67FF-30002365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954A-E0C1-6B80-E4B2-B3BF8A5AF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1013-3AB2-4ABD-BECC-E845829165AD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829F-FA43-23A8-139A-5F4F23C3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6FA1-7D04-9FDB-FAF8-5C5DFEBE3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4954-4F00-4A0C-92C2-BD67B0A19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DE6F4C-CB8A-B935-33E8-668086CD4D8A}"/>
              </a:ext>
            </a:extLst>
          </p:cNvPr>
          <p:cNvSpPr txBox="1"/>
          <p:nvPr/>
        </p:nvSpPr>
        <p:spPr>
          <a:xfrm>
            <a:off x="579352" y="519713"/>
            <a:ext cx="286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Evolution time = 0.15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F6B06-2E03-4C4A-C030-CBA214763650}"/>
              </a:ext>
            </a:extLst>
          </p:cNvPr>
          <p:cNvSpPr txBox="1"/>
          <p:nvPr/>
        </p:nvSpPr>
        <p:spPr>
          <a:xfrm>
            <a:off x="2163848" y="1144129"/>
            <a:ext cx="879499" cy="38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qubit</a:t>
            </a:r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43BDDDB-768C-8B75-A96F-0526F7A4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4" y="1555958"/>
            <a:ext cx="4665541" cy="2915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EEBC6-55AA-C9A2-521C-E8A6EECE0031}"/>
              </a:ext>
            </a:extLst>
          </p:cNvPr>
          <p:cNvSpPr txBox="1"/>
          <p:nvPr/>
        </p:nvSpPr>
        <p:spPr>
          <a:xfrm>
            <a:off x="2010284" y="4727005"/>
            <a:ext cx="17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~30%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57814-2263-9162-C453-F7D32092B5F4}"/>
              </a:ext>
            </a:extLst>
          </p:cNvPr>
          <p:cNvSpPr txBox="1"/>
          <p:nvPr/>
        </p:nvSpPr>
        <p:spPr>
          <a:xfrm>
            <a:off x="7139533" y="1144129"/>
            <a:ext cx="115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qubit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46EDD-12D4-FEB9-4C5C-6A461703A3A6}"/>
              </a:ext>
            </a:extLst>
          </p:cNvPr>
          <p:cNvSpPr txBox="1"/>
          <p:nvPr/>
        </p:nvSpPr>
        <p:spPr>
          <a:xfrm>
            <a:off x="6985969" y="4727005"/>
            <a:ext cx="173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~10% reduction</a:t>
            </a:r>
          </a:p>
        </p:txBody>
      </p:sp>
      <p:pic>
        <p:nvPicPr>
          <p:cNvPr id="13" name="Picture 12" descr="A graph of a graph">
            <a:extLst>
              <a:ext uri="{FF2B5EF4-FFF2-40B4-BE49-F238E27FC236}">
                <a16:creationId xmlns:a16="http://schemas.microsoft.com/office/drawing/2014/main" id="{C3FF63C0-05DE-E1E2-F4A9-383C914E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47" y="1513461"/>
            <a:ext cx="4726029" cy="29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Junyu Zhou</dc:creator>
  <cp:lastModifiedBy>Junyu Zhou</cp:lastModifiedBy>
  <cp:revision>6</cp:revision>
  <dcterms:created xsi:type="dcterms:W3CDTF">2023-11-14T06:20:43Z</dcterms:created>
  <dcterms:modified xsi:type="dcterms:W3CDTF">2023-11-14T06:23:13Z</dcterms:modified>
</cp:coreProperties>
</file>