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0"/>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66333-A1A0-4460-B150-9E314A318B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F463E1-1089-4204-8759-09647769440B}">
      <dgm:prSet/>
      <dgm:spPr/>
      <dgm:t>
        <a:bodyPr/>
        <a:lstStyle/>
        <a:p>
          <a:r>
            <a:rPr lang="en-US">
              <a:latin typeface="Times New Roman" panose="02020603050405020304" pitchFamily="18" charset="0"/>
              <a:cs typeface="Times New Roman" panose="02020603050405020304" pitchFamily="18" charset="0"/>
            </a:rPr>
            <a:t>Overwhelming</a:t>
          </a:r>
        </a:p>
      </dgm:t>
    </dgm:pt>
    <dgm:pt modelId="{0039EDB0-BAA5-4537-8FA2-C16C2C0CCF99}" type="parTrans" cxnId="{5575D088-2F2F-46BF-884B-FA5CED7B681E}">
      <dgm:prSet/>
      <dgm:spPr/>
      <dgm:t>
        <a:bodyPr/>
        <a:lstStyle/>
        <a:p>
          <a:endParaRPr lang="en-US"/>
        </a:p>
      </dgm:t>
    </dgm:pt>
    <dgm:pt modelId="{1E70E968-4129-45AD-88BA-DE55EB544096}" type="sibTrans" cxnId="{5575D088-2F2F-46BF-884B-FA5CED7B681E}">
      <dgm:prSet/>
      <dgm:spPr/>
      <dgm:t>
        <a:bodyPr/>
        <a:lstStyle/>
        <a:p>
          <a:endParaRPr lang="en-US"/>
        </a:p>
      </dgm:t>
    </dgm:pt>
    <dgm:pt modelId="{6AC5AAB6-AF6E-443F-A2A0-F84D8E138ED5}">
      <dgm:prSet/>
      <dgm:spPr/>
      <dgm:t>
        <a:bodyPr/>
        <a:lstStyle/>
        <a:p>
          <a:r>
            <a:rPr lang="en-US">
              <a:latin typeface="Times New Roman" panose="02020603050405020304" pitchFamily="18" charset="0"/>
              <a:cs typeface="Times New Roman" panose="02020603050405020304" pitchFamily="18" charset="0"/>
            </a:rPr>
            <a:t>Businesses receives thousands of emails daily, difficult to look through everything.</a:t>
          </a:r>
        </a:p>
      </dgm:t>
    </dgm:pt>
    <dgm:pt modelId="{8A4BEC1E-60D1-463B-8337-00E4A5965154}" type="parTrans" cxnId="{30591CA9-B1BF-487D-9F6E-5E7B20008B11}">
      <dgm:prSet/>
      <dgm:spPr/>
      <dgm:t>
        <a:bodyPr/>
        <a:lstStyle/>
        <a:p>
          <a:endParaRPr lang="en-US"/>
        </a:p>
      </dgm:t>
    </dgm:pt>
    <dgm:pt modelId="{C2053D9F-DF46-4DF6-80A4-5DFB5D8ECC08}" type="sibTrans" cxnId="{30591CA9-B1BF-487D-9F6E-5E7B20008B11}">
      <dgm:prSet/>
      <dgm:spPr/>
      <dgm:t>
        <a:bodyPr/>
        <a:lstStyle/>
        <a:p>
          <a:endParaRPr lang="en-US"/>
        </a:p>
      </dgm:t>
    </dgm:pt>
    <dgm:pt modelId="{A51824CE-FAE8-4685-A9CF-E11CB5CB63F8}">
      <dgm:prSet/>
      <dgm:spPr/>
      <dgm:t>
        <a:bodyPr/>
        <a:lstStyle/>
        <a:p>
          <a:r>
            <a:rPr lang="en-US">
              <a:latin typeface="Times New Roman" panose="02020603050405020304" pitchFamily="18" charset="0"/>
              <a:cs typeface="Times New Roman" panose="02020603050405020304" pitchFamily="18" charset="0"/>
            </a:rPr>
            <a:t>Time-Consuming</a:t>
          </a:r>
        </a:p>
      </dgm:t>
    </dgm:pt>
    <dgm:pt modelId="{DD07B4FC-7201-4883-BF96-3DB4E06D85DF}" type="parTrans" cxnId="{921A2240-5E9C-4052-B62C-A7E30D771B7D}">
      <dgm:prSet/>
      <dgm:spPr/>
      <dgm:t>
        <a:bodyPr/>
        <a:lstStyle/>
        <a:p>
          <a:endParaRPr lang="en-US"/>
        </a:p>
      </dgm:t>
    </dgm:pt>
    <dgm:pt modelId="{7930658C-D954-4310-8F30-7D849CF6BE3B}" type="sibTrans" cxnId="{921A2240-5E9C-4052-B62C-A7E30D771B7D}">
      <dgm:prSet/>
      <dgm:spPr/>
      <dgm:t>
        <a:bodyPr/>
        <a:lstStyle/>
        <a:p>
          <a:endParaRPr lang="en-US"/>
        </a:p>
      </dgm:t>
    </dgm:pt>
    <dgm:pt modelId="{BCE12B16-96A6-4FB1-BF4D-9465115EC257}">
      <dgm:prSet/>
      <dgm:spPr/>
      <dgm:t>
        <a:bodyPr/>
        <a:lstStyle/>
        <a:p>
          <a:r>
            <a:rPr lang="en-CA">
              <a:latin typeface="Times New Roman" panose="02020603050405020304" pitchFamily="18" charset="0"/>
              <a:cs typeface="Times New Roman" panose="02020603050405020304" pitchFamily="18" charset="0"/>
            </a:rPr>
            <a:t>Finding specific emails can take longer, impacting productivity.</a:t>
          </a:r>
          <a:endParaRPr lang="en-US">
            <a:latin typeface="Times New Roman" panose="02020603050405020304" pitchFamily="18" charset="0"/>
            <a:cs typeface="Times New Roman" panose="02020603050405020304" pitchFamily="18" charset="0"/>
          </a:endParaRPr>
        </a:p>
      </dgm:t>
    </dgm:pt>
    <dgm:pt modelId="{E6AC437B-1056-438C-AE22-5E12B2588833}" type="parTrans" cxnId="{B0D1F20F-1A27-4081-96AC-7CABE409577C}">
      <dgm:prSet/>
      <dgm:spPr/>
      <dgm:t>
        <a:bodyPr/>
        <a:lstStyle/>
        <a:p>
          <a:endParaRPr lang="en-US"/>
        </a:p>
      </dgm:t>
    </dgm:pt>
    <dgm:pt modelId="{C8C72842-5122-4510-A219-8CCCFFF1E138}" type="sibTrans" cxnId="{B0D1F20F-1A27-4081-96AC-7CABE409577C}">
      <dgm:prSet/>
      <dgm:spPr/>
      <dgm:t>
        <a:bodyPr/>
        <a:lstStyle/>
        <a:p>
          <a:endParaRPr lang="en-US"/>
        </a:p>
      </dgm:t>
    </dgm:pt>
    <dgm:pt modelId="{945B5054-BA99-484A-A3C2-B6261B06F93D}">
      <dgm:prSet/>
      <dgm:spPr/>
      <dgm:t>
        <a:bodyPr/>
        <a:lstStyle/>
        <a:p>
          <a:r>
            <a:rPr lang="en-US">
              <a:latin typeface="Times New Roman" panose="02020603050405020304" pitchFamily="18" charset="0"/>
              <a:cs typeface="Times New Roman" panose="02020603050405020304" pitchFamily="18" charset="0"/>
            </a:rPr>
            <a:t>Inefficiency in Keyword Search Method</a:t>
          </a:r>
        </a:p>
      </dgm:t>
    </dgm:pt>
    <dgm:pt modelId="{27422D70-5BE7-488A-8F87-4033B366BA76}" type="parTrans" cxnId="{1FF64DE1-A24A-487D-9AB6-FD25446DF10C}">
      <dgm:prSet/>
      <dgm:spPr/>
      <dgm:t>
        <a:bodyPr/>
        <a:lstStyle/>
        <a:p>
          <a:endParaRPr lang="en-US"/>
        </a:p>
      </dgm:t>
    </dgm:pt>
    <dgm:pt modelId="{2DE3BE6B-EFB8-4327-ABCD-3DFF2442E9CC}" type="sibTrans" cxnId="{1FF64DE1-A24A-487D-9AB6-FD25446DF10C}">
      <dgm:prSet/>
      <dgm:spPr/>
      <dgm:t>
        <a:bodyPr/>
        <a:lstStyle/>
        <a:p>
          <a:endParaRPr lang="en-US"/>
        </a:p>
      </dgm:t>
    </dgm:pt>
    <dgm:pt modelId="{EEFC22FB-4E65-4E5F-9B93-402F32E64825}">
      <dgm:prSet/>
      <dgm:spPr/>
      <dgm:t>
        <a:bodyPr/>
        <a:lstStyle/>
        <a:p>
          <a:r>
            <a:rPr lang="en-CA">
              <a:latin typeface="Times New Roman" panose="02020603050405020304" pitchFamily="18" charset="0"/>
              <a:cs typeface="Times New Roman" panose="02020603050405020304" pitchFamily="18" charset="0"/>
            </a:rPr>
            <a:t>Traditional search methods rely on keyword matching, often returning irrelevant or incomplete results.</a:t>
          </a:r>
          <a:endParaRPr lang="en-US">
            <a:latin typeface="Times New Roman" panose="02020603050405020304" pitchFamily="18" charset="0"/>
            <a:cs typeface="Times New Roman" panose="02020603050405020304" pitchFamily="18" charset="0"/>
          </a:endParaRPr>
        </a:p>
      </dgm:t>
    </dgm:pt>
    <dgm:pt modelId="{40CAC152-C00C-4B41-891B-6016DBA5F5C9}" type="parTrans" cxnId="{0A9841F3-5C81-414C-A484-E598994D78CD}">
      <dgm:prSet/>
      <dgm:spPr/>
      <dgm:t>
        <a:bodyPr/>
        <a:lstStyle/>
        <a:p>
          <a:endParaRPr lang="en-US"/>
        </a:p>
      </dgm:t>
    </dgm:pt>
    <dgm:pt modelId="{07890A6D-ACB8-4FD3-A7B5-1C2ECAC8A256}" type="sibTrans" cxnId="{0A9841F3-5C81-414C-A484-E598994D78CD}">
      <dgm:prSet/>
      <dgm:spPr/>
      <dgm:t>
        <a:bodyPr/>
        <a:lstStyle/>
        <a:p>
          <a:endParaRPr lang="en-US"/>
        </a:p>
      </dgm:t>
    </dgm:pt>
    <dgm:pt modelId="{D3EFD5A4-EC97-45C4-A5D7-5EDBA25C9329}">
      <dgm:prSet/>
      <dgm:spPr/>
      <dgm:t>
        <a:bodyPr/>
        <a:lstStyle/>
        <a:p>
          <a:r>
            <a:rPr lang="en-US">
              <a:latin typeface="Times New Roman" panose="02020603050405020304" pitchFamily="18" charset="0"/>
              <a:cs typeface="Times New Roman" panose="02020603050405020304" pitchFamily="18" charset="0"/>
            </a:rPr>
            <a:t>Contextual Blind Spots</a:t>
          </a:r>
        </a:p>
      </dgm:t>
    </dgm:pt>
    <dgm:pt modelId="{778DD0D7-86C0-4759-93A9-F6C4314A4311}" type="parTrans" cxnId="{82CF4740-A99F-4104-8A8B-DE9A81113E60}">
      <dgm:prSet/>
      <dgm:spPr/>
      <dgm:t>
        <a:bodyPr/>
        <a:lstStyle/>
        <a:p>
          <a:endParaRPr lang="en-US"/>
        </a:p>
      </dgm:t>
    </dgm:pt>
    <dgm:pt modelId="{C12C8FEF-875C-46E3-ADB6-FE12F934DAEA}" type="sibTrans" cxnId="{82CF4740-A99F-4104-8A8B-DE9A81113E60}">
      <dgm:prSet/>
      <dgm:spPr/>
      <dgm:t>
        <a:bodyPr/>
        <a:lstStyle/>
        <a:p>
          <a:endParaRPr lang="en-US"/>
        </a:p>
      </dgm:t>
    </dgm:pt>
    <dgm:pt modelId="{2ED94B84-8E6E-41B3-A98B-FC6E345B9A1F}">
      <dgm:prSet/>
      <dgm:spPr/>
      <dgm:t>
        <a:bodyPr/>
        <a:lstStyle/>
        <a:p>
          <a:r>
            <a:rPr lang="en-CA">
              <a:latin typeface="Times New Roman" panose="02020603050405020304" pitchFamily="18" charset="0"/>
              <a:cs typeface="Times New Roman" panose="02020603050405020304" pitchFamily="18" charset="0"/>
            </a:rPr>
            <a:t>Keyword searches does not capture the context or intent behind the search query, leading to missed important information.</a:t>
          </a:r>
          <a:endParaRPr lang="en-US">
            <a:latin typeface="Times New Roman" panose="02020603050405020304" pitchFamily="18" charset="0"/>
            <a:cs typeface="Times New Roman" panose="02020603050405020304" pitchFamily="18" charset="0"/>
          </a:endParaRPr>
        </a:p>
      </dgm:t>
    </dgm:pt>
    <dgm:pt modelId="{93112ACC-A533-4C8A-BAA6-0E1DBF1808B6}" type="parTrans" cxnId="{D6F41F1F-1854-48C1-92B8-F0B638B1C2AA}">
      <dgm:prSet/>
      <dgm:spPr/>
      <dgm:t>
        <a:bodyPr/>
        <a:lstStyle/>
        <a:p>
          <a:endParaRPr lang="en-US"/>
        </a:p>
      </dgm:t>
    </dgm:pt>
    <dgm:pt modelId="{35E3B87F-2752-4720-8F9E-352C3798325F}" type="sibTrans" cxnId="{D6F41F1F-1854-48C1-92B8-F0B638B1C2AA}">
      <dgm:prSet/>
      <dgm:spPr/>
      <dgm:t>
        <a:bodyPr/>
        <a:lstStyle/>
        <a:p>
          <a:endParaRPr lang="en-US"/>
        </a:p>
      </dgm:t>
    </dgm:pt>
    <dgm:pt modelId="{F826980E-2530-4F8D-B524-5E28E7A2E089}" type="pres">
      <dgm:prSet presAssocID="{39166333-A1A0-4460-B150-9E314A318BFC}" presName="root" presStyleCnt="0">
        <dgm:presLayoutVars>
          <dgm:dir/>
          <dgm:resizeHandles val="exact"/>
        </dgm:presLayoutVars>
      </dgm:prSet>
      <dgm:spPr/>
    </dgm:pt>
    <dgm:pt modelId="{789ED853-A3D4-4A5C-A7AB-45C5BCACF598}" type="pres">
      <dgm:prSet presAssocID="{B5F463E1-1089-4204-8759-09647769440B}" presName="compNode" presStyleCnt="0"/>
      <dgm:spPr/>
    </dgm:pt>
    <dgm:pt modelId="{94F7B334-DF09-42F8-861E-1CA98F1A4844}" type="pres">
      <dgm:prSet presAssocID="{B5F463E1-1089-4204-8759-09647769440B}" presName="bgRect" presStyleLbl="bgShp" presStyleIdx="0" presStyleCnt="4"/>
      <dgm:spPr/>
    </dgm:pt>
    <dgm:pt modelId="{4F2E2D81-D2C1-443C-9F09-54B53D0021AE}" type="pres">
      <dgm:prSet presAssocID="{B5F463E1-1089-4204-8759-09647769440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945741BB-2AEB-4EAE-A293-CA6623E44160}" type="pres">
      <dgm:prSet presAssocID="{B5F463E1-1089-4204-8759-09647769440B}" presName="spaceRect" presStyleCnt="0"/>
      <dgm:spPr/>
    </dgm:pt>
    <dgm:pt modelId="{1A30D750-6CA3-4392-97AB-4741A047184F}" type="pres">
      <dgm:prSet presAssocID="{B5F463E1-1089-4204-8759-09647769440B}" presName="parTx" presStyleLbl="revTx" presStyleIdx="0" presStyleCnt="8">
        <dgm:presLayoutVars>
          <dgm:chMax val="0"/>
          <dgm:chPref val="0"/>
        </dgm:presLayoutVars>
      </dgm:prSet>
      <dgm:spPr/>
    </dgm:pt>
    <dgm:pt modelId="{FF0713BA-B305-4F35-BC1C-35CCF055E920}" type="pres">
      <dgm:prSet presAssocID="{B5F463E1-1089-4204-8759-09647769440B}" presName="desTx" presStyleLbl="revTx" presStyleIdx="1" presStyleCnt="8">
        <dgm:presLayoutVars/>
      </dgm:prSet>
      <dgm:spPr/>
    </dgm:pt>
    <dgm:pt modelId="{F95B0A68-C7D2-492D-8718-E36A24DB0A2D}" type="pres">
      <dgm:prSet presAssocID="{1E70E968-4129-45AD-88BA-DE55EB544096}" presName="sibTrans" presStyleCnt="0"/>
      <dgm:spPr/>
    </dgm:pt>
    <dgm:pt modelId="{35019E21-C27E-44C0-ACCA-33AADBA82F44}" type="pres">
      <dgm:prSet presAssocID="{A51824CE-FAE8-4685-A9CF-E11CB5CB63F8}" presName="compNode" presStyleCnt="0"/>
      <dgm:spPr/>
    </dgm:pt>
    <dgm:pt modelId="{3A3D8520-3F07-4EFF-B318-1F93A890D021}" type="pres">
      <dgm:prSet presAssocID="{A51824CE-FAE8-4685-A9CF-E11CB5CB63F8}" presName="bgRect" presStyleLbl="bgShp" presStyleIdx="1" presStyleCnt="4"/>
      <dgm:spPr/>
    </dgm:pt>
    <dgm:pt modelId="{68884347-509C-46D5-A271-24BA1E360F87}" type="pres">
      <dgm:prSet presAssocID="{A51824CE-FAE8-4685-A9CF-E11CB5CB63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0ABFA357-AA1F-4955-934A-FD08722B04B6}" type="pres">
      <dgm:prSet presAssocID="{A51824CE-FAE8-4685-A9CF-E11CB5CB63F8}" presName="spaceRect" presStyleCnt="0"/>
      <dgm:spPr/>
    </dgm:pt>
    <dgm:pt modelId="{69CC069C-2A93-44CA-BBF7-070667266685}" type="pres">
      <dgm:prSet presAssocID="{A51824CE-FAE8-4685-A9CF-E11CB5CB63F8}" presName="parTx" presStyleLbl="revTx" presStyleIdx="2" presStyleCnt="8">
        <dgm:presLayoutVars>
          <dgm:chMax val="0"/>
          <dgm:chPref val="0"/>
        </dgm:presLayoutVars>
      </dgm:prSet>
      <dgm:spPr/>
    </dgm:pt>
    <dgm:pt modelId="{1D9FE42C-E9D5-4837-B955-B91EA3BAF122}" type="pres">
      <dgm:prSet presAssocID="{A51824CE-FAE8-4685-A9CF-E11CB5CB63F8}" presName="desTx" presStyleLbl="revTx" presStyleIdx="3" presStyleCnt="8">
        <dgm:presLayoutVars/>
      </dgm:prSet>
      <dgm:spPr/>
    </dgm:pt>
    <dgm:pt modelId="{AE44451D-58A1-475A-814C-A20F04703F92}" type="pres">
      <dgm:prSet presAssocID="{7930658C-D954-4310-8F30-7D849CF6BE3B}" presName="sibTrans" presStyleCnt="0"/>
      <dgm:spPr/>
    </dgm:pt>
    <dgm:pt modelId="{49AC9A4E-8E7F-4A3F-AD2B-75FC5E3B1113}" type="pres">
      <dgm:prSet presAssocID="{945B5054-BA99-484A-A3C2-B6261B06F93D}" presName="compNode" presStyleCnt="0"/>
      <dgm:spPr/>
    </dgm:pt>
    <dgm:pt modelId="{0286667B-BF95-44C1-8525-639944120B2B}" type="pres">
      <dgm:prSet presAssocID="{945B5054-BA99-484A-A3C2-B6261B06F93D}" presName="bgRect" presStyleLbl="bgShp" presStyleIdx="2" presStyleCnt="4"/>
      <dgm:spPr/>
    </dgm:pt>
    <dgm:pt modelId="{330D600A-6B5D-483C-850A-BA04AE5595C6}" type="pres">
      <dgm:prSet presAssocID="{945B5054-BA99-484A-A3C2-B6261B06F9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389F5F7-8228-42B9-A8D2-1B0EECF36DD3}" type="pres">
      <dgm:prSet presAssocID="{945B5054-BA99-484A-A3C2-B6261B06F93D}" presName="spaceRect" presStyleCnt="0"/>
      <dgm:spPr/>
    </dgm:pt>
    <dgm:pt modelId="{2F5E15E0-CC44-4654-AF79-9594181DF63B}" type="pres">
      <dgm:prSet presAssocID="{945B5054-BA99-484A-A3C2-B6261B06F93D}" presName="parTx" presStyleLbl="revTx" presStyleIdx="4" presStyleCnt="8">
        <dgm:presLayoutVars>
          <dgm:chMax val="0"/>
          <dgm:chPref val="0"/>
        </dgm:presLayoutVars>
      </dgm:prSet>
      <dgm:spPr/>
    </dgm:pt>
    <dgm:pt modelId="{546E1D95-6787-4E9F-B638-B7C060AB25ED}" type="pres">
      <dgm:prSet presAssocID="{945B5054-BA99-484A-A3C2-B6261B06F93D}" presName="desTx" presStyleLbl="revTx" presStyleIdx="5" presStyleCnt="8">
        <dgm:presLayoutVars/>
      </dgm:prSet>
      <dgm:spPr/>
    </dgm:pt>
    <dgm:pt modelId="{3A360D3E-3B11-4676-9E75-E2677CD880B3}" type="pres">
      <dgm:prSet presAssocID="{2DE3BE6B-EFB8-4327-ABCD-3DFF2442E9CC}" presName="sibTrans" presStyleCnt="0"/>
      <dgm:spPr/>
    </dgm:pt>
    <dgm:pt modelId="{8A1FAA56-8BEF-4B77-8AF5-025C7AAE34AE}" type="pres">
      <dgm:prSet presAssocID="{D3EFD5A4-EC97-45C4-A5D7-5EDBA25C9329}" presName="compNode" presStyleCnt="0"/>
      <dgm:spPr/>
    </dgm:pt>
    <dgm:pt modelId="{3D2D9D24-119C-4CFA-A06E-F93F955A208D}" type="pres">
      <dgm:prSet presAssocID="{D3EFD5A4-EC97-45C4-A5D7-5EDBA25C9329}" presName="bgRect" presStyleLbl="bgShp" presStyleIdx="3" presStyleCnt="4"/>
      <dgm:spPr/>
    </dgm:pt>
    <dgm:pt modelId="{5C7C7760-0E7D-4561-833A-FE4E85202E91}" type="pres">
      <dgm:prSet presAssocID="{D3EFD5A4-EC97-45C4-A5D7-5EDBA25C93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CB8D09C2-5A63-4024-863B-CC5FB905428F}" type="pres">
      <dgm:prSet presAssocID="{D3EFD5A4-EC97-45C4-A5D7-5EDBA25C9329}" presName="spaceRect" presStyleCnt="0"/>
      <dgm:spPr/>
    </dgm:pt>
    <dgm:pt modelId="{FA87025D-5CC9-4C69-8106-C4D1675CB6E3}" type="pres">
      <dgm:prSet presAssocID="{D3EFD5A4-EC97-45C4-A5D7-5EDBA25C9329}" presName="parTx" presStyleLbl="revTx" presStyleIdx="6" presStyleCnt="8">
        <dgm:presLayoutVars>
          <dgm:chMax val="0"/>
          <dgm:chPref val="0"/>
        </dgm:presLayoutVars>
      </dgm:prSet>
      <dgm:spPr/>
    </dgm:pt>
    <dgm:pt modelId="{DD3D3D67-519E-4764-A56E-5A3772F2EA32}" type="pres">
      <dgm:prSet presAssocID="{D3EFD5A4-EC97-45C4-A5D7-5EDBA25C9329}" presName="desTx" presStyleLbl="revTx" presStyleIdx="7" presStyleCnt="8">
        <dgm:presLayoutVars/>
      </dgm:prSet>
      <dgm:spPr/>
    </dgm:pt>
  </dgm:ptLst>
  <dgm:cxnLst>
    <dgm:cxn modelId="{43AA0708-7EEB-4B0D-A82B-40F0C2CFB12C}" type="presOf" srcId="{39166333-A1A0-4460-B150-9E314A318BFC}" destId="{F826980E-2530-4F8D-B524-5E28E7A2E089}" srcOrd="0" destOrd="0" presId="urn:microsoft.com/office/officeart/2018/2/layout/IconVerticalSolidList"/>
    <dgm:cxn modelId="{B0D1F20F-1A27-4081-96AC-7CABE409577C}" srcId="{A51824CE-FAE8-4685-A9CF-E11CB5CB63F8}" destId="{BCE12B16-96A6-4FB1-BF4D-9465115EC257}" srcOrd="0" destOrd="0" parTransId="{E6AC437B-1056-438C-AE22-5E12B2588833}" sibTransId="{C8C72842-5122-4510-A219-8CCCFFF1E138}"/>
    <dgm:cxn modelId="{BD019A18-FBCC-487F-887D-EA1BF91F7726}" type="presOf" srcId="{D3EFD5A4-EC97-45C4-A5D7-5EDBA25C9329}" destId="{FA87025D-5CC9-4C69-8106-C4D1675CB6E3}" srcOrd="0" destOrd="0" presId="urn:microsoft.com/office/officeart/2018/2/layout/IconVerticalSolidList"/>
    <dgm:cxn modelId="{D6F41F1F-1854-48C1-92B8-F0B638B1C2AA}" srcId="{D3EFD5A4-EC97-45C4-A5D7-5EDBA25C9329}" destId="{2ED94B84-8E6E-41B3-A98B-FC6E345B9A1F}" srcOrd="0" destOrd="0" parTransId="{93112ACC-A533-4C8A-BAA6-0E1DBF1808B6}" sibTransId="{35E3B87F-2752-4720-8F9E-352C3798325F}"/>
    <dgm:cxn modelId="{921A2240-5E9C-4052-B62C-A7E30D771B7D}" srcId="{39166333-A1A0-4460-B150-9E314A318BFC}" destId="{A51824CE-FAE8-4685-A9CF-E11CB5CB63F8}" srcOrd="1" destOrd="0" parTransId="{DD07B4FC-7201-4883-BF96-3DB4E06D85DF}" sibTransId="{7930658C-D954-4310-8F30-7D849CF6BE3B}"/>
    <dgm:cxn modelId="{82CF4740-A99F-4104-8A8B-DE9A81113E60}" srcId="{39166333-A1A0-4460-B150-9E314A318BFC}" destId="{D3EFD5A4-EC97-45C4-A5D7-5EDBA25C9329}" srcOrd="3" destOrd="0" parTransId="{778DD0D7-86C0-4759-93A9-F6C4314A4311}" sibTransId="{C12C8FEF-875C-46E3-ADB6-FE12F934DAEA}"/>
    <dgm:cxn modelId="{01F6B45F-8420-4F2F-A75E-C7AE95F0691D}" type="presOf" srcId="{B5F463E1-1089-4204-8759-09647769440B}" destId="{1A30D750-6CA3-4392-97AB-4741A047184F}" srcOrd="0" destOrd="0" presId="urn:microsoft.com/office/officeart/2018/2/layout/IconVerticalSolidList"/>
    <dgm:cxn modelId="{1F836986-DE36-4558-A62F-7680E2A6434F}" type="presOf" srcId="{EEFC22FB-4E65-4E5F-9B93-402F32E64825}" destId="{546E1D95-6787-4E9F-B638-B7C060AB25ED}" srcOrd="0" destOrd="0" presId="urn:microsoft.com/office/officeart/2018/2/layout/IconVerticalSolidList"/>
    <dgm:cxn modelId="{5575D088-2F2F-46BF-884B-FA5CED7B681E}" srcId="{39166333-A1A0-4460-B150-9E314A318BFC}" destId="{B5F463E1-1089-4204-8759-09647769440B}" srcOrd="0" destOrd="0" parTransId="{0039EDB0-BAA5-4537-8FA2-C16C2C0CCF99}" sibTransId="{1E70E968-4129-45AD-88BA-DE55EB544096}"/>
    <dgm:cxn modelId="{30591CA9-B1BF-487D-9F6E-5E7B20008B11}" srcId="{B5F463E1-1089-4204-8759-09647769440B}" destId="{6AC5AAB6-AF6E-443F-A2A0-F84D8E138ED5}" srcOrd="0" destOrd="0" parTransId="{8A4BEC1E-60D1-463B-8337-00E4A5965154}" sibTransId="{C2053D9F-DF46-4DF6-80A4-5DFB5D8ECC08}"/>
    <dgm:cxn modelId="{C785ADAA-482A-4184-851C-835689E5F4DD}" type="presOf" srcId="{BCE12B16-96A6-4FB1-BF4D-9465115EC257}" destId="{1D9FE42C-E9D5-4837-B955-B91EA3BAF122}" srcOrd="0" destOrd="0" presId="urn:microsoft.com/office/officeart/2018/2/layout/IconVerticalSolidList"/>
    <dgm:cxn modelId="{C98FE1B6-24E3-4A0E-A7BB-D331F191579A}" type="presOf" srcId="{2ED94B84-8E6E-41B3-A98B-FC6E345B9A1F}" destId="{DD3D3D67-519E-4764-A56E-5A3772F2EA32}" srcOrd="0" destOrd="0" presId="urn:microsoft.com/office/officeart/2018/2/layout/IconVerticalSolidList"/>
    <dgm:cxn modelId="{9BDA00D0-C586-4427-9C1C-EDAE54975DAF}" type="presOf" srcId="{945B5054-BA99-484A-A3C2-B6261B06F93D}" destId="{2F5E15E0-CC44-4654-AF79-9594181DF63B}" srcOrd="0" destOrd="0" presId="urn:microsoft.com/office/officeart/2018/2/layout/IconVerticalSolidList"/>
    <dgm:cxn modelId="{E2014EDA-BB5C-4398-8169-08825D6ED465}" type="presOf" srcId="{6AC5AAB6-AF6E-443F-A2A0-F84D8E138ED5}" destId="{FF0713BA-B305-4F35-BC1C-35CCF055E920}" srcOrd="0" destOrd="0" presId="urn:microsoft.com/office/officeart/2018/2/layout/IconVerticalSolidList"/>
    <dgm:cxn modelId="{1FF64DE1-A24A-487D-9AB6-FD25446DF10C}" srcId="{39166333-A1A0-4460-B150-9E314A318BFC}" destId="{945B5054-BA99-484A-A3C2-B6261B06F93D}" srcOrd="2" destOrd="0" parTransId="{27422D70-5BE7-488A-8F87-4033B366BA76}" sibTransId="{2DE3BE6B-EFB8-4327-ABCD-3DFF2442E9CC}"/>
    <dgm:cxn modelId="{2ADD58EB-B504-4732-9669-A7836D84BCD6}" type="presOf" srcId="{A51824CE-FAE8-4685-A9CF-E11CB5CB63F8}" destId="{69CC069C-2A93-44CA-BBF7-070667266685}" srcOrd="0" destOrd="0" presId="urn:microsoft.com/office/officeart/2018/2/layout/IconVerticalSolidList"/>
    <dgm:cxn modelId="{0A9841F3-5C81-414C-A484-E598994D78CD}" srcId="{945B5054-BA99-484A-A3C2-B6261B06F93D}" destId="{EEFC22FB-4E65-4E5F-9B93-402F32E64825}" srcOrd="0" destOrd="0" parTransId="{40CAC152-C00C-4B41-891B-6016DBA5F5C9}" sibTransId="{07890A6D-ACB8-4FD3-A7B5-1C2ECAC8A256}"/>
    <dgm:cxn modelId="{8C864028-C2AB-48A5-A137-017269960D6F}" type="presParOf" srcId="{F826980E-2530-4F8D-B524-5E28E7A2E089}" destId="{789ED853-A3D4-4A5C-A7AB-45C5BCACF598}" srcOrd="0" destOrd="0" presId="urn:microsoft.com/office/officeart/2018/2/layout/IconVerticalSolidList"/>
    <dgm:cxn modelId="{BF0B9A25-BA48-4FF5-83F6-6BFF6119448E}" type="presParOf" srcId="{789ED853-A3D4-4A5C-A7AB-45C5BCACF598}" destId="{94F7B334-DF09-42F8-861E-1CA98F1A4844}" srcOrd="0" destOrd="0" presId="urn:microsoft.com/office/officeart/2018/2/layout/IconVerticalSolidList"/>
    <dgm:cxn modelId="{5B074F20-187B-460F-B319-182DEDE84B54}" type="presParOf" srcId="{789ED853-A3D4-4A5C-A7AB-45C5BCACF598}" destId="{4F2E2D81-D2C1-443C-9F09-54B53D0021AE}" srcOrd="1" destOrd="0" presId="urn:microsoft.com/office/officeart/2018/2/layout/IconVerticalSolidList"/>
    <dgm:cxn modelId="{F863FD62-C30C-40ED-96C3-A0A5135C487D}" type="presParOf" srcId="{789ED853-A3D4-4A5C-A7AB-45C5BCACF598}" destId="{945741BB-2AEB-4EAE-A293-CA6623E44160}" srcOrd="2" destOrd="0" presId="urn:microsoft.com/office/officeart/2018/2/layout/IconVerticalSolidList"/>
    <dgm:cxn modelId="{FDDC77B4-6876-4855-981A-E82A71F6C5E6}" type="presParOf" srcId="{789ED853-A3D4-4A5C-A7AB-45C5BCACF598}" destId="{1A30D750-6CA3-4392-97AB-4741A047184F}" srcOrd="3" destOrd="0" presId="urn:microsoft.com/office/officeart/2018/2/layout/IconVerticalSolidList"/>
    <dgm:cxn modelId="{A9519C80-3896-4FD4-9501-258FBD5026C0}" type="presParOf" srcId="{789ED853-A3D4-4A5C-A7AB-45C5BCACF598}" destId="{FF0713BA-B305-4F35-BC1C-35CCF055E920}" srcOrd="4" destOrd="0" presId="urn:microsoft.com/office/officeart/2018/2/layout/IconVerticalSolidList"/>
    <dgm:cxn modelId="{AFEE73BA-23AC-4855-ACB0-6B09B3CC8FFF}" type="presParOf" srcId="{F826980E-2530-4F8D-B524-5E28E7A2E089}" destId="{F95B0A68-C7D2-492D-8718-E36A24DB0A2D}" srcOrd="1" destOrd="0" presId="urn:microsoft.com/office/officeart/2018/2/layout/IconVerticalSolidList"/>
    <dgm:cxn modelId="{A0A8B40F-0CE1-43CD-A04F-3BC28DADAA51}" type="presParOf" srcId="{F826980E-2530-4F8D-B524-5E28E7A2E089}" destId="{35019E21-C27E-44C0-ACCA-33AADBA82F44}" srcOrd="2" destOrd="0" presId="urn:microsoft.com/office/officeart/2018/2/layout/IconVerticalSolidList"/>
    <dgm:cxn modelId="{04518422-D8E8-4592-B0DC-1CD15F600848}" type="presParOf" srcId="{35019E21-C27E-44C0-ACCA-33AADBA82F44}" destId="{3A3D8520-3F07-4EFF-B318-1F93A890D021}" srcOrd="0" destOrd="0" presId="urn:microsoft.com/office/officeart/2018/2/layout/IconVerticalSolidList"/>
    <dgm:cxn modelId="{F3775330-8C0C-459F-AAD6-8781A014958D}" type="presParOf" srcId="{35019E21-C27E-44C0-ACCA-33AADBA82F44}" destId="{68884347-509C-46D5-A271-24BA1E360F87}" srcOrd="1" destOrd="0" presId="urn:microsoft.com/office/officeart/2018/2/layout/IconVerticalSolidList"/>
    <dgm:cxn modelId="{B8CCBFA2-2087-436D-9283-FDE335A3FB64}" type="presParOf" srcId="{35019E21-C27E-44C0-ACCA-33AADBA82F44}" destId="{0ABFA357-AA1F-4955-934A-FD08722B04B6}" srcOrd="2" destOrd="0" presId="urn:microsoft.com/office/officeart/2018/2/layout/IconVerticalSolidList"/>
    <dgm:cxn modelId="{73391398-F362-48C2-9353-175376F8CDA0}" type="presParOf" srcId="{35019E21-C27E-44C0-ACCA-33AADBA82F44}" destId="{69CC069C-2A93-44CA-BBF7-070667266685}" srcOrd="3" destOrd="0" presId="urn:microsoft.com/office/officeart/2018/2/layout/IconVerticalSolidList"/>
    <dgm:cxn modelId="{701BD6B8-2082-4484-9784-675E5DF3F326}" type="presParOf" srcId="{35019E21-C27E-44C0-ACCA-33AADBA82F44}" destId="{1D9FE42C-E9D5-4837-B955-B91EA3BAF122}" srcOrd="4" destOrd="0" presId="urn:microsoft.com/office/officeart/2018/2/layout/IconVerticalSolidList"/>
    <dgm:cxn modelId="{30188230-2289-4C2C-B3BC-C24E0E6268A9}" type="presParOf" srcId="{F826980E-2530-4F8D-B524-5E28E7A2E089}" destId="{AE44451D-58A1-475A-814C-A20F04703F92}" srcOrd="3" destOrd="0" presId="urn:microsoft.com/office/officeart/2018/2/layout/IconVerticalSolidList"/>
    <dgm:cxn modelId="{1D73B55D-7EC8-4E31-B33A-AC004038EB97}" type="presParOf" srcId="{F826980E-2530-4F8D-B524-5E28E7A2E089}" destId="{49AC9A4E-8E7F-4A3F-AD2B-75FC5E3B1113}" srcOrd="4" destOrd="0" presId="urn:microsoft.com/office/officeart/2018/2/layout/IconVerticalSolidList"/>
    <dgm:cxn modelId="{DB9BFAC5-DFF4-4BA3-8293-3BB6E213BFC9}" type="presParOf" srcId="{49AC9A4E-8E7F-4A3F-AD2B-75FC5E3B1113}" destId="{0286667B-BF95-44C1-8525-639944120B2B}" srcOrd="0" destOrd="0" presId="urn:microsoft.com/office/officeart/2018/2/layout/IconVerticalSolidList"/>
    <dgm:cxn modelId="{F4F893ED-BDC0-4ADB-BE00-2C4A5AB04B09}" type="presParOf" srcId="{49AC9A4E-8E7F-4A3F-AD2B-75FC5E3B1113}" destId="{330D600A-6B5D-483C-850A-BA04AE5595C6}" srcOrd="1" destOrd="0" presId="urn:microsoft.com/office/officeart/2018/2/layout/IconVerticalSolidList"/>
    <dgm:cxn modelId="{A0E54B0D-AE9C-41FD-A846-D9D6B7C81A67}" type="presParOf" srcId="{49AC9A4E-8E7F-4A3F-AD2B-75FC5E3B1113}" destId="{4389F5F7-8228-42B9-A8D2-1B0EECF36DD3}" srcOrd="2" destOrd="0" presId="urn:microsoft.com/office/officeart/2018/2/layout/IconVerticalSolidList"/>
    <dgm:cxn modelId="{E01A4389-0605-43FC-B8D6-416516CACBCF}" type="presParOf" srcId="{49AC9A4E-8E7F-4A3F-AD2B-75FC5E3B1113}" destId="{2F5E15E0-CC44-4654-AF79-9594181DF63B}" srcOrd="3" destOrd="0" presId="urn:microsoft.com/office/officeart/2018/2/layout/IconVerticalSolidList"/>
    <dgm:cxn modelId="{C76CB1C3-24A0-4163-800C-7B4A055A225A}" type="presParOf" srcId="{49AC9A4E-8E7F-4A3F-AD2B-75FC5E3B1113}" destId="{546E1D95-6787-4E9F-B638-B7C060AB25ED}" srcOrd="4" destOrd="0" presId="urn:microsoft.com/office/officeart/2018/2/layout/IconVerticalSolidList"/>
    <dgm:cxn modelId="{2CA44D75-5C28-4AC6-B12F-756C9A5A4CFA}" type="presParOf" srcId="{F826980E-2530-4F8D-B524-5E28E7A2E089}" destId="{3A360D3E-3B11-4676-9E75-E2677CD880B3}" srcOrd="5" destOrd="0" presId="urn:microsoft.com/office/officeart/2018/2/layout/IconVerticalSolidList"/>
    <dgm:cxn modelId="{0582B836-579D-4162-9F7C-76197FE858B2}" type="presParOf" srcId="{F826980E-2530-4F8D-B524-5E28E7A2E089}" destId="{8A1FAA56-8BEF-4B77-8AF5-025C7AAE34AE}" srcOrd="6" destOrd="0" presId="urn:microsoft.com/office/officeart/2018/2/layout/IconVerticalSolidList"/>
    <dgm:cxn modelId="{A82C1B54-7374-4759-95D4-5D83DCAFC740}" type="presParOf" srcId="{8A1FAA56-8BEF-4B77-8AF5-025C7AAE34AE}" destId="{3D2D9D24-119C-4CFA-A06E-F93F955A208D}" srcOrd="0" destOrd="0" presId="urn:microsoft.com/office/officeart/2018/2/layout/IconVerticalSolidList"/>
    <dgm:cxn modelId="{254D502D-F9CE-4EFE-8941-837E2E747D6D}" type="presParOf" srcId="{8A1FAA56-8BEF-4B77-8AF5-025C7AAE34AE}" destId="{5C7C7760-0E7D-4561-833A-FE4E85202E91}" srcOrd="1" destOrd="0" presId="urn:microsoft.com/office/officeart/2018/2/layout/IconVerticalSolidList"/>
    <dgm:cxn modelId="{F9EF5CEF-E511-4B3A-A961-A8289A062A6E}" type="presParOf" srcId="{8A1FAA56-8BEF-4B77-8AF5-025C7AAE34AE}" destId="{CB8D09C2-5A63-4024-863B-CC5FB905428F}" srcOrd="2" destOrd="0" presId="urn:microsoft.com/office/officeart/2018/2/layout/IconVerticalSolidList"/>
    <dgm:cxn modelId="{ADA8B106-EDB5-4F95-93B8-43CF77404F6F}" type="presParOf" srcId="{8A1FAA56-8BEF-4B77-8AF5-025C7AAE34AE}" destId="{FA87025D-5CC9-4C69-8106-C4D1675CB6E3}" srcOrd="3" destOrd="0" presId="urn:microsoft.com/office/officeart/2018/2/layout/IconVerticalSolidList"/>
    <dgm:cxn modelId="{4D862ACD-E43D-43CA-AB57-39A37C5A5499}" type="presParOf" srcId="{8A1FAA56-8BEF-4B77-8AF5-025C7AAE34AE}" destId="{DD3D3D67-519E-4764-A56E-5A3772F2EA3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45037-E60A-4F99-A696-74FA046C152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BD0A2A-79D7-4237-98E8-EA5A0D9DB0A1}">
      <dgm:prSet/>
      <dgm:spPr/>
      <dgm:t>
        <a:bodyPr/>
        <a:lstStyle/>
        <a:p>
          <a:pPr>
            <a:defRPr b="1"/>
          </a:pPr>
          <a:r>
            <a:rPr lang="en-US" b="0" dirty="0">
              <a:latin typeface="Times New Roman" panose="02020603050405020304" pitchFamily="18" charset="0"/>
              <a:cs typeface="Times New Roman" panose="02020603050405020304" pitchFamily="18" charset="0"/>
            </a:rPr>
            <a:t>Advance search with vector embeddings to include the context and meaning of text</a:t>
          </a:r>
        </a:p>
      </dgm:t>
    </dgm:pt>
    <dgm:pt modelId="{10DE95C5-1BD1-40A0-B6FB-8A4869EB4A50}" type="parTrans" cxnId="{34BA6598-0A53-43B8-BC33-8DE99AEEC254}">
      <dgm:prSet/>
      <dgm:spPr/>
      <dgm:t>
        <a:bodyPr/>
        <a:lstStyle/>
        <a:p>
          <a:endParaRPr lang="en-US"/>
        </a:p>
      </dgm:t>
    </dgm:pt>
    <dgm:pt modelId="{632726FA-D427-4EDF-BC8F-C70C2FFD74A2}" type="sibTrans" cxnId="{34BA6598-0A53-43B8-BC33-8DE99AEEC254}">
      <dgm:prSet/>
      <dgm:spPr/>
      <dgm:t>
        <a:bodyPr/>
        <a:lstStyle/>
        <a:p>
          <a:endParaRPr lang="en-US"/>
        </a:p>
      </dgm:t>
    </dgm:pt>
    <dgm:pt modelId="{25A11FE4-BE4F-4F0A-989C-173A025261F5}">
      <dgm:prSet/>
      <dgm:spPr/>
      <dgm:t>
        <a:bodyPr/>
        <a:lstStyle/>
        <a:p>
          <a:pPr>
            <a:defRPr b="1"/>
          </a:pPr>
          <a:r>
            <a:rPr lang="en-US" dirty="0">
              <a:latin typeface="Times New Roman" panose="02020603050405020304" pitchFamily="18" charset="0"/>
              <a:cs typeface="Times New Roman" panose="02020603050405020304" pitchFamily="18" charset="0"/>
            </a:rPr>
            <a:t>Vector Search</a:t>
          </a:r>
        </a:p>
      </dgm:t>
    </dgm:pt>
    <dgm:pt modelId="{9795450B-E809-4AB3-8342-1AE9B85C4DB2}" type="parTrans" cxnId="{14130DEC-0989-454D-A908-C27767FFC779}">
      <dgm:prSet/>
      <dgm:spPr/>
      <dgm:t>
        <a:bodyPr/>
        <a:lstStyle/>
        <a:p>
          <a:endParaRPr lang="en-US"/>
        </a:p>
      </dgm:t>
    </dgm:pt>
    <dgm:pt modelId="{B5903DEA-B62D-4018-BFFD-867E033B5DEE}" type="sibTrans" cxnId="{14130DEC-0989-454D-A908-C27767FFC779}">
      <dgm:prSet/>
      <dgm:spPr/>
      <dgm:t>
        <a:bodyPr/>
        <a:lstStyle/>
        <a:p>
          <a:endParaRPr lang="en-US"/>
        </a:p>
      </dgm:t>
    </dgm:pt>
    <dgm:pt modelId="{88F89C9B-B224-4230-9730-3B65EF2190CF}">
      <dgm:prSet/>
      <dgm:spPr/>
      <dgm:t>
        <a:bodyPr/>
        <a:lstStyle/>
        <a:p>
          <a:r>
            <a:rPr lang="en-US" dirty="0">
              <a:latin typeface="Times New Roman" panose="02020603050405020304" pitchFamily="18" charset="0"/>
              <a:cs typeface="Times New Roman" panose="02020603050405020304" pitchFamily="18" charset="0"/>
            </a:rPr>
            <a:t>Converts both search queries and email objects into high-dimensional vectors representing their meaning.</a:t>
          </a:r>
        </a:p>
      </dgm:t>
    </dgm:pt>
    <dgm:pt modelId="{18620A1E-1314-4D82-A7F3-02D13BBE3346}" type="parTrans" cxnId="{10A86135-9CDE-4136-9B91-DFFFF762DC41}">
      <dgm:prSet/>
      <dgm:spPr/>
      <dgm:t>
        <a:bodyPr/>
        <a:lstStyle/>
        <a:p>
          <a:endParaRPr lang="en-US"/>
        </a:p>
      </dgm:t>
    </dgm:pt>
    <dgm:pt modelId="{5B0FD485-BE38-4245-B22C-2EB55267F69E}" type="sibTrans" cxnId="{10A86135-9CDE-4136-9B91-DFFFF762DC41}">
      <dgm:prSet/>
      <dgm:spPr/>
      <dgm:t>
        <a:bodyPr/>
        <a:lstStyle/>
        <a:p>
          <a:endParaRPr lang="en-US"/>
        </a:p>
      </dgm:t>
    </dgm:pt>
    <dgm:pt modelId="{A0126749-76FF-44D8-A13C-EF1681484C76}">
      <dgm:prSet/>
      <dgm:spPr/>
      <dgm:t>
        <a:bodyPr/>
        <a:lstStyle/>
        <a:p>
          <a:r>
            <a:rPr lang="en-US" dirty="0">
              <a:latin typeface="Times New Roman" panose="02020603050405020304" pitchFamily="18" charset="0"/>
              <a:cs typeface="Times New Roman" panose="02020603050405020304" pitchFamily="18" charset="0"/>
            </a:rPr>
            <a:t>Rank the emails based on the relevance score. </a:t>
          </a:r>
        </a:p>
      </dgm:t>
    </dgm:pt>
    <dgm:pt modelId="{874774B7-6B56-4097-884D-9CEC048BD4AE}" type="parTrans" cxnId="{E73F13CF-DA82-406D-806F-BF560541B91A}">
      <dgm:prSet/>
      <dgm:spPr/>
      <dgm:t>
        <a:bodyPr/>
        <a:lstStyle/>
        <a:p>
          <a:endParaRPr lang="en-US"/>
        </a:p>
      </dgm:t>
    </dgm:pt>
    <dgm:pt modelId="{3AF7F649-22C6-4301-9BE7-9F1E4CAC6DD3}" type="sibTrans" cxnId="{E73F13CF-DA82-406D-806F-BF560541B91A}">
      <dgm:prSet/>
      <dgm:spPr/>
      <dgm:t>
        <a:bodyPr/>
        <a:lstStyle/>
        <a:p>
          <a:endParaRPr lang="en-US"/>
        </a:p>
      </dgm:t>
    </dgm:pt>
    <dgm:pt modelId="{A6F78C48-B194-4FA9-AA54-E2D1E76D4F12}" type="pres">
      <dgm:prSet presAssocID="{96245037-E60A-4F99-A696-74FA046C152F}" presName="root" presStyleCnt="0">
        <dgm:presLayoutVars>
          <dgm:dir/>
          <dgm:resizeHandles val="exact"/>
        </dgm:presLayoutVars>
      </dgm:prSet>
      <dgm:spPr/>
    </dgm:pt>
    <dgm:pt modelId="{87074D6E-DAA6-462F-88B6-1BADC8FCD0AC}" type="pres">
      <dgm:prSet presAssocID="{25BD0A2A-79D7-4237-98E8-EA5A0D9DB0A1}" presName="compNode" presStyleCnt="0"/>
      <dgm:spPr/>
    </dgm:pt>
    <dgm:pt modelId="{098F4268-2F85-4EBF-9446-55291472E689}" type="pres">
      <dgm:prSet presAssocID="{25BD0A2A-79D7-4237-98E8-EA5A0D9DB0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C5E193EF-C4CE-41B8-8561-620C4884E1E4}" type="pres">
      <dgm:prSet presAssocID="{25BD0A2A-79D7-4237-98E8-EA5A0D9DB0A1}" presName="iconSpace" presStyleCnt="0"/>
      <dgm:spPr/>
    </dgm:pt>
    <dgm:pt modelId="{A0CB29DF-AC44-4D65-B350-1D44FFAE97F2}" type="pres">
      <dgm:prSet presAssocID="{25BD0A2A-79D7-4237-98E8-EA5A0D9DB0A1}" presName="parTx" presStyleLbl="revTx" presStyleIdx="0" presStyleCnt="4">
        <dgm:presLayoutVars>
          <dgm:chMax val="0"/>
          <dgm:chPref val="0"/>
        </dgm:presLayoutVars>
      </dgm:prSet>
      <dgm:spPr/>
    </dgm:pt>
    <dgm:pt modelId="{1B6A533A-D978-4578-A90A-BECF51A63D41}" type="pres">
      <dgm:prSet presAssocID="{25BD0A2A-79D7-4237-98E8-EA5A0D9DB0A1}" presName="txSpace" presStyleCnt="0"/>
      <dgm:spPr/>
    </dgm:pt>
    <dgm:pt modelId="{CD08795C-E683-4BBB-AA82-5691092968BC}" type="pres">
      <dgm:prSet presAssocID="{25BD0A2A-79D7-4237-98E8-EA5A0D9DB0A1}" presName="desTx" presStyleLbl="revTx" presStyleIdx="1" presStyleCnt="4">
        <dgm:presLayoutVars/>
      </dgm:prSet>
      <dgm:spPr/>
    </dgm:pt>
    <dgm:pt modelId="{299924A0-CA5E-4730-B24E-A1D211B374B4}" type="pres">
      <dgm:prSet presAssocID="{632726FA-D427-4EDF-BC8F-C70C2FFD74A2}" presName="sibTrans" presStyleCnt="0"/>
      <dgm:spPr/>
    </dgm:pt>
    <dgm:pt modelId="{BB8578CB-C6A9-4501-8CA5-B86545BFFFC6}" type="pres">
      <dgm:prSet presAssocID="{25A11FE4-BE4F-4F0A-989C-173A025261F5}" presName="compNode" presStyleCnt="0"/>
      <dgm:spPr/>
    </dgm:pt>
    <dgm:pt modelId="{2FA08B22-F839-416B-8561-0DCAA0EECD01}" type="pres">
      <dgm:prSet presAssocID="{25A11FE4-BE4F-4F0A-989C-173A025261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12C03EC-12DF-46A1-AF94-76F726F17411}" type="pres">
      <dgm:prSet presAssocID="{25A11FE4-BE4F-4F0A-989C-173A025261F5}" presName="iconSpace" presStyleCnt="0"/>
      <dgm:spPr/>
    </dgm:pt>
    <dgm:pt modelId="{075BD083-04D9-4047-AA6C-A6CEC2DEC374}" type="pres">
      <dgm:prSet presAssocID="{25A11FE4-BE4F-4F0A-989C-173A025261F5}" presName="parTx" presStyleLbl="revTx" presStyleIdx="2" presStyleCnt="4">
        <dgm:presLayoutVars>
          <dgm:chMax val="0"/>
          <dgm:chPref val="0"/>
        </dgm:presLayoutVars>
      </dgm:prSet>
      <dgm:spPr/>
    </dgm:pt>
    <dgm:pt modelId="{1DFDE106-6DC8-496F-9BCB-7CB39B9889FF}" type="pres">
      <dgm:prSet presAssocID="{25A11FE4-BE4F-4F0A-989C-173A025261F5}" presName="txSpace" presStyleCnt="0"/>
      <dgm:spPr/>
    </dgm:pt>
    <dgm:pt modelId="{847B7F52-31B0-4BF2-83B3-F071F65F567D}" type="pres">
      <dgm:prSet presAssocID="{25A11FE4-BE4F-4F0A-989C-173A025261F5}" presName="desTx" presStyleLbl="revTx" presStyleIdx="3" presStyleCnt="4" custLinFactNeighborY="-58968">
        <dgm:presLayoutVars/>
      </dgm:prSet>
      <dgm:spPr/>
    </dgm:pt>
  </dgm:ptLst>
  <dgm:cxnLst>
    <dgm:cxn modelId="{03BCC918-48BE-4514-BAD7-F062135804AD}" type="presOf" srcId="{25BD0A2A-79D7-4237-98E8-EA5A0D9DB0A1}" destId="{A0CB29DF-AC44-4D65-B350-1D44FFAE97F2}" srcOrd="0" destOrd="0" presId="urn:microsoft.com/office/officeart/2018/5/layout/CenteredIconLabelDescriptionList"/>
    <dgm:cxn modelId="{0DA29C20-028E-42F7-BE60-8C6EDF7FA143}" type="presOf" srcId="{25A11FE4-BE4F-4F0A-989C-173A025261F5}" destId="{075BD083-04D9-4047-AA6C-A6CEC2DEC374}" srcOrd="0" destOrd="0" presId="urn:microsoft.com/office/officeart/2018/5/layout/CenteredIconLabelDescriptionList"/>
    <dgm:cxn modelId="{10A86135-9CDE-4136-9B91-DFFFF762DC41}" srcId="{25A11FE4-BE4F-4F0A-989C-173A025261F5}" destId="{88F89C9B-B224-4230-9730-3B65EF2190CF}" srcOrd="0" destOrd="0" parTransId="{18620A1E-1314-4D82-A7F3-02D13BBE3346}" sibTransId="{5B0FD485-BE38-4245-B22C-2EB55267F69E}"/>
    <dgm:cxn modelId="{68315043-F0A6-4549-BE34-14332BA31F5B}" type="presOf" srcId="{88F89C9B-B224-4230-9730-3B65EF2190CF}" destId="{847B7F52-31B0-4BF2-83B3-F071F65F567D}" srcOrd="0" destOrd="0" presId="urn:microsoft.com/office/officeart/2018/5/layout/CenteredIconLabelDescriptionList"/>
    <dgm:cxn modelId="{A17CDE58-9B48-44AF-93DC-BB0DCC8476EB}" type="presOf" srcId="{96245037-E60A-4F99-A696-74FA046C152F}" destId="{A6F78C48-B194-4FA9-AA54-E2D1E76D4F12}" srcOrd="0" destOrd="0" presId="urn:microsoft.com/office/officeart/2018/5/layout/CenteredIconLabelDescriptionList"/>
    <dgm:cxn modelId="{34BA6598-0A53-43B8-BC33-8DE99AEEC254}" srcId="{96245037-E60A-4F99-A696-74FA046C152F}" destId="{25BD0A2A-79D7-4237-98E8-EA5A0D9DB0A1}" srcOrd="0" destOrd="0" parTransId="{10DE95C5-1BD1-40A0-B6FB-8A4869EB4A50}" sibTransId="{632726FA-D427-4EDF-BC8F-C70C2FFD74A2}"/>
    <dgm:cxn modelId="{E73F13CF-DA82-406D-806F-BF560541B91A}" srcId="{25A11FE4-BE4F-4F0A-989C-173A025261F5}" destId="{A0126749-76FF-44D8-A13C-EF1681484C76}" srcOrd="1" destOrd="0" parTransId="{874774B7-6B56-4097-884D-9CEC048BD4AE}" sibTransId="{3AF7F649-22C6-4301-9BE7-9F1E4CAC6DD3}"/>
    <dgm:cxn modelId="{13FC12D5-B947-44D4-B2C4-E384A750EE29}" type="presOf" srcId="{A0126749-76FF-44D8-A13C-EF1681484C76}" destId="{847B7F52-31B0-4BF2-83B3-F071F65F567D}" srcOrd="0" destOrd="1" presId="urn:microsoft.com/office/officeart/2018/5/layout/CenteredIconLabelDescriptionList"/>
    <dgm:cxn modelId="{14130DEC-0989-454D-A908-C27767FFC779}" srcId="{96245037-E60A-4F99-A696-74FA046C152F}" destId="{25A11FE4-BE4F-4F0A-989C-173A025261F5}" srcOrd="1" destOrd="0" parTransId="{9795450B-E809-4AB3-8342-1AE9B85C4DB2}" sibTransId="{B5903DEA-B62D-4018-BFFD-867E033B5DEE}"/>
    <dgm:cxn modelId="{D655BCFC-C5E0-43C3-BED0-4F5059C16053}" type="presParOf" srcId="{A6F78C48-B194-4FA9-AA54-E2D1E76D4F12}" destId="{87074D6E-DAA6-462F-88B6-1BADC8FCD0AC}" srcOrd="0" destOrd="0" presId="urn:microsoft.com/office/officeart/2018/5/layout/CenteredIconLabelDescriptionList"/>
    <dgm:cxn modelId="{22187A50-80A7-4BC0-8563-BE97DEBC8E7E}" type="presParOf" srcId="{87074D6E-DAA6-462F-88B6-1BADC8FCD0AC}" destId="{098F4268-2F85-4EBF-9446-55291472E689}" srcOrd="0" destOrd="0" presId="urn:microsoft.com/office/officeart/2018/5/layout/CenteredIconLabelDescriptionList"/>
    <dgm:cxn modelId="{3C02ED83-3F48-45BB-8218-1D36C9ED0C6F}" type="presParOf" srcId="{87074D6E-DAA6-462F-88B6-1BADC8FCD0AC}" destId="{C5E193EF-C4CE-41B8-8561-620C4884E1E4}" srcOrd="1" destOrd="0" presId="urn:microsoft.com/office/officeart/2018/5/layout/CenteredIconLabelDescriptionList"/>
    <dgm:cxn modelId="{D6AD3E6B-18D3-4C18-80C6-321643F884AF}" type="presParOf" srcId="{87074D6E-DAA6-462F-88B6-1BADC8FCD0AC}" destId="{A0CB29DF-AC44-4D65-B350-1D44FFAE97F2}" srcOrd="2" destOrd="0" presId="urn:microsoft.com/office/officeart/2018/5/layout/CenteredIconLabelDescriptionList"/>
    <dgm:cxn modelId="{31BB0F96-1E96-4E3F-A5A9-DBE9A8AFF466}" type="presParOf" srcId="{87074D6E-DAA6-462F-88B6-1BADC8FCD0AC}" destId="{1B6A533A-D978-4578-A90A-BECF51A63D41}" srcOrd="3" destOrd="0" presId="urn:microsoft.com/office/officeart/2018/5/layout/CenteredIconLabelDescriptionList"/>
    <dgm:cxn modelId="{147EC484-CF1F-44A2-9148-6137FFF41EE8}" type="presParOf" srcId="{87074D6E-DAA6-462F-88B6-1BADC8FCD0AC}" destId="{CD08795C-E683-4BBB-AA82-5691092968BC}" srcOrd="4" destOrd="0" presId="urn:microsoft.com/office/officeart/2018/5/layout/CenteredIconLabelDescriptionList"/>
    <dgm:cxn modelId="{ACB3BEE7-57F0-4533-891E-3967A88AF0D2}" type="presParOf" srcId="{A6F78C48-B194-4FA9-AA54-E2D1E76D4F12}" destId="{299924A0-CA5E-4730-B24E-A1D211B374B4}" srcOrd="1" destOrd="0" presId="urn:microsoft.com/office/officeart/2018/5/layout/CenteredIconLabelDescriptionList"/>
    <dgm:cxn modelId="{20694811-D314-4BA9-8DC5-5699124CFE1E}" type="presParOf" srcId="{A6F78C48-B194-4FA9-AA54-E2D1E76D4F12}" destId="{BB8578CB-C6A9-4501-8CA5-B86545BFFFC6}" srcOrd="2" destOrd="0" presId="urn:microsoft.com/office/officeart/2018/5/layout/CenteredIconLabelDescriptionList"/>
    <dgm:cxn modelId="{FB6E34DB-F478-4D2D-A071-DC7CD70D9FAD}" type="presParOf" srcId="{BB8578CB-C6A9-4501-8CA5-B86545BFFFC6}" destId="{2FA08B22-F839-416B-8561-0DCAA0EECD01}" srcOrd="0" destOrd="0" presId="urn:microsoft.com/office/officeart/2018/5/layout/CenteredIconLabelDescriptionList"/>
    <dgm:cxn modelId="{FBC2D59F-E9AB-46A0-8C84-85DF22CA5D63}" type="presParOf" srcId="{BB8578CB-C6A9-4501-8CA5-B86545BFFFC6}" destId="{012C03EC-12DF-46A1-AF94-76F726F17411}" srcOrd="1" destOrd="0" presId="urn:microsoft.com/office/officeart/2018/5/layout/CenteredIconLabelDescriptionList"/>
    <dgm:cxn modelId="{B9D0CAAC-F223-4491-932E-7254812ED944}" type="presParOf" srcId="{BB8578CB-C6A9-4501-8CA5-B86545BFFFC6}" destId="{075BD083-04D9-4047-AA6C-A6CEC2DEC374}" srcOrd="2" destOrd="0" presId="urn:microsoft.com/office/officeart/2018/5/layout/CenteredIconLabelDescriptionList"/>
    <dgm:cxn modelId="{28561016-CC84-4E99-A2ED-95DB1153C74C}" type="presParOf" srcId="{BB8578CB-C6A9-4501-8CA5-B86545BFFFC6}" destId="{1DFDE106-6DC8-496F-9BCB-7CB39B9889FF}" srcOrd="3" destOrd="0" presId="urn:microsoft.com/office/officeart/2018/5/layout/CenteredIconLabelDescriptionList"/>
    <dgm:cxn modelId="{761E0B2E-8C14-4BEC-AE36-ACA1E2573750}" type="presParOf" srcId="{BB8578CB-C6A9-4501-8CA5-B86545BFFFC6}" destId="{847B7F52-31B0-4BF2-83B3-F071F65F567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C2291-1961-4FBE-BF24-4F9DB0481C80}" type="doc">
      <dgm:prSet loTypeId="urn:microsoft.com/office/officeart/2016/7/layout/VerticalDownArrowProcess" loCatId="process" qsTypeId="urn:microsoft.com/office/officeart/2005/8/quickstyle/simple2" qsCatId="simple" csTypeId="urn:microsoft.com/office/officeart/2005/8/colors/colorful5" csCatId="colorful" phldr="1"/>
      <dgm:spPr/>
      <dgm:t>
        <a:bodyPr/>
        <a:lstStyle/>
        <a:p>
          <a:endParaRPr lang="en-US"/>
        </a:p>
      </dgm:t>
    </dgm:pt>
    <dgm:pt modelId="{0B7A107C-6820-454D-ADA9-2FBD0F093E81}">
      <dgm:prSet/>
      <dgm:spPr/>
      <dgm:t>
        <a:bodyPr/>
        <a:lstStyle/>
        <a:p>
          <a:pPr>
            <a:defRPr b="1"/>
          </a:pPr>
          <a:r>
            <a:rPr lang="en-US" dirty="0">
              <a:latin typeface="Times New Roman" panose="02020603050405020304" pitchFamily="18" charset="0"/>
              <a:cs typeface="Times New Roman" panose="02020603050405020304" pitchFamily="18" charset="0"/>
            </a:rPr>
            <a:t>Improved Accuracy</a:t>
          </a:r>
        </a:p>
      </dgm:t>
    </dgm:pt>
    <dgm:pt modelId="{FEB1725C-54DD-49C4-BDA1-3059413A36BC}" type="parTrans" cxnId="{FE25CABC-1CC6-4557-BF31-55687CC8F799}">
      <dgm:prSet/>
      <dgm:spPr/>
      <dgm:t>
        <a:bodyPr/>
        <a:lstStyle/>
        <a:p>
          <a:endParaRPr lang="en-US"/>
        </a:p>
      </dgm:t>
    </dgm:pt>
    <dgm:pt modelId="{4FD33E7C-8CBF-479C-BC6E-D2443929B882}" type="sibTrans" cxnId="{FE25CABC-1CC6-4557-BF31-55687CC8F799}">
      <dgm:prSet/>
      <dgm:spPr/>
      <dgm:t>
        <a:bodyPr/>
        <a:lstStyle/>
        <a:p>
          <a:endParaRPr lang="en-US"/>
        </a:p>
      </dgm:t>
    </dgm:pt>
    <dgm:pt modelId="{2BF2F220-7663-4C98-99E9-EAC78C0FEF12}">
      <dgm:prSet/>
      <dgm:spPr/>
      <dgm:t>
        <a:bodyPr/>
        <a:lstStyle/>
        <a:p>
          <a:r>
            <a:rPr lang="en-US">
              <a:latin typeface="Times New Roman" panose="02020603050405020304" pitchFamily="18" charset="0"/>
              <a:cs typeface="Times New Roman" panose="02020603050405020304" pitchFamily="18" charset="0"/>
            </a:rPr>
            <a:t>Finds emails based on context and intent rather than individual words.</a:t>
          </a:r>
        </a:p>
      </dgm:t>
    </dgm:pt>
    <dgm:pt modelId="{408C77F9-AE31-48DF-86DC-C3743BC573B7}" type="parTrans" cxnId="{09BEA997-E379-409D-96D4-D400AE248A38}">
      <dgm:prSet/>
      <dgm:spPr/>
      <dgm:t>
        <a:bodyPr/>
        <a:lstStyle/>
        <a:p>
          <a:endParaRPr lang="en-US"/>
        </a:p>
      </dgm:t>
    </dgm:pt>
    <dgm:pt modelId="{72CB6487-1611-4946-9D37-90295398575B}" type="sibTrans" cxnId="{09BEA997-E379-409D-96D4-D400AE248A38}">
      <dgm:prSet/>
      <dgm:spPr/>
      <dgm:t>
        <a:bodyPr/>
        <a:lstStyle/>
        <a:p>
          <a:endParaRPr lang="en-US"/>
        </a:p>
      </dgm:t>
    </dgm:pt>
    <dgm:pt modelId="{39E65FC6-3FD3-4407-ACE1-48BB8E055665}">
      <dgm:prSet/>
      <dgm:spPr/>
      <dgm:t>
        <a:bodyPr/>
        <a:lstStyle/>
        <a:p>
          <a:r>
            <a:rPr lang="en-US">
              <a:latin typeface="Times New Roman" panose="02020603050405020304" pitchFamily="18" charset="0"/>
              <a:cs typeface="Times New Roman" panose="02020603050405020304" pitchFamily="18" charset="0"/>
            </a:rPr>
            <a:t>Interprets the meaning.</a:t>
          </a:r>
        </a:p>
      </dgm:t>
    </dgm:pt>
    <dgm:pt modelId="{282F39C2-688F-4278-8BF2-C14F11702D3D}" type="parTrans" cxnId="{5CFB506F-71AC-490E-9118-D1D1A1FB76FA}">
      <dgm:prSet/>
      <dgm:spPr/>
      <dgm:t>
        <a:bodyPr/>
        <a:lstStyle/>
        <a:p>
          <a:endParaRPr lang="en-US"/>
        </a:p>
      </dgm:t>
    </dgm:pt>
    <dgm:pt modelId="{C980E736-1147-48E1-A3D4-BB9BEE51EC8F}" type="sibTrans" cxnId="{5CFB506F-71AC-490E-9118-D1D1A1FB76FA}">
      <dgm:prSet/>
      <dgm:spPr/>
      <dgm:t>
        <a:bodyPr/>
        <a:lstStyle/>
        <a:p>
          <a:endParaRPr lang="en-US"/>
        </a:p>
      </dgm:t>
    </dgm:pt>
    <dgm:pt modelId="{39571DB5-2285-4E28-9849-7811E1D00FA8}">
      <dgm:prSet/>
      <dgm:spPr/>
      <dgm:t>
        <a:bodyPr/>
        <a:lstStyle/>
        <a:p>
          <a:pPr>
            <a:defRPr b="1"/>
          </a:pPr>
          <a:r>
            <a:rPr lang="en-US">
              <a:latin typeface="Times New Roman" panose="02020603050405020304" pitchFamily="18" charset="0"/>
              <a:cs typeface="Times New Roman" panose="02020603050405020304" pitchFamily="18" charset="0"/>
            </a:rPr>
            <a:t>Time Efficiency</a:t>
          </a:r>
        </a:p>
      </dgm:t>
    </dgm:pt>
    <dgm:pt modelId="{0A5E5098-9CD5-4FCE-874D-2BF729970225}" type="parTrans" cxnId="{5A475D7C-5C9B-4868-B395-4E89184BD2AA}">
      <dgm:prSet/>
      <dgm:spPr/>
      <dgm:t>
        <a:bodyPr/>
        <a:lstStyle/>
        <a:p>
          <a:endParaRPr lang="en-US"/>
        </a:p>
      </dgm:t>
    </dgm:pt>
    <dgm:pt modelId="{46046076-8DCE-456F-9BEC-FFC67039C99B}" type="sibTrans" cxnId="{5A475D7C-5C9B-4868-B395-4E89184BD2AA}">
      <dgm:prSet/>
      <dgm:spPr/>
      <dgm:t>
        <a:bodyPr/>
        <a:lstStyle/>
        <a:p>
          <a:endParaRPr lang="en-US"/>
        </a:p>
      </dgm:t>
    </dgm:pt>
    <dgm:pt modelId="{971C70E4-B252-465F-AFBD-C7C1CA6F362E}">
      <dgm:prSet/>
      <dgm:spPr/>
      <dgm:t>
        <a:bodyPr/>
        <a:lstStyle/>
        <a:p>
          <a:r>
            <a:rPr lang="en-US">
              <a:latin typeface="Times New Roman" panose="02020603050405020304" pitchFamily="18" charset="0"/>
              <a:cs typeface="Times New Roman" panose="02020603050405020304" pitchFamily="18" charset="0"/>
            </a:rPr>
            <a:t>Saves users time by providing more precise results.</a:t>
          </a:r>
        </a:p>
      </dgm:t>
    </dgm:pt>
    <dgm:pt modelId="{0B1191A2-9189-4992-8AF5-C575D4928229}" type="parTrans" cxnId="{5450781D-9DF7-40DE-8DB8-25456B663DA1}">
      <dgm:prSet/>
      <dgm:spPr/>
      <dgm:t>
        <a:bodyPr/>
        <a:lstStyle/>
        <a:p>
          <a:endParaRPr lang="en-US"/>
        </a:p>
      </dgm:t>
    </dgm:pt>
    <dgm:pt modelId="{9C46672D-48A3-4058-83B7-4C69709C6E83}" type="sibTrans" cxnId="{5450781D-9DF7-40DE-8DB8-25456B663DA1}">
      <dgm:prSet/>
      <dgm:spPr/>
      <dgm:t>
        <a:bodyPr/>
        <a:lstStyle/>
        <a:p>
          <a:endParaRPr lang="en-US"/>
        </a:p>
      </dgm:t>
    </dgm:pt>
    <dgm:pt modelId="{5E86EAF1-2DEC-4968-9250-4B433AD2023E}">
      <dgm:prSet/>
      <dgm:spPr/>
      <dgm:t>
        <a:bodyPr/>
        <a:lstStyle/>
        <a:p>
          <a:pPr>
            <a:defRPr b="1"/>
          </a:pPr>
          <a:r>
            <a:rPr lang="en-US">
              <a:latin typeface="Times New Roman" panose="02020603050405020304" pitchFamily="18" charset="0"/>
              <a:cs typeface="Times New Roman" panose="02020603050405020304" pitchFamily="18" charset="0"/>
            </a:rPr>
            <a:t>Reduced Frustration</a:t>
          </a:r>
        </a:p>
      </dgm:t>
    </dgm:pt>
    <dgm:pt modelId="{B8ABA62C-04CB-4C3E-B9B1-CE113706EA2C}" type="parTrans" cxnId="{19464C50-7D6F-420C-8972-D6BD7B79C4C4}">
      <dgm:prSet/>
      <dgm:spPr/>
      <dgm:t>
        <a:bodyPr/>
        <a:lstStyle/>
        <a:p>
          <a:endParaRPr lang="en-US"/>
        </a:p>
      </dgm:t>
    </dgm:pt>
    <dgm:pt modelId="{97AAD594-5F54-43B0-A7C9-2BA4A079C839}" type="sibTrans" cxnId="{19464C50-7D6F-420C-8972-D6BD7B79C4C4}">
      <dgm:prSet/>
      <dgm:spPr/>
      <dgm:t>
        <a:bodyPr/>
        <a:lstStyle/>
        <a:p>
          <a:endParaRPr lang="en-US"/>
        </a:p>
      </dgm:t>
    </dgm:pt>
    <dgm:pt modelId="{7593C71D-E32A-4424-9179-29F483211F28}">
      <dgm:prSet/>
      <dgm:spPr/>
      <dgm:t>
        <a:bodyPr/>
        <a:lstStyle/>
        <a:p>
          <a:r>
            <a:rPr lang="en-US">
              <a:latin typeface="Times New Roman" panose="02020603050405020304" pitchFamily="18" charset="0"/>
              <a:cs typeface="Times New Roman" panose="02020603050405020304" pitchFamily="18" charset="0"/>
            </a:rPr>
            <a:t>Decreases the likelihood of irrelevant results, increase productivity.</a:t>
          </a:r>
        </a:p>
      </dgm:t>
    </dgm:pt>
    <dgm:pt modelId="{79FC9A68-DA19-4B96-B778-DF3DD990A822}" type="parTrans" cxnId="{EDB84A0E-4A22-4924-989B-9816D61EA11F}">
      <dgm:prSet/>
      <dgm:spPr/>
      <dgm:t>
        <a:bodyPr/>
        <a:lstStyle/>
        <a:p>
          <a:endParaRPr lang="en-US"/>
        </a:p>
      </dgm:t>
    </dgm:pt>
    <dgm:pt modelId="{BB29F183-B103-4633-AA50-5A4A1F7412B8}" type="sibTrans" cxnId="{EDB84A0E-4A22-4924-989B-9816D61EA11F}">
      <dgm:prSet/>
      <dgm:spPr/>
      <dgm:t>
        <a:bodyPr/>
        <a:lstStyle/>
        <a:p>
          <a:endParaRPr lang="en-US"/>
        </a:p>
      </dgm:t>
    </dgm:pt>
    <dgm:pt modelId="{EA81D7B2-28C9-5245-A614-218B7FCBE8E2}" type="pres">
      <dgm:prSet presAssocID="{630C2291-1961-4FBE-BF24-4F9DB0481C80}" presName="Name0" presStyleCnt="0">
        <dgm:presLayoutVars>
          <dgm:dir/>
          <dgm:animLvl val="lvl"/>
          <dgm:resizeHandles val="exact"/>
        </dgm:presLayoutVars>
      </dgm:prSet>
      <dgm:spPr/>
    </dgm:pt>
    <dgm:pt modelId="{95FCB8AF-54F4-8C4B-8659-C9B8740DD9BA}" type="pres">
      <dgm:prSet presAssocID="{5E86EAF1-2DEC-4968-9250-4B433AD2023E}" presName="boxAndChildren" presStyleCnt="0"/>
      <dgm:spPr/>
    </dgm:pt>
    <dgm:pt modelId="{D1148072-D4F5-4E4D-A51E-9568B2638956}" type="pres">
      <dgm:prSet presAssocID="{5E86EAF1-2DEC-4968-9250-4B433AD2023E}" presName="parentTextBox" presStyleLbl="alignNode1" presStyleIdx="0" presStyleCnt="3"/>
      <dgm:spPr/>
    </dgm:pt>
    <dgm:pt modelId="{0A6154FB-9DFE-964B-8132-A97F61C08481}" type="pres">
      <dgm:prSet presAssocID="{5E86EAF1-2DEC-4968-9250-4B433AD2023E}" presName="descendantBox" presStyleLbl="bgAccFollowNode1" presStyleIdx="0" presStyleCnt="3"/>
      <dgm:spPr/>
    </dgm:pt>
    <dgm:pt modelId="{F2A2B184-53C9-5A4E-ADD7-EA7DA71C57B3}" type="pres">
      <dgm:prSet presAssocID="{46046076-8DCE-456F-9BEC-FFC67039C99B}" presName="sp" presStyleCnt="0"/>
      <dgm:spPr/>
    </dgm:pt>
    <dgm:pt modelId="{C82164DD-23EA-6E43-B948-4CFF70DA5CB5}" type="pres">
      <dgm:prSet presAssocID="{39571DB5-2285-4E28-9849-7811E1D00FA8}" presName="arrowAndChildren" presStyleCnt="0"/>
      <dgm:spPr/>
    </dgm:pt>
    <dgm:pt modelId="{B33B02F6-015C-8E44-95A7-1DCFCFA964D0}" type="pres">
      <dgm:prSet presAssocID="{39571DB5-2285-4E28-9849-7811E1D00FA8}" presName="parentTextArrow" presStyleLbl="node1" presStyleIdx="0" presStyleCnt="0"/>
      <dgm:spPr/>
    </dgm:pt>
    <dgm:pt modelId="{635AD87B-9370-E24A-84AC-24FE69E270C8}" type="pres">
      <dgm:prSet presAssocID="{39571DB5-2285-4E28-9849-7811E1D00FA8}" presName="arrow" presStyleLbl="alignNode1" presStyleIdx="1" presStyleCnt="3"/>
      <dgm:spPr/>
    </dgm:pt>
    <dgm:pt modelId="{A54D5B6D-333F-2446-9240-3306D00B28A6}" type="pres">
      <dgm:prSet presAssocID="{39571DB5-2285-4E28-9849-7811E1D00FA8}" presName="descendantArrow" presStyleLbl="bgAccFollowNode1" presStyleIdx="1" presStyleCnt="3"/>
      <dgm:spPr/>
    </dgm:pt>
    <dgm:pt modelId="{64BCF050-DC3F-3441-988F-5888AB82C341}" type="pres">
      <dgm:prSet presAssocID="{4FD33E7C-8CBF-479C-BC6E-D2443929B882}" presName="sp" presStyleCnt="0"/>
      <dgm:spPr/>
    </dgm:pt>
    <dgm:pt modelId="{D9D434FF-5DEC-A64F-A470-9FA0B3712A2D}" type="pres">
      <dgm:prSet presAssocID="{0B7A107C-6820-454D-ADA9-2FBD0F093E81}" presName="arrowAndChildren" presStyleCnt="0"/>
      <dgm:spPr/>
    </dgm:pt>
    <dgm:pt modelId="{334FABD0-29DB-5D44-BC58-5FAB659C59C5}" type="pres">
      <dgm:prSet presAssocID="{0B7A107C-6820-454D-ADA9-2FBD0F093E81}" presName="parentTextArrow" presStyleLbl="node1" presStyleIdx="0" presStyleCnt="0"/>
      <dgm:spPr/>
    </dgm:pt>
    <dgm:pt modelId="{8AF33D9D-82B1-154A-841C-F73529B21649}" type="pres">
      <dgm:prSet presAssocID="{0B7A107C-6820-454D-ADA9-2FBD0F093E81}" presName="arrow" presStyleLbl="alignNode1" presStyleIdx="2" presStyleCnt="3"/>
      <dgm:spPr/>
    </dgm:pt>
    <dgm:pt modelId="{FD4C212C-5450-6E47-8656-FF3F4EC1C1D7}" type="pres">
      <dgm:prSet presAssocID="{0B7A107C-6820-454D-ADA9-2FBD0F093E81}" presName="descendantArrow" presStyleLbl="bgAccFollowNode1" presStyleIdx="2" presStyleCnt="3"/>
      <dgm:spPr/>
    </dgm:pt>
  </dgm:ptLst>
  <dgm:cxnLst>
    <dgm:cxn modelId="{EDB84A0E-4A22-4924-989B-9816D61EA11F}" srcId="{5E86EAF1-2DEC-4968-9250-4B433AD2023E}" destId="{7593C71D-E32A-4424-9179-29F483211F28}" srcOrd="0" destOrd="0" parTransId="{79FC9A68-DA19-4B96-B778-DF3DD990A822}" sibTransId="{BB29F183-B103-4633-AA50-5A4A1F7412B8}"/>
    <dgm:cxn modelId="{7F0FE21B-A191-704B-AD56-98B6F9EBEF79}" type="presOf" srcId="{2BF2F220-7663-4C98-99E9-EAC78C0FEF12}" destId="{FD4C212C-5450-6E47-8656-FF3F4EC1C1D7}" srcOrd="0" destOrd="0" presId="urn:microsoft.com/office/officeart/2016/7/layout/VerticalDownArrowProcess"/>
    <dgm:cxn modelId="{5450781D-9DF7-40DE-8DB8-25456B663DA1}" srcId="{39571DB5-2285-4E28-9849-7811E1D00FA8}" destId="{971C70E4-B252-465F-AFBD-C7C1CA6F362E}" srcOrd="0" destOrd="0" parTransId="{0B1191A2-9189-4992-8AF5-C575D4928229}" sibTransId="{9C46672D-48A3-4058-83B7-4C69709C6E83}"/>
    <dgm:cxn modelId="{67C3DB27-C40E-7841-A397-CFD349527BD5}" type="presOf" srcId="{5E86EAF1-2DEC-4968-9250-4B433AD2023E}" destId="{D1148072-D4F5-4E4D-A51E-9568B2638956}" srcOrd="0" destOrd="0" presId="urn:microsoft.com/office/officeart/2016/7/layout/VerticalDownArrowProcess"/>
    <dgm:cxn modelId="{98BD4C2F-BEAD-A04E-875B-855E7D3B3D59}" type="presOf" srcId="{39571DB5-2285-4E28-9849-7811E1D00FA8}" destId="{B33B02F6-015C-8E44-95A7-1DCFCFA964D0}" srcOrd="0" destOrd="0" presId="urn:microsoft.com/office/officeart/2016/7/layout/VerticalDownArrowProcess"/>
    <dgm:cxn modelId="{2D3ECE34-3E0D-6C43-9945-5326C74611EB}" type="presOf" srcId="{630C2291-1961-4FBE-BF24-4F9DB0481C80}" destId="{EA81D7B2-28C9-5245-A614-218B7FCBE8E2}" srcOrd="0" destOrd="0" presId="urn:microsoft.com/office/officeart/2016/7/layout/VerticalDownArrowProcess"/>
    <dgm:cxn modelId="{19464C50-7D6F-420C-8972-D6BD7B79C4C4}" srcId="{630C2291-1961-4FBE-BF24-4F9DB0481C80}" destId="{5E86EAF1-2DEC-4968-9250-4B433AD2023E}" srcOrd="2" destOrd="0" parTransId="{B8ABA62C-04CB-4C3E-B9B1-CE113706EA2C}" sibTransId="{97AAD594-5F54-43B0-A7C9-2BA4A079C839}"/>
    <dgm:cxn modelId="{5CFB506F-71AC-490E-9118-D1D1A1FB76FA}" srcId="{0B7A107C-6820-454D-ADA9-2FBD0F093E81}" destId="{39E65FC6-3FD3-4407-ACE1-48BB8E055665}" srcOrd="1" destOrd="0" parTransId="{282F39C2-688F-4278-8BF2-C14F11702D3D}" sibTransId="{C980E736-1147-48E1-A3D4-BB9BEE51EC8F}"/>
    <dgm:cxn modelId="{D5594773-7AAF-D34E-8410-73007A2388A0}" type="presOf" srcId="{0B7A107C-6820-454D-ADA9-2FBD0F093E81}" destId="{334FABD0-29DB-5D44-BC58-5FAB659C59C5}" srcOrd="0" destOrd="0" presId="urn:microsoft.com/office/officeart/2016/7/layout/VerticalDownArrowProcess"/>
    <dgm:cxn modelId="{3C751774-A6E0-214C-A7DD-412DF27F09D8}" type="presOf" srcId="{39571DB5-2285-4E28-9849-7811E1D00FA8}" destId="{635AD87B-9370-E24A-84AC-24FE69E270C8}" srcOrd="1" destOrd="0" presId="urn:microsoft.com/office/officeart/2016/7/layout/VerticalDownArrowProcess"/>
    <dgm:cxn modelId="{5A475D7C-5C9B-4868-B395-4E89184BD2AA}" srcId="{630C2291-1961-4FBE-BF24-4F9DB0481C80}" destId="{39571DB5-2285-4E28-9849-7811E1D00FA8}" srcOrd="1" destOrd="0" parTransId="{0A5E5098-9CD5-4FCE-874D-2BF729970225}" sibTransId="{46046076-8DCE-456F-9BEC-FFC67039C99B}"/>
    <dgm:cxn modelId="{09BEA997-E379-409D-96D4-D400AE248A38}" srcId="{0B7A107C-6820-454D-ADA9-2FBD0F093E81}" destId="{2BF2F220-7663-4C98-99E9-EAC78C0FEF12}" srcOrd="0" destOrd="0" parTransId="{408C77F9-AE31-48DF-86DC-C3743BC573B7}" sibTransId="{72CB6487-1611-4946-9D37-90295398575B}"/>
    <dgm:cxn modelId="{8749759A-FF02-6D48-B8B2-517452EEE11A}" type="presOf" srcId="{0B7A107C-6820-454D-ADA9-2FBD0F093E81}" destId="{8AF33D9D-82B1-154A-841C-F73529B21649}" srcOrd="1" destOrd="0" presId="urn:microsoft.com/office/officeart/2016/7/layout/VerticalDownArrowProcess"/>
    <dgm:cxn modelId="{4F2E8CA5-82DA-EC4F-AF58-44A02E212CC0}" type="presOf" srcId="{971C70E4-B252-465F-AFBD-C7C1CA6F362E}" destId="{A54D5B6D-333F-2446-9240-3306D00B28A6}" srcOrd="0" destOrd="0" presId="urn:microsoft.com/office/officeart/2016/7/layout/VerticalDownArrowProcess"/>
    <dgm:cxn modelId="{FE25CABC-1CC6-4557-BF31-55687CC8F799}" srcId="{630C2291-1961-4FBE-BF24-4F9DB0481C80}" destId="{0B7A107C-6820-454D-ADA9-2FBD0F093E81}" srcOrd="0" destOrd="0" parTransId="{FEB1725C-54DD-49C4-BDA1-3059413A36BC}" sibTransId="{4FD33E7C-8CBF-479C-BC6E-D2443929B882}"/>
    <dgm:cxn modelId="{525B98BE-58C8-CF4E-BEE1-DDD5C6962382}" type="presOf" srcId="{7593C71D-E32A-4424-9179-29F483211F28}" destId="{0A6154FB-9DFE-964B-8132-A97F61C08481}" srcOrd="0" destOrd="0" presId="urn:microsoft.com/office/officeart/2016/7/layout/VerticalDownArrowProcess"/>
    <dgm:cxn modelId="{7FA1E2F0-92F2-5945-BD94-04B29C2B807A}" type="presOf" srcId="{39E65FC6-3FD3-4407-ACE1-48BB8E055665}" destId="{FD4C212C-5450-6E47-8656-FF3F4EC1C1D7}" srcOrd="0" destOrd="1" presId="urn:microsoft.com/office/officeart/2016/7/layout/VerticalDownArrowProcess"/>
    <dgm:cxn modelId="{FF6E6704-1DA5-D94B-B960-1BE40A27F7BE}" type="presParOf" srcId="{EA81D7B2-28C9-5245-A614-218B7FCBE8E2}" destId="{95FCB8AF-54F4-8C4B-8659-C9B8740DD9BA}" srcOrd="0" destOrd="0" presId="urn:microsoft.com/office/officeart/2016/7/layout/VerticalDownArrowProcess"/>
    <dgm:cxn modelId="{FEFE9A45-BFF6-A248-8CEF-1D052DF78B89}" type="presParOf" srcId="{95FCB8AF-54F4-8C4B-8659-C9B8740DD9BA}" destId="{D1148072-D4F5-4E4D-A51E-9568B2638956}" srcOrd="0" destOrd="0" presId="urn:microsoft.com/office/officeart/2016/7/layout/VerticalDownArrowProcess"/>
    <dgm:cxn modelId="{DB4270B0-1F0C-BE43-8418-EFD0E9827F83}" type="presParOf" srcId="{95FCB8AF-54F4-8C4B-8659-C9B8740DD9BA}" destId="{0A6154FB-9DFE-964B-8132-A97F61C08481}" srcOrd="1" destOrd="0" presId="urn:microsoft.com/office/officeart/2016/7/layout/VerticalDownArrowProcess"/>
    <dgm:cxn modelId="{CE874581-1704-0D4D-A872-8EED902F170E}" type="presParOf" srcId="{EA81D7B2-28C9-5245-A614-218B7FCBE8E2}" destId="{F2A2B184-53C9-5A4E-ADD7-EA7DA71C57B3}" srcOrd="1" destOrd="0" presId="urn:microsoft.com/office/officeart/2016/7/layout/VerticalDownArrowProcess"/>
    <dgm:cxn modelId="{80016D7D-DE22-FC43-8207-165A538942C6}" type="presParOf" srcId="{EA81D7B2-28C9-5245-A614-218B7FCBE8E2}" destId="{C82164DD-23EA-6E43-B948-4CFF70DA5CB5}" srcOrd="2" destOrd="0" presId="urn:microsoft.com/office/officeart/2016/7/layout/VerticalDownArrowProcess"/>
    <dgm:cxn modelId="{8215A504-4EB5-764F-BA22-D2A8367DC166}" type="presParOf" srcId="{C82164DD-23EA-6E43-B948-4CFF70DA5CB5}" destId="{B33B02F6-015C-8E44-95A7-1DCFCFA964D0}" srcOrd="0" destOrd="0" presId="urn:microsoft.com/office/officeart/2016/7/layout/VerticalDownArrowProcess"/>
    <dgm:cxn modelId="{ED72498A-7C91-5549-8F51-600A8718C792}" type="presParOf" srcId="{C82164DD-23EA-6E43-B948-4CFF70DA5CB5}" destId="{635AD87B-9370-E24A-84AC-24FE69E270C8}" srcOrd="1" destOrd="0" presId="urn:microsoft.com/office/officeart/2016/7/layout/VerticalDownArrowProcess"/>
    <dgm:cxn modelId="{98028C8A-DF9B-8C48-BDC9-5F4DF97BB356}" type="presParOf" srcId="{C82164DD-23EA-6E43-B948-4CFF70DA5CB5}" destId="{A54D5B6D-333F-2446-9240-3306D00B28A6}" srcOrd="2" destOrd="0" presId="urn:microsoft.com/office/officeart/2016/7/layout/VerticalDownArrowProcess"/>
    <dgm:cxn modelId="{73D8474F-F4D1-BC4A-892B-88C224E03F0B}" type="presParOf" srcId="{EA81D7B2-28C9-5245-A614-218B7FCBE8E2}" destId="{64BCF050-DC3F-3441-988F-5888AB82C341}" srcOrd="3" destOrd="0" presId="urn:microsoft.com/office/officeart/2016/7/layout/VerticalDownArrowProcess"/>
    <dgm:cxn modelId="{099EC592-5A75-B340-BCAF-F628EE8476B8}" type="presParOf" srcId="{EA81D7B2-28C9-5245-A614-218B7FCBE8E2}" destId="{D9D434FF-5DEC-A64F-A470-9FA0B3712A2D}" srcOrd="4" destOrd="0" presId="urn:microsoft.com/office/officeart/2016/7/layout/VerticalDownArrowProcess"/>
    <dgm:cxn modelId="{DC4EAED8-808E-4D43-AE58-102E4BE1B704}" type="presParOf" srcId="{D9D434FF-5DEC-A64F-A470-9FA0B3712A2D}" destId="{334FABD0-29DB-5D44-BC58-5FAB659C59C5}" srcOrd="0" destOrd="0" presId="urn:microsoft.com/office/officeart/2016/7/layout/VerticalDownArrowProcess"/>
    <dgm:cxn modelId="{97F5C028-2D42-9C4F-A724-0ED7A98DD6A3}" type="presParOf" srcId="{D9D434FF-5DEC-A64F-A470-9FA0B3712A2D}" destId="{8AF33D9D-82B1-154A-841C-F73529B21649}" srcOrd="1" destOrd="0" presId="urn:microsoft.com/office/officeart/2016/7/layout/VerticalDownArrowProcess"/>
    <dgm:cxn modelId="{692B508F-F2E7-FD45-9292-5CBD56D1B363}" type="presParOf" srcId="{D9D434FF-5DEC-A64F-A470-9FA0B3712A2D}" destId="{FD4C212C-5450-6E47-8656-FF3F4EC1C1D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7D768D-A44E-4C94-B476-0F2801CE9F0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B2E488-8CAE-4836-88C6-A80F0FACBC78}">
      <dgm:prSet/>
      <dgm:spPr/>
      <dgm:t>
        <a:bodyPr/>
        <a:lstStyle/>
        <a:p>
          <a:pPr>
            <a:lnSpc>
              <a:spcPct val="100000"/>
            </a:lnSpc>
          </a:pPr>
          <a:r>
            <a:rPr lang="en-US" dirty="0">
              <a:latin typeface="Times New Roman" panose="02020603050405020304" pitchFamily="18" charset="0"/>
              <a:cs typeface="Times New Roman" panose="02020603050405020304" pitchFamily="18" charset="0"/>
            </a:rPr>
            <a:t>Suits businesses across various industries—technology, finance etc. </a:t>
          </a:r>
        </a:p>
      </dgm:t>
    </dgm:pt>
    <dgm:pt modelId="{47F4D4AA-B48E-430A-BF5A-0CDA491ED7DA}" type="parTrans" cxnId="{C4A9023F-DD26-4337-953D-3C94F0A4C141}">
      <dgm:prSet/>
      <dgm:spPr/>
      <dgm:t>
        <a:bodyPr/>
        <a:lstStyle/>
        <a:p>
          <a:endParaRPr lang="en-US"/>
        </a:p>
      </dgm:t>
    </dgm:pt>
    <dgm:pt modelId="{20DD47C0-6E6B-44DC-A866-0737D60A882B}" type="sibTrans" cxnId="{C4A9023F-DD26-4337-953D-3C94F0A4C141}">
      <dgm:prSet/>
      <dgm:spPr/>
      <dgm:t>
        <a:bodyPr/>
        <a:lstStyle/>
        <a:p>
          <a:endParaRPr lang="en-US"/>
        </a:p>
      </dgm:t>
    </dgm:pt>
    <dgm:pt modelId="{3214825B-5426-4F28-9DE9-DEAAA82FCA16}">
      <dgm:prSet/>
      <dgm:spPr/>
      <dgm:t>
        <a:bodyPr/>
        <a:lstStyle/>
        <a:p>
          <a:pPr>
            <a:lnSpc>
              <a:spcPct val="100000"/>
            </a:lnSpc>
          </a:pPr>
          <a:r>
            <a:rPr lang="en-US" dirty="0">
              <a:latin typeface="Times New Roman" panose="02020603050405020304" pitchFamily="18" charset="0"/>
              <a:cs typeface="Times New Roman" panose="02020603050405020304" pitchFamily="18" charset="0"/>
            </a:rPr>
            <a:t>Applicable for searching information in documents, notes etc.</a:t>
          </a:r>
        </a:p>
      </dgm:t>
    </dgm:pt>
    <dgm:pt modelId="{10DEA719-5099-449D-B243-156F853EF8F1}" type="parTrans" cxnId="{E656C318-E825-46A6-92A4-11E8D5D1FC5D}">
      <dgm:prSet/>
      <dgm:spPr/>
      <dgm:t>
        <a:bodyPr/>
        <a:lstStyle/>
        <a:p>
          <a:endParaRPr lang="en-US"/>
        </a:p>
      </dgm:t>
    </dgm:pt>
    <dgm:pt modelId="{93D703FA-0C41-4EA5-BA97-BE86CCFFA95A}" type="sibTrans" cxnId="{E656C318-E825-46A6-92A4-11E8D5D1FC5D}">
      <dgm:prSet/>
      <dgm:spPr/>
      <dgm:t>
        <a:bodyPr/>
        <a:lstStyle/>
        <a:p>
          <a:endParaRPr lang="en-US"/>
        </a:p>
      </dgm:t>
    </dgm:pt>
    <dgm:pt modelId="{1EF147B2-4594-462E-ACAD-2469C9AB4275}">
      <dgm:prSet/>
      <dgm:spPr/>
      <dgm:t>
        <a:bodyPr/>
        <a:lstStyle/>
        <a:p>
          <a:pPr>
            <a:lnSpc>
              <a:spcPct val="100000"/>
            </a:lnSpc>
          </a:pPr>
          <a:r>
            <a:rPr lang="en-US" dirty="0">
              <a:latin typeface="Times New Roman" panose="02020603050405020304" pitchFamily="18" charset="0"/>
              <a:cs typeface="Times New Roman" panose="02020603050405020304" pitchFamily="18" charset="0"/>
            </a:rPr>
            <a:t>Can be easily deployed on cloud platforms or integrated with other applications.</a:t>
          </a:r>
        </a:p>
      </dgm:t>
    </dgm:pt>
    <dgm:pt modelId="{B754E93B-DCFB-4F93-BC89-235E314A2CEB}" type="parTrans" cxnId="{FED8FC04-C6D2-47F7-ABEF-86ED6FDCD2CF}">
      <dgm:prSet/>
      <dgm:spPr/>
      <dgm:t>
        <a:bodyPr/>
        <a:lstStyle/>
        <a:p>
          <a:endParaRPr lang="en-US"/>
        </a:p>
      </dgm:t>
    </dgm:pt>
    <dgm:pt modelId="{A60DA4CC-DECB-4BE2-B250-E573CBEB65A4}" type="sibTrans" cxnId="{FED8FC04-C6D2-47F7-ABEF-86ED6FDCD2CF}">
      <dgm:prSet/>
      <dgm:spPr/>
      <dgm:t>
        <a:bodyPr/>
        <a:lstStyle/>
        <a:p>
          <a:endParaRPr lang="en-US"/>
        </a:p>
      </dgm:t>
    </dgm:pt>
    <dgm:pt modelId="{C844FF40-16F5-4248-A8D5-00E28DCA9850}" type="pres">
      <dgm:prSet presAssocID="{6F7D768D-A44E-4C94-B476-0F2801CE9F0E}" presName="root" presStyleCnt="0">
        <dgm:presLayoutVars>
          <dgm:dir/>
          <dgm:resizeHandles val="exact"/>
        </dgm:presLayoutVars>
      </dgm:prSet>
      <dgm:spPr/>
    </dgm:pt>
    <dgm:pt modelId="{CB2FF184-F91E-420A-9DBC-F10418116C3C}" type="pres">
      <dgm:prSet presAssocID="{D9B2E488-8CAE-4836-88C6-A80F0FACBC78}" presName="compNode" presStyleCnt="0"/>
      <dgm:spPr/>
    </dgm:pt>
    <dgm:pt modelId="{E27C0E29-BAC1-492B-BF01-5930A97106BC}" type="pres">
      <dgm:prSet presAssocID="{D9B2E488-8CAE-4836-88C6-A80F0FACBC78}" presName="bgRect" presStyleLbl="bgShp" presStyleIdx="0" presStyleCnt="3"/>
      <dgm:spPr/>
    </dgm:pt>
    <dgm:pt modelId="{B604567E-A440-4A4E-BEF1-FD91B8643709}" type="pres">
      <dgm:prSet presAssocID="{D9B2E488-8CAE-4836-88C6-A80F0FACBC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985DCDC4-99D8-4EE3-B383-25C13B8EC681}" type="pres">
      <dgm:prSet presAssocID="{D9B2E488-8CAE-4836-88C6-A80F0FACBC78}" presName="spaceRect" presStyleCnt="0"/>
      <dgm:spPr/>
    </dgm:pt>
    <dgm:pt modelId="{D696DAA8-4819-4094-A3CB-B53DD2479A54}" type="pres">
      <dgm:prSet presAssocID="{D9B2E488-8CAE-4836-88C6-A80F0FACBC78}" presName="parTx" presStyleLbl="revTx" presStyleIdx="0" presStyleCnt="3">
        <dgm:presLayoutVars>
          <dgm:chMax val="0"/>
          <dgm:chPref val="0"/>
        </dgm:presLayoutVars>
      </dgm:prSet>
      <dgm:spPr/>
    </dgm:pt>
    <dgm:pt modelId="{5889E649-21FC-4939-AEF8-727A8337F3A0}" type="pres">
      <dgm:prSet presAssocID="{20DD47C0-6E6B-44DC-A866-0737D60A882B}" presName="sibTrans" presStyleCnt="0"/>
      <dgm:spPr/>
    </dgm:pt>
    <dgm:pt modelId="{27317F9A-7339-415B-9C97-5B15BF50CDE5}" type="pres">
      <dgm:prSet presAssocID="{3214825B-5426-4F28-9DE9-DEAAA82FCA16}" presName="compNode" presStyleCnt="0"/>
      <dgm:spPr/>
    </dgm:pt>
    <dgm:pt modelId="{C1E92741-4419-4D1A-B013-40390F16968B}" type="pres">
      <dgm:prSet presAssocID="{3214825B-5426-4F28-9DE9-DEAAA82FCA16}" presName="bgRect" presStyleLbl="bgShp" presStyleIdx="1" presStyleCnt="3"/>
      <dgm:spPr/>
    </dgm:pt>
    <dgm:pt modelId="{70688C68-6DD2-4D06-9823-F3A3584ECA09}" type="pres">
      <dgm:prSet presAssocID="{3214825B-5426-4F28-9DE9-DEAAA82FCA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F98DEFBC-C24C-47D5-9DB7-C179D6493E74}" type="pres">
      <dgm:prSet presAssocID="{3214825B-5426-4F28-9DE9-DEAAA82FCA16}" presName="spaceRect" presStyleCnt="0"/>
      <dgm:spPr/>
    </dgm:pt>
    <dgm:pt modelId="{BB91D8F1-CEB4-4BB6-BE0F-007243262F03}" type="pres">
      <dgm:prSet presAssocID="{3214825B-5426-4F28-9DE9-DEAAA82FCA16}" presName="parTx" presStyleLbl="revTx" presStyleIdx="1" presStyleCnt="3">
        <dgm:presLayoutVars>
          <dgm:chMax val="0"/>
          <dgm:chPref val="0"/>
        </dgm:presLayoutVars>
      </dgm:prSet>
      <dgm:spPr/>
    </dgm:pt>
    <dgm:pt modelId="{59A36E71-4AE5-468E-B110-AA80FEEAD510}" type="pres">
      <dgm:prSet presAssocID="{93D703FA-0C41-4EA5-BA97-BE86CCFFA95A}" presName="sibTrans" presStyleCnt="0"/>
      <dgm:spPr/>
    </dgm:pt>
    <dgm:pt modelId="{292D9F33-05CF-4D42-B2A9-55E438F22B61}" type="pres">
      <dgm:prSet presAssocID="{1EF147B2-4594-462E-ACAD-2469C9AB4275}" presName="compNode" presStyleCnt="0"/>
      <dgm:spPr/>
    </dgm:pt>
    <dgm:pt modelId="{7DB583FE-9295-47E1-82CD-1AF61F1CB67A}" type="pres">
      <dgm:prSet presAssocID="{1EF147B2-4594-462E-ACAD-2469C9AB4275}" presName="bgRect" presStyleLbl="bgShp" presStyleIdx="2" presStyleCnt="3"/>
      <dgm:spPr/>
    </dgm:pt>
    <dgm:pt modelId="{23A41531-D822-42B1-BDA6-3AB4F1626763}" type="pres">
      <dgm:prSet presAssocID="{1EF147B2-4594-462E-ACAD-2469C9AB42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149791CD-9D98-4029-BA0C-387C69F1D386}" type="pres">
      <dgm:prSet presAssocID="{1EF147B2-4594-462E-ACAD-2469C9AB4275}" presName="spaceRect" presStyleCnt="0"/>
      <dgm:spPr/>
    </dgm:pt>
    <dgm:pt modelId="{9FBB712C-617E-45A2-883D-784C7840257A}" type="pres">
      <dgm:prSet presAssocID="{1EF147B2-4594-462E-ACAD-2469C9AB4275}" presName="parTx" presStyleLbl="revTx" presStyleIdx="2" presStyleCnt="3">
        <dgm:presLayoutVars>
          <dgm:chMax val="0"/>
          <dgm:chPref val="0"/>
        </dgm:presLayoutVars>
      </dgm:prSet>
      <dgm:spPr/>
    </dgm:pt>
  </dgm:ptLst>
  <dgm:cxnLst>
    <dgm:cxn modelId="{FED8FC04-C6D2-47F7-ABEF-86ED6FDCD2CF}" srcId="{6F7D768D-A44E-4C94-B476-0F2801CE9F0E}" destId="{1EF147B2-4594-462E-ACAD-2469C9AB4275}" srcOrd="2" destOrd="0" parTransId="{B754E93B-DCFB-4F93-BC89-235E314A2CEB}" sibTransId="{A60DA4CC-DECB-4BE2-B250-E573CBEB65A4}"/>
    <dgm:cxn modelId="{4422D60E-08A0-B84A-89AF-2CB7B03D4720}" type="presOf" srcId="{1EF147B2-4594-462E-ACAD-2469C9AB4275}" destId="{9FBB712C-617E-45A2-883D-784C7840257A}" srcOrd="0" destOrd="0" presId="urn:microsoft.com/office/officeart/2018/2/layout/IconVerticalSolidList"/>
    <dgm:cxn modelId="{E656C318-E825-46A6-92A4-11E8D5D1FC5D}" srcId="{6F7D768D-A44E-4C94-B476-0F2801CE9F0E}" destId="{3214825B-5426-4F28-9DE9-DEAAA82FCA16}" srcOrd="1" destOrd="0" parTransId="{10DEA719-5099-449D-B243-156F853EF8F1}" sibTransId="{93D703FA-0C41-4EA5-BA97-BE86CCFFA95A}"/>
    <dgm:cxn modelId="{C4A9023F-DD26-4337-953D-3C94F0A4C141}" srcId="{6F7D768D-A44E-4C94-B476-0F2801CE9F0E}" destId="{D9B2E488-8CAE-4836-88C6-A80F0FACBC78}" srcOrd="0" destOrd="0" parTransId="{47F4D4AA-B48E-430A-BF5A-0CDA491ED7DA}" sibTransId="{20DD47C0-6E6B-44DC-A866-0737D60A882B}"/>
    <dgm:cxn modelId="{369E0565-693A-7D43-BC4C-F2795D8AAE17}" type="presOf" srcId="{D9B2E488-8CAE-4836-88C6-A80F0FACBC78}" destId="{D696DAA8-4819-4094-A3CB-B53DD2479A54}" srcOrd="0" destOrd="0" presId="urn:microsoft.com/office/officeart/2018/2/layout/IconVerticalSolidList"/>
    <dgm:cxn modelId="{ACFC4671-1EA7-8E45-9ACA-F7159EC8BDBB}" type="presOf" srcId="{6F7D768D-A44E-4C94-B476-0F2801CE9F0E}" destId="{C844FF40-16F5-4248-A8D5-00E28DCA9850}" srcOrd="0" destOrd="0" presId="urn:microsoft.com/office/officeart/2018/2/layout/IconVerticalSolidList"/>
    <dgm:cxn modelId="{2F15BFD3-69D9-2640-9C37-04DCBE325B31}" type="presOf" srcId="{3214825B-5426-4F28-9DE9-DEAAA82FCA16}" destId="{BB91D8F1-CEB4-4BB6-BE0F-007243262F03}" srcOrd="0" destOrd="0" presId="urn:microsoft.com/office/officeart/2018/2/layout/IconVerticalSolidList"/>
    <dgm:cxn modelId="{5B5774B0-F2EA-AA48-ABAD-9FB77D44B3D4}" type="presParOf" srcId="{C844FF40-16F5-4248-A8D5-00E28DCA9850}" destId="{CB2FF184-F91E-420A-9DBC-F10418116C3C}" srcOrd="0" destOrd="0" presId="urn:microsoft.com/office/officeart/2018/2/layout/IconVerticalSolidList"/>
    <dgm:cxn modelId="{47C296AD-B660-E143-8901-D053AB8B412B}" type="presParOf" srcId="{CB2FF184-F91E-420A-9DBC-F10418116C3C}" destId="{E27C0E29-BAC1-492B-BF01-5930A97106BC}" srcOrd="0" destOrd="0" presId="urn:microsoft.com/office/officeart/2018/2/layout/IconVerticalSolidList"/>
    <dgm:cxn modelId="{143BE446-F91D-1D4D-830A-4159A8896388}" type="presParOf" srcId="{CB2FF184-F91E-420A-9DBC-F10418116C3C}" destId="{B604567E-A440-4A4E-BEF1-FD91B8643709}" srcOrd="1" destOrd="0" presId="urn:microsoft.com/office/officeart/2018/2/layout/IconVerticalSolidList"/>
    <dgm:cxn modelId="{CC25189D-0E37-AE47-A59E-0B1CF5E9D533}" type="presParOf" srcId="{CB2FF184-F91E-420A-9DBC-F10418116C3C}" destId="{985DCDC4-99D8-4EE3-B383-25C13B8EC681}" srcOrd="2" destOrd="0" presId="urn:microsoft.com/office/officeart/2018/2/layout/IconVerticalSolidList"/>
    <dgm:cxn modelId="{BAC96524-23A0-BA4A-A4C5-4EE357670C53}" type="presParOf" srcId="{CB2FF184-F91E-420A-9DBC-F10418116C3C}" destId="{D696DAA8-4819-4094-A3CB-B53DD2479A54}" srcOrd="3" destOrd="0" presId="urn:microsoft.com/office/officeart/2018/2/layout/IconVerticalSolidList"/>
    <dgm:cxn modelId="{C2D4B6AE-1D6C-A54B-A6C1-4825F6B1B7AB}" type="presParOf" srcId="{C844FF40-16F5-4248-A8D5-00E28DCA9850}" destId="{5889E649-21FC-4939-AEF8-727A8337F3A0}" srcOrd="1" destOrd="0" presId="urn:microsoft.com/office/officeart/2018/2/layout/IconVerticalSolidList"/>
    <dgm:cxn modelId="{F4FB4735-76B4-E04B-90E2-879E2F7F67DA}" type="presParOf" srcId="{C844FF40-16F5-4248-A8D5-00E28DCA9850}" destId="{27317F9A-7339-415B-9C97-5B15BF50CDE5}" srcOrd="2" destOrd="0" presId="urn:microsoft.com/office/officeart/2018/2/layout/IconVerticalSolidList"/>
    <dgm:cxn modelId="{B81FA5BC-E724-6A41-9F1C-C8E34FEEAFB6}" type="presParOf" srcId="{27317F9A-7339-415B-9C97-5B15BF50CDE5}" destId="{C1E92741-4419-4D1A-B013-40390F16968B}" srcOrd="0" destOrd="0" presId="urn:microsoft.com/office/officeart/2018/2/layout/IconVerticalSolidList"/>
    <dgm:cxn modelId="{7869DFB8-E290-664E-9202-A7A39E511BAB}" type="presParOf" srcId="{27317F9A-7339-415B-9C97-5B15BF50CDE5}" destId="{70688C68-6DD2-4D06-9823-F3A3584ECA09}" srcOrd="1" destOrd="0" presId="urn:microsoft.com/office/officeart/2018/2/layout/IconVerticalSolidList"/>
    <dgm:cxn modelId="{DEBAFD16-DAA9-BA4E-891A-FEBFCF7D10E0}" type="presParOf" srcId="{27317F9A-7339-415B-9C97-5B15BF50CDE5}" destId="{F98DEFBC-C24C-47D5-9DB7-C179D6493E74}" srcOrd="2" destOrd="0" presId="urn:microsoft.com/office/officeart/2018/2/layout/IconVerticalSolidList"/>
    <dgm:cxn modelId="{5A5866B4-552F-F64D-B9BF-EFDF7F2488E7}" type="presParOf" srcId="{27317F9A-7339-415B-9C97-5B15BF50CDE5}" destId="{BB91D8F1-CEB4-4BB6-BE0F-007243262F03}" srcOrd="3" destOrd="0" presId="urn:microsoft.com/office/officeart/2018/2/layout/IconVerticalSolidList"/>
    <dgm:cxn modelId="{46633AAD-A70A-0744-A63C-26C049DEC339}" type="presParOf" srcId="{C844FF40-16F5-4248-A8D5-00E28DCA9850}" destId="{59A36E71-4AE5-468E-B110-AA80FEEAD510}" srcOrd="3" destOrd="0" presId="urn:microsoft.com/office/officeart/2018/2/layout/IconVerticalSolidList"/>
    <dgm:cxn modelId="{ADA43B4E-BD1E-F040-903D-073079D12C71}" type="presParOf" srcId="{C844FF40-16F5-4248-A8D5-00E28DCA9850}" destId="{292D9F33-05CF-4D42-B2A9-55E438F22B61}" srcOrd="4" destOrd="0" presId="urn:microsoft.com/office/officeart/2018/2/layout/IconVerticalSolidList"/>
    <dgm:cxn modelId="{DE7D7804-84B6-3E47-8A80-F96808E068EB}" type="presParOf" srcId="{292D9F33-05CF-4D42-B2A9-55E438F22B61}" destId="{7DB583FE-9295-47E1-82CD-1AF61F1CB67A}" srcOrd="0" destOrd="0" presId="urn:microsoft.com/office/officeart/2018/2/layout/IconVerticalSolidList"/>
    <dgm:cxn modelId="{414D1669-9079-1F40-A565-9E72C4D8D98F}" type="presParOf" srcId="{292D9F33-05CF-4D42-B2A9-55E438F22B61}" destId="{23A41531-D822-42B1-BDA6-3AB4F1626763}" srcOrd="1" destOrd="0" presId="urn:microsoft.com/office/officeart/2018/2/layout/IconVerticalSolidList"/>
    <dgm:cxn modelId="{5EDF6705-884E-2644-A5BB-4C569B703D85}" type="presParOf" srcId="{292D9F33-05CF-4D42-B2A9-55E438F22B61}" destId="{149791CD-9D98-4029-BA0C-387C69F1D386}" srcOrd="2" destOrd="0" presId="urn:microsoft.com/office/officeart/2018/2/layout/IconVerticalSolidList"/>
    <dgm:cxn modelId="{484A7276-1CAB-CF4B-9CB0-5661B6F0A34D}" type="presParOf" srcId="{292D9F33-05CF-4D42-B2A9-55E438F22B61}" destId="{9FBB712C-617E-45A2-883D-784C784025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7B334-DF09-42F8-861E-1CA98F1A4844}">
      <dsp:nvSpPr>
        <dsp:cNvPr id="0" name=""/>
        <dsp:cNvSpPr/>
      </dsp:nvSpPr>
      <dsp:spPr>
        <a:xfrm>
          <a:off x="0" y="1806"/>
          <a:ext cx="10515600" cy="9155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E2D81-D2C1-443C-9F09-54B53D0021AE}">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0D750-6CA3-4392-97AB-4741A047184F}">
      <dsp:nvSpPr>
        <dsp:cNvPr id="0" name=""/>
        <dsp:cNvSpPr/>
      </dsp:nvSpPr>
      <dsp:spPr>
        <a:xfrm>
          <a:off x="1057476" y="1806"/>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Overwhelming</a:t>
          </a:r>
        </a:p>
      </dsp:txBody>
      <dsp:txXfrm>
        <a:off x="1057476" y="1806"/>
        <a:ext cx="4732020" cy="915564"/>
      </dsp:txXfrm>
    </dsp:sp>
    <dsp:sp modelId="{FF0713BA-B305-4F35-BC1C-35CCF055E920}">
      <dsp:nvSpPr>
        <dsp:cNvPr id="0" name=""/>
        <dsp:cNvSpPr/>
      </dsp:nvSpPr>
      <dsp:spPr>
        <a:xfrm>
          <a:off x="5789496" y="1806"/>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Businesses receives thousands of emails daily, difficult to look through everything.</a:t>
          </a:r>
        </a:p>
      </dsp:txBody>
      <dsp:txXfrm>
        <a:off x="5789496" y="1806"/>
        <a:ext cx="4726103" cy="915564"/>
      </dsp:txXfrm>
    </dsp:sp>
    <dsp:sp modelId="{3A3D8520-3F07-4EFF-B318-1F93A890D021}">
      <dsp:nvSpPr>
        <dsp:cNvPr id="0" name=""/>
        <dsp:cNvSpPr/>
      </dsp:nvSpPr>
      <dsp:spPr>
        <a:xfrm>
          <a:off x="0" y="1146262"/>
          <a:ext cx="10515600" cy="9155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84347-509C-46D5-A271-24BA1E360F87}">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C069C-2A93-44CA-BBF7-070667266685}">
      <dsp:nvSpPr>
        <dsp:cNvPr id="0" name=""/>
        <dsp:cNvSpPr/>
      </dsp:nvSpPr>
      <dsp:spPr>
        <a:xfrm>
          <a:off x="1057476" y="1146262"/>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Time-Consuming</a:t>
          </a:r>
        </a:p>
      </dsp:txBody>
      <dsp:txXfrm>
        <a:off x="1057476" y="1146262"/>
        <a:ext cx="4732020" cy="915564"/>
      </dsp:txXfrm>
    </dsp:sp>
    <dsp:sp modelId="{1D9FE42C-E9D5-4837-B955-B91EA3BAF122}">
      <dsp:nvSpPr>
        <dsp:cNvPr id="0" name=""/>
        <dsp:cNvSpPr/>
      </dsp:nvSpPr>
      <dsp:spPr>
        <a:xfrm>
          <a:off x="5789496" y="1146262"/>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Finding specific emails can take longer, impacting productivity.</a:t>
          </a:r>
          <a:endParaRPr lang="en-US" sz="1800" kern="1200">
            <a:latin typeface="Times New Roman" panose="02020603050405020304" pitchFamily="18" charset="0"/>
            <a:cs typeface="Times New Roman" panose="02020603050405020304" pitchFamily="18" charset="0"/>
          </a:endParaRPr>
        </a:p>
      </dsp:txBody>
      <dsp:txXfrm>
        <a:off x="5789496" y="1146262"/>
        <a:ext cx="4726103" cy="915564"/>
      </dsp:txXfrm>
    </dsp:sp>
    <dsp:sp modelId="{0286667B-BF95-44C1-8525-639944120B2B}">
      <dsp:nvSpPr>
        <dsp:cNvPr id="0" name=""/>
        <dsp:cNvSpPr/>
      </dsp:nvSpPr>
      <dsp:spPr>
        <a:xfrm>
          <a:off x="0" y="2290717"/>
          <a:ext cx="10515600" cy="9155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D600A-6B5D-483C-850A-BA04AE5595C6}">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E15E0-CC44-4654-AF79-9594181DF63B}">
      <dsp:nvSpPr>
        <dsp:cNvPr id="0" name=""/>
        <dsp:cNvSpPr/>
      </dsp:nvSpPr>
      <dsp:spPr>
        <a:xfrm>
          <a:off x="1057476" y="2290717"/>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Inefficiency in Keyword Search Method</a:t>
          </a:r>
        </a:p>
      </dsp:txBody>
      <dsp:txXfrm>
        <a:off x="1057476" y="2290717"/>
        <a:ext cx="4732020" cy="915564"/>
      </dsp:txXfrm>
    </dsp:sp>
    <dsp:sp modelId="{546E1D95-6787-4E9F-B638-B7C060AB25ED}">
      <dsp:nvSpPr>
        <dsp:cNvPr id="0" name=""/>
        <dsp:cNvSpPr/>
      </dsp:nvSpPr>
      <dsp:spPr>
        <a:xfrm>
          <a:off x="5789496" y="2290717"/>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Traditional search methods rely on keyword matching, often returning irrelevant or incomplete results.</a:t>
          </a:r>
          <a:endParaRPr lang="en-US" sz="1800" kern="1200">
            <a:latin typeface="Times New Roman" panose="02020603050405020304" pitchFamily="18" charset="0"/>
            <a:cs typeface="Times New Roman" panose="02020603050405020304" pitchFamily="18" charset="0"/>
          </a:endParaRPr>
        </a:p>
      </dsp:txBody>
      <dsp:txXfrm>
        <a:off x="5789496" y="2290717"/>
        <a:ext cx="4726103" cy="915564"/>
      </dsp:txXfrm>
    </dsp:sp>
    <dsp:sp modelId="{3D2D9D24-119C-4CFA-A06E-F93F955A208D}">
      <dsp:nvSpPr>
        <dsp:cNvPr id="0" name=""/>
        <dsp:cNvSpPr/>
      </dsp:nvSpPr>
      <dsp:spPr>
        <a:xfrm>
          <a:off x="0" y="3435173"/>
          <a:ext cx="10515600" cy="91556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C7760-0E7D-4561-833A-FE4E85202E91}">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87025D-5CC9-4C69-8106-C4D1675CB6E3}">
      <dsp:nvSpPr>
        <dsp:cNvPr id="0" name=""/>
        <dsp:cNvSpPr/>
      </dsp:nvSpPr>
      <dsp:spPr>
        <a:xfrm>
          <a:off x="1057476" y="3435173"/>
          <a:ext cx="4732020"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Contextual Blind Spots</a:t>
          </a:r>
        </a:p>
      </dsp:txBody>
      <dsp:txXfrm>
        <a:off x="1057476" y="3435173"/>
        <a:ext cx="4732020" cy="915564"/>
      </dsp:txXfrm>
    </dsp:sp>
    <dsp:sp modelId="{DD3D3D67-519E-4764-A56E-5A3772F2EA32}">
      <dsp:nvSpPr>
        <dsp:cNvPr id="0" name=""/>
        <dsp:cNvSpPr/>
      </dsp:nvSpPr>
      <dsp:spPr>
        <a:xfrm>
          <a:off x="5789496" y="3435173"/>
          <a:ext cx="472610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Keyword searches does not capture the context or intent behind the search query, leading to missed important information.</a:t>
          </a:r>
          <a:endParaRPr lang="en-US" sz="1800" kern="1200">
            <a:latin typeface="Times New Roman" panose="02020603050405020304" pitchFamily="18" charset="0"/>
            <a:cs typeface="Times New Roman" panose="02020603050405020304" pitchFamily="18" charset="0"/>
          </a:endParaRPr>
        </a:p>
      </dsp:txBody>
      <dsp:txXfrm>
        <a:off x="5789496" y="3435173"/>
        <a:ext cx="4726103" cy="915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F4268-2F85-4EBF-9446-55291472E689}">
      <dsp:nvSpPr>
        <dsp:cNvPr id="0" name=""/>
        <dsp:cNvSpPr/>
      </dsp:nvSpPr>
      <dsp:spPr>
        <a:xfrm>
          <a:off x="1963800" y="67948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CB29DF-AC44-4D65-B350-1D44FFAE97F2}">
      <dsp:nvSpPr>
        <dsp:cNvPr id="0" name=""/>
        <dsp:cNvSpPr/>
      </dsp:nvSpPr>
      <dsp:spPr>
        <a:xfrm>
          <a:off x="559800" y="23201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b="0" kern="1200" dirty="0">
              <a:latin typeface="Times New Roman" panose="02020603050405020304" pitchFamily="18" charset="0"/>
              <a:cs typeface="Times New Roman" panose="02020603050405020304" pitchFamily="18" charset="0"/>
            </a:rPr>
            <a:t>Advance search with vector embeddings to include the context and meaning of text</a:t>
          </a:r>
        </a:p>
      </dsp:txBody>
      <dsp:txXfrm>
        <a:off x="559800" y="2320158"/>
        <a:ext cx="4320000" cy="648000"/>
      </dsp:txXfrm>
    </dsp:sp>
    <dsp:sp modelId="{CD08795C-E683-4BBB-AA82-5691092968BC}">
      <dsp:nvSpPr>
        <dsp:cNvPr id="0" name=""/>
        <dsp:cNvSpPr/>
      </dsp:nvSpPr>
      <dsp:spPr>
        <a:xfrm>
          <a:off x="559800" y="3028005"/>
          <a:ext cx="4320000" cy="643845"/>
        </a:xfrm>
        <a:prstGeom prst="rect">
          <a:avLst/>
        </a:prstGeom>
        <a:noFill/>
        <a:ln>
          <a:noFill/>
        </a:ln>
        <a:effectLst/>
      </dsp:spPr>
      <dsp:style>
        <a:lnRef idx="0">
          <a:scrgbClr r="0" g="0" b="0"/>
        </a:lnRef>
        <a:fillRef idx="0">
          <a:scrgbClr r="0" g="0" b="0"/>
        </a:fillRef>
        <a:effectRef idx="0">
          <a:scrgbClr r="0" g="0" b="0"/>
        </a:effectRef>
        <a:fontRef idx="minor"/>
      </dsp:style>
    </dsp:sp>
    <dsp:sp modelId="{2FA08B22-F839-416B-8561-0DCAA0EECD01}">
      <dsp:nvSpPr>
        <dsp:cNvPr id="0" name=""/>
        <dsp:cNvSpPr/>
      </dsp:nvSpPr>
      <dsp:spPr>
        <a:xfrm>
          <a:off x="7039800" y="67948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5BD083-04D9-4047-AA6C-A6CEC2DEC374}">
      <dsp:nvSpPr>
        <dsp:cNvPr id="0" name=""/>
        <dsp:cNvSpPr/>
      </dsp:nvSpPr>
      <dsp:spPr>
        <a:xfrm>
          <a:off x="5635800" y="232015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latin typeface="Times New Roman" panose="02020603050405020304" pitchFamily="18" charset="0"/>
              <a:cs typeface="Times New Roman" panose="02020603050405020304" pitchFamily="18" charset="0"/>
            </a:rPr>
            <a:t>Vector Search</a:t>
          </a:r>
        </a:p>
      </dsp:txBody>
      <dsp:txXfrm>
        <a:off x="5635800" y="2320158"/>
        <a:ext cx="4320000" cy="648000"/>
      </dsp:txXfrm>
    </dsp:sp>
    <dsp:sp modelId="{847B7F52-31B0-4BF2-83B3-F071F65F567D}">
      <dsp:nvSpPr>
        <dsp:cNvPr id="0" name=""/>
        <dsp:cNvSpPr/>
      </dsp:nvSpPr>
      <dsp:spPr>
        <a:xfrm>
          <a:off x="5635800" y="2648343"/>
          <a:ext cx="4320000" cy="643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Converts both search queries and email objects into high-dimensional vectors representing their meaning.</a:t>
          </a:r>
        </a:p>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Rank the emails based on the relevance score. </a:t>
          </a:r>
        </a:p>
      </dsp:txBody>
      <dsp:txXfrm>
        <a:off x="5635800" y="2648343"/>
        <a:ext cx="4320000" cy="643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48072-D4F5-4E4D-A51E-9568B2638956}">
      <dsp:nvSpPr>
        <dsp:cNvPr id="0" name=""/>
        <dsp:cNvSpPr/>
      </dsp:nvSpPr>
      <dsp:spPr>
        <a:xfrm>
          <a:off x="0" y="3275482"/>
          <a:ext cx="2628900" cy="107508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a:latin typeface="Times New Roman" panose="02020603050405020304" pitchFamily="18" charset="0"/>
              <a:cs typeface="Times New Roman" panose="02020603050405020304" pitchFamily="18" charset="0"/>
            </a:rPr>
            <a:t>Reduced Frustration</a:t>
          </a:r>
        </a:p>
      </dsp:txBody>
      <dsp:txXfrm>
        <a:off x="0" y="3275482"/>
        <a:ext cx="2628900" cy="1075086"/>
      </dsp:txXfrm>
    </dsp:sp>
    <dsp:sp modelId="{0A6154FB-9DFE-964B-8132-A97F61C08481}">
      <dsp:nvSpPr>
        <dsp:cNvPr id="0" name=""/>
        <dsp:cNvSpPr/>
      </dsp:nvSpPr>
      <dsp:spPr>
        <a:xfrm>
          <a:off x="2628900" y="3275482"/>
          <a:ext cx="7886700" cy="107508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Decreases the likelihood of irrelevant results, increase productivity.</a:t>
          </a:r>
        </a:p>
      </dsp:txBody>
      <dsp:txXfrm>
        <a:off x="2628900" y="3275482"/>
        <a:ext cx="7886700" cy="1075086"/>
      </dsp:txXfrm>
    </dsp:sp>
    <dsp:sp modelId="{635AD87B-9370-E24A-84AC-24FE69E270C8}">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a:latin typeface="Times New Roman" panose="02020603050405020304" pitchFamily="18" charset="0"/>
              <a:cs typeface="Times New Roman" panose="02020603050405020304" pitchFamily="18" charset="0"/>
            </a:rPr>
            <a:t>Time Efficiency</a:t>
          </a:r>
        </a:p>
      </dsp:txBody>
      <dsp:txXfrm rot="-10800000">
        <a:off x="0" y="1638125"/>
        <a:ext cx="2628900" cy="1074763"/>
      </dsp:txXfrm>
    </dsp:sp>
    <dsp:sp modelId="{A54D5B6D-333F-2446-9240-3306D00B28A6}">
      <dsp:nvSpPr>
        <dsp:cNvPr id="0" name=""/>
        <dsp:cNvSpPr/>
      </dsp:nvSpPr>
      <dsp:spPr>
        <a:xfrm>
          <a:off x="2628900" y="1638125"/>
          <a:ext cx="7886700" cy="1074763"/>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Saves users time by providing more precise results.</a:t>
          </a:r>
        </a:p>
      </dsp:txBody>
      <dsp:txXfrm>
        <a:off x="2628900" y="1638125"/>
        <a:ext cx="7886700" cy="1074763"/>
      </dsp:txXfrm>
    </dsp:sp>
    <dsp:sp modelId="{8AF33D9D-82B1-154A-841C-F73529B21649}">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defRPr b="1"/>
          </a:pPr>
          <a:r>
            <a:rPr lang="en-US" sz="2700" kern="1200" dirty="0">
              <a:latin typeface="Times New Roman" panose="02020603050405020304" pitchFamily="18" charset="0"/>
              <a:cs typeface="Times New Roman" panose="02020603050405020304" pitchFamily="18" charset="0"/>
            </a:rPr>
            <a:t>Improved Accuracy</a:t>
          </a:r>
        </a:p>
      </dsp:txBody>
      <dsp:txXfrm rot="-10800000">
        <a:off x="0" y="769"/>
        <a:ext cx="2628900" cy="1074763"/>
      </dsp:txXfrm>
    </dsp:sp>
    <dsp:sp modelId="{FD4C212C-5450-6E47-8656-FF3F4EC1C1D7}">
      <dsp:nvSpPr>
        <dsp:cNvPr id="0" name=""/>
        <dsp:cNvSpPr/>
      </dsp:nvSpPr>
      <dsp:spPr>
        <a:xfrm>
          <a:off x="2628900" y="769"/>
          <a:ext cx="7886700" cy="1074763"/>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41300" rIns="159980" bIns="241300" numCol="1" spcCol="1270" anchor="ctr"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Finds emails based on context and intent rather than individual words.</a:t>
          </a:r>
        </a:p>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Interprets the meaning.</a:t>
          </a:r>
        </a:p>
      </dsp:txBody>
      <dsp:txXfrm>
        <a:off x="2628900" y="769"/>
        <a:ext cx="7886700" cy="10747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C0E29-BAC1-492B-BF01-5930A97106B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4567E-A440-4A4E-BEF1-FD91B864370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6DAA8-4819-4094-A3CB-B53DD2479A5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Suits businesses across various industries—technology, finance etc. </a:t>
          </a:r>
        </a:p>
      </dsp:txBody>
      <dsp:txXfrm>
        <a:off x="1435590" y="531"/>
        <a:ext cx="9080009" cy="1242935"/>
      </dsp:txXfrm>
    </dsp:sp>
    <dsp:sp modelId="{C1E92741-4419-4D1A-B013-40390F16968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88C68-6DD2-4D06-9823-F3A3584ECA0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1D8F1-CEB4-4BB6-BE0F-007243262F0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Applicable for searching information in documents, notes etc.</a:t>
          </a:r>
        </a:p>
      </dsp:txBody>
      <dsp:txXfrm>
        <a:off x="1435590" y="1554201"/>
        <a:ext cx="9080009" cy="1242935"/>
      </dsp:txXfrm>
    </dsp:sp>
    <dsp:sp modelId="{7DB583FE-9295-47E1-82CD-1AF61F1CB67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41531-D822-42B1-BDA6-3AB4F162676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B712C-617E-45A2-883D-784C7840257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Can be easily deployed on cloud platforms or integrated with other applications.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76903-A4A7-7447-AFD5-B0EF6E169EB0}" type="datetimeFigureOut">
              <a:rPr lang="en-US" smtClean="0"/>
              <a:t>8/17/24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673FF-508E-1A4E-B664-99703BD33308}" type="slidenum">
              <a:rPr lang="en-US" smtClean="0"/>
              <a:t>‹#›</a:t>
            </a:fld>
            <a:endParaRPr lang="en-US"/>
          </a:p>
        </p:txBody>
      </p:sp>
    </p:spTree>
    <p:extLst>
      <p:ext uri="{BB962C8B-B14F-4D97-AF65-F5344CB8AC3E}">
        <p14:creationId xmlns:p14="http://schemas.microsoft.com/office/powerpoint/2010/main" val="220586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fast-paced business industry, email is a double-edged sword .While they serve as essential communication tools, the quantity of emails causes information overload. The current email search methods rely on simple keyword matching, which forces users to spend a lot of time looking through the results and find their targets. The lack of context leads to inefficiency and frustration which affects business operations.</a:t>
            </a:r>
          </a:p>
        </p:txBody>
      </p:sp>
      <p:sp>
        <p:nvSpPr>
          <p:cNvPr id="4" name="Slide Number Placeholder 3"/>
          <p:cNvSpPr>
            <a:spLocks noGrp="1"/>
          </p:cNvSpPr>
          <p:nvPr>
            <p:ph type="sldNum" sz="quarter" idx="5"/>
          </p:nvPr>
        </p:nvSpPr>
        <p:spPr/>
        <p:txBody>
          <a:bodyPr/>
          <a:lstStyle/>
          <a:p>
            <a:fld id="{2CD673FF-508E-1A4E-B664-99703BD33308}" type="slidenum">
              <a:rPr lang="en-US" smtClean="0"/>
              <a:t>1</a:t>
            </a:fld>
            <a:endParaRPr lang="en-US"/>
          </a:p>
        </p:txBody>
      </p:sp>
    </p:spTree>
    <p:extLst>
      <p:ext uri="{BB962C8B-B14F-4D97-AF65-F5344CB8AC3E}">
        <p14:creationId xmlns:p14="http://schemas.microsoft.com/office/powerpoint/2010/main" val="89546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vector search to tackle these challenges. Our system uses the Gemini API to convert all emails and the search query into vector embeddings and compares them. This allows the system to grasp the context and other information through the </a:t>
            </a:r>
            <a:r>
              <a:rPr lang="en-US"/>
              <a:t>query text </a:t>
            </a:r>
            <a:r>
              <a:rPr lang="en-US" dirty="0"/>
              <a:t>and deliver more relevant results. This approach extends beyond keywords matching, capturing the intent behind each search.</a:t>
            </a:r>
          </a:p>
        </p:txBody>
      </p:sp>
      <p:sp>
        <p:nvSpPr>
          <p:cNvPr id="4" name="Slide Number Placeholder 3"/>
          <p:cNvSpPr>
            <a:spLocks noGrp="1"/>
          </p:cNvSpPr>
          <p:nvPr>
            <p:ph type="sldNum" sz="quarter" idx="5"/>
          </p:nvPr>
        </p:nvSpPr>
        <p:spPr/>
        <p:txBody>
          <a:bodyPr/>
          <a:lstStyle/>
          <a:p>
            <a:fld id="{2CD673FF-508E-1A4E-B664-99703BD33308}" type="slidenum">
              <a:rPr lang="en-US" smtClean="0"/>
              <a:t>2</a:t>
            </a:fld>
            <a:endParaRPr lang="en-US"/>
          </a:p>
        </p:txBody>
      </p:sp>
    </p:spTree>
    <p:extLst>
      <p:ext uri="{BB962C8B-B14F-4D97-AF65-F5344CB8AC3E}">
        <p14:creationId xmlns:p14="http://schemas.microsoft.com/office/powerpoint/2010/main" val="161636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improves search accuracy by understanding the intention and context, not just words.  Also, by providing more precise results, it saves the users time, allowing them to focus on more important tasks. Lastly, it reduces frustration, creates a smoother flow therefore increases productivity, causing email management to become less of a chore.</a:t>
            </a:r>
          </a:p>
        </p:txBody>
      </p:sp>
      <p:sp>
        <p:nvSpPr>
          <p:cNvPr id="4" name="Slide Number Placeholder 3"/>
          <p:cNvSpPr>
            <a:spLocks noGrp="1"/>
          </p:cNvSpPr>
          <p:nvPr>
            <p:ph type="sldNum" sz="quarter" idx="5"/>
          </p:nvPr>
        </p:nvSpPr>
        <p:spPr/>
        <p:txBody>
          <a:bodyPr/>
          <a:lstStyle/>
          <a:p>
            <a:fld id="{2CD673FF-508E-1A4E-B664-99703BD33308}" type="slidenum">
              <a:rPr lang="en-US" smtClean="0"/>
              <a:t>3</a:t>
            </a:fld>
            <a:endParaRPr lang="en-US"/>
          </a:p>
        </p:txBody>
      </p:sp>
    </p:spTree>
    <p:extLst>
      <p:ext uri="{BB962C8B-B14F-4D97-AF65-F5344CB8AC3E}">
        <p14:creationId xmlns:p14="http://schemas.microsoft.com/office/powerpoint/2010/main" val="256050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embedding vector search method is highly scalable, making it applicable across various industries. Its ability to handle information in large quantity ensures it suits for businesses of all scale. Moreover, this can be turned into an application and deployed on cloud services, which makes it easy to access and manage.</a:t>
            </a:r>
          </a:p>
        </p:txBody>
      </p:sp>
      <p:sp>
        <p:nvSpPr>
          <p:cNvPr id="4" name="Slide Number Placeholder 3"/>
          <p:cNvSpPr>
            <a:spLocks noGrp="1"/>
          </p:cNvSpPr>
          <p:nvPr>
            <p:ph type="sldNum" sz="quarter" idx="5"/>
          </p:nvPr>
        </p:nvSpPr>
        <p:spPr/>
        <p:txBody>
          <a:bodyPr/>
          <a:lstStyle/>
          <a:p>
            <a:fld id="{2CD673FF-508E-1A4E-B664-99703BD33308}" type="slidenum">
              <a:rPr lang="en-US" smtClean="0"/>
              <a:t>4</a:t>
            </a:fld>
            <a:endParaRPr lang="en-US"/>
          </a:p>
        </p:txBody>
      </p:sp>
    </p:spTree>
    <p:extLst>
      <p:ext uri="{BB962C8B-B14F-4D97-AF65-F5344CB8AC3E}">
        <p14:creationId xmlns:p14="http://schemas.microsoft.com/office/powerpoint/2010/main" val="281423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0D0-6DB4-6BB7-D2DD-01BF8378D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912FF-2004-0183-053A-C33A1F87A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2617B-0C04-26BE-978F-065BD294A21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142DC7EE-7D94-29C2-DA02-7B5517359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FC91C-690D-252D-F107-BFA9084F171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110289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F644-0D7F-AC6E-21DA-86C618855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43CEF-C4B6-C9C0-6006-95A452F782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A0595-6245-FF64-34E4-FB5CD26DAFA1}"/>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D9C1181B-F805-843D-DFD3-5E2390D9F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062B7-0C55-641E-16BB-A6ECF3EC77A1}"/>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7134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452AB-4FBC-055A-3E6A-45BABAAE8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7144F-4F6E-5D4C-73B5-9268DF058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3F38C-309E-4855-1284-9962C4EEAF4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63762A42-B954-700C-8D65-8068CE89A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A5C1A-D0BD-D8A2-0135-7DC84A056FE7}"/>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9110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BC87-E33A-C591-4202-461C834909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42224-7B80-A52A-16FB-86FC1A633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C30A1-0EFD-E430-F1FA-F2011FD6BCE5}"/>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F68DFEB8-03FF-E0D6-AA67-19DD7A5BB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214CE-04E8-8906-B2AD-AD54478B1857}"/>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1007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639F-7EC6-A96D-7D0C-AAB780D84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16121D-D617-E4DD-59AA-226B5234BC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37F0C-D76E-8ECC-4A8C-489B9B375F9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9434738E-654E-5AAC-963A-807088744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DEFA6-D881-E03B-EE2D-FC9C06445A66}"/>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141729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AF47-CD49-9D5E-FA60-DF8954FFA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0DC51-D128-15BA-D4C6-4B41BAFCF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10E1B2-42A5-CA59-A89D-7904AE9F1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8E05D-D859-F7D7-2475-B6FA4CEC98BA}"/>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86C5EC60-9DA9-9642-5FDF-89B1A304B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334F5-E146-2E2A-9A93-D1D63CF65696}"/>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52341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A61C-C697-9ED9-0940-2008710C4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9AF70C-09EE-0596-BECD-AC9C2294C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18CE0-A137-B745-B39B-ADB7D28C2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E14BA-5EC9-AA5E-AB33-7AD86A2EE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397D0-F360-F8E2-B677-93CB496AA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9AF44-AD8A-E59A-876B-70FE36C417B8}"/>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8" name="Footer Placeholder 7">
            <a:extLst>
              <a:ext uri="{FF2B5EF4-FFF2-40B4-BE49-F238E27FC236}">
                <a16:creationId xmlns:a16="http://schemas.microsoft.com/office/drawing/2014/main" id="{86C8884D-2FF7-996D-ABF7-D8A8120453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FC05D-395C-5D9D-0A64-826D4502F29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417294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DD7C-C5EE-D7A2-D546-374FAEB72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F6FB1-9FB1-102A-25C6-C35E2B994000}"/>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4" name="Footer Placeholder 3">
            <a:extLst>
              <a:ext uri="{FF2B5EF4-FFF2-40B4-BE49-F238E27FC236}">
                <a16:creationId xmlns:a16="http://schemas.microsoft.com/office/drawing/2014/main" id="{78ADEE6F-E482-6464-34D8-A5166884A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C2207-13BC-4E56-E3B2-56A16AB8FBE2}"/>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2285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A1606-7C39-642E-7716-2538F1B2626F}"/>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3" name="Footer Placeholder 2">
            <a:extLst>
              <a:ext uri="{FF2B5EF4-FFF2-40B4-BE49-F238E27FC236}">
                <a16:creationId xmlns:a16="http://schemas.microsoft.com/office/drawing/2014/main" id="{9BE989E5-8BA3-0659-CE50-622130EFC2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1FD0F-4A81-3088-F616-B6FDBC25837E}"/>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72375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4E5A-344C-7E54-E4BA-40F051A02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0620CE-CD21-65AA-9172-310873022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D9DC23-4773-0B62-0B50-011D82F17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D5B34-E92D-4C38-B1F7-0A4B111C8101}"/>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A6DBD900-73F8-0E2A-5A6D-C1557670D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6AAD6-B355-06E1-C1A8-72309528BA1B}"/>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398362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B93F-A9FF-41C6-F5D9-AE08CD851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0D4AF6-DE11-4706-9A66-24379059D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C97364-C710-F689-BB00-4370827E6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12046-98D1-6C45-BCA6-AC37DDFC4C1E}"/>
              </a:ext>
            </a:extLst>
          </p:cNvPr>
          <p:cNvSpPr>
            <a:spLocks noGrp="1"/>
          </p:cNvSpPr>
          <p:nvPr>
            <p:ph type="dt" sz="half" idx="10"/>
          </p:nvPr>
        </p:nvSpPr>
        <p:spPr/>
        <p:txBody>
          <a:bodyPr/>
          <a:lstStyle/>
          <a:p>
            <a:fld id="{5C6FB613-7D3E-FC4D-AB0E-05DDD0AE461A}" type="datetimeFigureOut">
              <a:rPr lang="en-US" smtClean="0"/>
              <a:t>8/17/24</a:t>
            </a:fld>
            <a:endParaRPr lang="en-US"/>
          </a:p>
        </p:txBody>
      </p:sp>
      <p:sp>
        <p:nvSpPr>
          <p:cNvPr id="6" name="Footer Placeholder 5">
            <a:extLst>
              <a:ext uri="{FF2B5EF4-FFF2-40B4-BE49-F238E27FC236}">
                <a16:creationId xmlns:a16="http://schemas.microsoft.com/office/drawing/2014/main" id="{E98DED7F-D3D7-15C5-11F8-40539A746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7B1B4-DC3A-E5E4-5332-50655FF9E815}"/>
              </a:ext>
            </a:extLst>
          </p:cNvPr>
          <p:cNvSpPr>
            <a:spLocks noGrp="1"/>
          </p:cNvSpPr>
          <p:nvPr>
            <p:ph type="sldNum" sz="quarter" idx="12"/>
          </p:nvPr>
        </p:nvSpPr>
        <p:spPr/>
        <p:txBody>
          <a:bodyPr/>
          <a:lstStyle/>
          <a:p>
            <a:fld id="{174697E5-CD88-1F40-BFCF-EC5E4A4E6B6A}" type="slidenum">
              <a:rPr lang="en-US" smtClean="0"/>
              <a:t>‹#›</a:t>
            </a:fld>
            <a:endParaRPr lang="en-US"/>
          </a:p>
        </p:txBody>
      </p:sp>
    </p:spTree>
    <p:extLst>
      <p:ext uri="{BB962C8B-B14F-4D97-AF65-F5344CB8AC3E}">
        <p14:creationId xmlns:p14="http://schemas.microsoft.com/office/powerpoint/2010/main" val="284513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2C056-13CA-7B47-9CB6-AF324F7D2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A8EC50-8EED-2EF4-8EA5-107BA6C96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6FC15-9AB3-38FA-9DD9-9CB88746D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6FB613-7D3E-FC4D-AB0E-05DDD0AE461A}" type="datetimeFigureOut">
              <a:rPr lang="en-US" smtClean="0"/>
              <a:t>8/17/24</a:t>
            </a:fld>
            <a:endParaRPr lang="en-US"/>
          </a:p>
        </p:txBody>
      </p:sp>
      <p:sp>
        <p:nvSpPr>
          <p:cNvPr id="5" name="Footer Placeholder 4">
            <a:extLst>
              <a:ext uri="{FF2B5EF4-FFF2-40B4-BE49-F238E27FC236}">
                <a16:creationId xmlns:a16="http://schemas.microsoft.com/office/drawing/2014/main" id="{D1E5B318-9532-4AED-9136-F0777D67A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4A0DAE-477F-2D5F-EB84-00F5732F4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4697E5-CD88-1F40-BFCF-EC5E4A4E6B6A}" type="slidenum">
              <a:rPr lang="en-US" smtClean="0"/>
              <a:t>‹#›</a:t>
            </a:fld>
            <a:endParaRPr lang="en-US"/>
          </a:p>
        </p:txBody>
      </p:sp>
    </p:spTree>
    <p:extLst>
      <p:ext uri="{BB962C8B-B14F-4D97-AF65-F5344CB8AC3E}">
        <p14:creationId xmlns:p14="http://schemas.microsoft.com/office/powerpoint/2010/main" val="187483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61DE4-C9F5-C6D8-AEF0-9B2A4ABD9471}"/>
              </a:ext>
            </a:extLst>
          </p:cNvPr>
          <p:cNvSpPr>
            <a:spLocks noGrp="1"/>
          </p:cNvSpPr>
          <p:nvPr>
            <p:ph type="title"/>
          </p:nvPr>
        </p:nvSpPr>
        <p:spPr>
          <a:xfrm>
            <a:off x="838200" y="557188"/>
            <a:ext cx="10515600" cy="1133499"/>
          </a:xfrm>
        </p:spPr>
        <p:txBody>
          <a:bodyPr>
            <a:normAutofit/>
          </a:bodyPr>
          <a:lstStyle/>
          <a:p>
            <a:pPr algn="ctr"/>
            <a:r>
              <a:rPr lang="en-US" sz="5200">
                <a:latin typeface="Times New Roman" panose="02020603050405020304" pitchFamily="18" charset="0"/>
                <a:cs typeface="Times New Roman" panose="02020603050405020304" pitchFamily="18" charset="0"/>
              </a:rPr>
              <a:t>The Challenges in Email Search</a:t>
            </a:r>
          </a:p>
        </p:txBody>
      </p:sp>
      <p:sp>
        <p:nvSpPr>
          <p:cNvPr id="7" name="TextBox 6">
            <a:extLst>
              <a:ext uri="{FF2B5EF4-FFF2-40B4-BE49-F238E27FC236}">
                <a16:creationId xmlns:a16="http://schemas.microsoft.com/office/drawing/2014/main" id="{7D6AB0E8-9E1B-3073-F3CC-970B9EDFC4BF}"/>
              </a:ext>
            </a:extLst>
          </p:cNvPr>
          <p:cNvSpPr txBox="1"/>
          <p:nvPr/>
        </p:nvSpPr>
        <p:spPr>
          <a:xfrm>
            <a:off x="6263014" y="2004164"/>
            <a:ext cx="184731" cy="369332"/>
          </a:xfrm>
          <a:prstGeom prst="rect">
            <a:avLst/>
          </a:prstGeom>
          <a:noFill/>
        </p:spPr>
        <p:txBody>
          <a:bodyPr wrap="none" rtlCol="0">
            <a:spAutoFit/>
          </a:bodyPr>
          <a:lstStyle/>
          <a:p>
            <a:endParaRPr lang="en-US" dirty="0"/>
          </a:p>
        </p:txBody>
      </p:sp>
      <p:graphicFrame>
        <p:nvGraphicFramePr>
          <p:cNvPr id="11" name="Subtitle 2">
            <a:extLst>
              <a:ext uri="{FF2B5EF4-FFF2-40B4-BE49-F238E27FC236}">
                <a16:creationId xmlns:a16="http://schemas.microsoft.com/office/drawing/2014/main" id="{0EA3488F-5938-F66D-CD56-A2B1E82CEFF7}"/>
              </a:ext>
            </a:extLst>
          </p:cNvPr>
          <p:cNvGraphicFramePr>
            <a:graphicFrameLocks noGrp="1"/>
          </p:cNvGraphicFramePr>
          <p:nvPr>
            <p:ph idx="1"/>
            <p:extLst>
              <p:ext uri="{D42A27DB-BD31-4B8C-83A1-F6EECF244321}">
                <p14:modId xmlns:p14="http://schemas.microsoft.com/office/powerpoint/2010/main" val="29519063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968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CAE0B-974D-31ED-FA7E-AD308EC39A03}"/>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Our Solution</a:t>
            </a:r>
          </a:p>
        </p:txBody>
      </p:sp>
      <p:sp>
        <p:nvSpPr>
          <p:cNvPr id="14"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56DFCBE-5281-CFDA-F413-96FBB616D081}"/>
              </a:ext>
            </a:extLst>
          </p:cNvPr>
          <p:cNvGraphicFramePr>
            <a:graphicFrameLocks noGrp="1"/>
          </p:cNvGraphicFramePr>
          <p:nvPr>
            <p:ph idx="1"/>
            <p:extLst>
              <p:ext uri="{D42A27DB-BD31-4B8C-83A1-F6EECF244321}">
                <p14:modId xmlns:p14="http://schemas.microsoft.com/office/powerpoint/2010/main" val="189137641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657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AC4D3C-76A5-84D7-AE1D-295D4837EB35}"/>
              </a:ext>
            </a:extLst>
          </p:cNvPr>
          <p:cNvPicPr>
            <a:picLocks noChangeAspect="1"/>
          </p:cNvPicPr>
          <p:nvPr/>
        </p:nvPicPr>
        <p:blipFill>
          <a:blip r:embed="rId3"/>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20A126-F40D-CD66-069D-1AEF51210B08}"/>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368E1CD-4DC2-0354-93CC-E62FDEF9B8A5}"/>
              </a:ext>
            </a:extLst>
          </p:cNvPr>
          <p:cNvGraphicFramePr>
            <a:graphicFrameLocks noGrp="1"/>
          </p:cNvGraphicFramePr>
          <p:nvPr>
            <p:ph idx="1"/>
            <p:extLst>
              <p:ext uri="{D42A27DB-BD31-4B8C-83A1-F6EECF244321}">
                <p14:modId xmlns:p14="http://schemas.microsoft.com/office/powerpoint/2010/main" val="27171889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41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4E43-F3DA-CFD5-516D-A968EF25E1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&amp; Scalability</a:t>
            </a:r>
          </a:p>
        </p:txBody>
      </p:sp>
      <p:graphicFrame>
        <p:nvGraphicFramePr>
          <p:cNvPr id="17" name="Content Placeholder 2">
            <a:extLst>
              <a:ext uri="{FF2B5EF4-FFF2-40B4-BE49-F238E27FC236}">
                <a16:creationId xmlns:a16="http://schemas.microsoft.com/office/drawing/2014/main" id="{0CB9937E-BAEB-D5BE-8A61-F18938B36765}"/>
              </a:ext>
            </a:extLst>
          </p:cNvPr>
          <p:cNvGraphicFramePr>
            <a:graphicFrameLocks noGrp="1"/>
          </p:cNvGraphicFramePr>
          <p:nvPr>
            <p:ph idx="1"/>
            <p:extLst>
              <p:ext uri="{D42A27DB-BD31-4B8C-83A1-F6EECF244321}">
                <p14:modId xmlns:p14="http://schemas.microsoft.com/office/powerpoint/2010/main" val="31833770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86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452</Words>
  <Application>Microsoft Macintosh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Times New Roman</vt:lpstr>
      <vt:lpstr>Office Theme</vt:lpstr>
      <vt:lpstr>The Challenges in Email Search</vt:lpstr>
      <vt:lpstr>Our Solution</vt:lpstr>
      <vt:lpstr>Benefits</vt:lpstr>
      <vt:lpstr>Application &amp; Scalability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Junzhang Luo</dc:creator>
  <cp:lastModifiedBy>Junzhang Luo</cp:lastModifiedBy>
  <cp:revision>31</cp:revision>
  <dcterms:created xsi:type="dcterms:W3CDTF">2024-08-17T17:15:45Z</dcterms:created>
  <dcterms:modified xsi:type="dcterms:W3CDTF">2024-08-18T00:39:11Z</dcterms:modified>
</cp:coreProperties>
</file>