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72" r:id="rId12"/>
    <p:sldId id="280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595F6-BFA0-4451-8FA3-76C5D89AE30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1522-7518-4075-9617-3E9FC2EB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12FC2-FD6C-446A-9B01-A50FB32E6C5B}" type="slidenum">
              <a:rPr lang="en-US"/>
              <a:pPr/>
              <a:t>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F44D9A1-9FFF-4A9B-AC7A-0B050ED70EFF}" type="slidenum">
              <a:rPr lang="en-US" altLang="en-US" sz="1200">
                <a:latin typeface="Garamond" pitchFamily="18" charset="0"/>
              </a:rPr>
              <a:pPr/>
              <a:t>12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2765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D630-9F85-4E70-8B10-FBC002FB4E92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8998-49D1-43EB-8B81-2ADDE39C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94509CCF-40F3-4D85-A2D8-25F86C693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81600" cy="2133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7699" name="Text Box 2051"/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>
              <a:latin typeface="Arial" charset="0"/>
            </a:endParaRPr>
          </a:p>
        </p:txBody>
      </p:sp>
      <p:pic>
        <p:nvPicPr>
          <p:cNvPr id="157700" name="Picture 2052" descr="C:\Documents and Settings\Greg Byrd\My Documents\ece206\mh-slides\tit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2582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69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D630-9F85-4E70-8B10-FBC002FB4E92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8998-49D1-43EB-8B81-2ADDE39C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4953000" cy="2133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Chapter 9</a:t>
            </a:r>
            <a:br>
              <a:rPr lang="en-US" sz="4800" dirty="0"/>
            </a:br>
            <a:r>
              <a:rPr lang="en-US" sz="4800" b="0" dirty="0"/>
              <a:t>TRAP Routines and</a:t>
            </a:r>
            <a:br>
              <a:rPr lang="en-US" sz="4800" b="0" dirty="0"/>
            </a:br>
            <a:r>
              <a:rPr lang="en-US" sz="4800" b="0" dirty="0"/>
              <a:t>Subroutines</a:t>
            </a:r>
            <a:endParaRPr lang="en-US" sz="4800" dirty="0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664051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>
              <a:latin typeface="Franklin Gothic Boo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0" y="3124200"/>
            <a:ext cx="3352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Example: Using the TRAP Instruction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9" y="228600"/>
            <a:ext cx="897927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BD0F01A-7B59-4F66-8564-D85F0B493F7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76200"/>
            <a:ext cx="82296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2"/>
                </a:solidFill>
              </a:rPr>
              <a:t>Example: Output Service Routine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TRAP_PUTS</a:t>
            </a:r>
          </a:p>
          <a:p>
            <a:pPr marL="0" indent="0">
              <a:buNone/>
            </a:pPr>
            <a:r>
              <a:rPr lang="pt-BR" sz="2400" b="1" dirty="0"/>
              <a:t>	ST R0,OS_SAVE_R0	; save R0, R1, and R7</a:t>
            </a:r>
          </a:p>
          <a:p>
            <a:pPr marL="0" indent="0">
              <a:buNone/>
            </a:pPr>
            <a:r>
              <a:rPr lang="en-US" sz="2400" b="1" dirty="0"/>
              <a:t>	ST R1,OS_SAVE_R1</a:t>
            </a:r>
          </a:p>
          <a:p>
            <a:pPr marL="0" indent="0">
              <a:buNone/>
            </a:pPr>
            <a:r>
              <a:rPr lang="en-US" sz="2400" b="1" dirty="0"/>
              <a:t>	ST R7,OS_SAVE_R7</a:t>
            </a:r>
          </a:p>
          <a:p>
            <a:pPr marL="0" indent="0">
              <a:buNone/>
            </a:pPr>
            <a:r>
              <a:rPr lang="en-US" sz="2400" b="1" dirty="0"/>
              <a:t>	ADD R1,R0,#0		; move string pointer (R0) into R1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TRAP_PUTS_LOOP</a:t>
            </a:r>
          </a:p>
          <a:p>
            <a:pPr marL="0" indent="0">
              <a:buNone/>
            </a:pPr>
            <a:r>
              <a:rPr lang="en-US" sz="2400" b="1" dirty="0"/>
              <a:t>	LDR R0,R1,#0		; write characters in string using OUT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BRz</a:t>
            </a:r>
            <a:r>
              <a:rPr lang="en-US" sz="2400" b="1" dirty="0"/>
              <a:t> TRAP_PUTS_DONE</a:t>
            </a:r>
          </a:p>
          <a:p>
            <a:pPr marL="0" indent="0">
              <a:buNone/>
            </a:pPr>
            <a:r>
              <a:rPr lang="en-US" sz="2400" b="1" dirty="0"/>
              <a:t>	OUT</a:t>
            </a:r>
          </a:p>
          <a:p>
            <a:pPr marL="0" indent="0">
              <a:buNone/>
            </a:pPr>
            <a:r>
              <a:rPr lang="en-US" sz="2400" b="1" dirty="0"/>
              <a:t>	ADD R1,R1,#1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BRnzp</a:t>
            </a:r>
            <a:r>
              <a:rPr lang="en-US" sz="2400" b="1" dirty="0"/>
              <a:t> TRAP_PUTS_LOOP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TRAP_PUTS_DONE</a:t>
            </a:r>
          </a:p>
          <a:p>
            <a:pPr marL="0" indent="0">
              <a:buNone/>
            </a:pPr>
            <a:r>
              <a:rPr lang="pt-BR" sz="2400" b="1" dirty="0"/>
              <a:t>	LD R0,OS_SAVE_R0	; restore R0, R1, and R7</a:t>
            </a:r>
          </a:p>
          <a:p>
            <a:pPr marL="0" indent="0">
              <a:buNone/>
            </a:pPr>
            <a:r>
              <a:rPr lang="en-US" sz="2400" b="1" dirty="0"/>
              <a:t>	LD R1,OS_SAVE_R1</a:t>
            </a:r>
          </a:p>
          <a:p>
            <a:pPr marL="0" indent="0">
              <a:buNone/>
            </a:pPr>
            <a:r>
              <a:rPr lang="en-US" sz="2400" b="1" dirty="0"/>
              <a:t>	LD R7,OS_SAVE_R7</a:t>
            </a:r>
          </a:p>
          <a:p>
            <a:pPr marL="0" indent="0">
              <a:buNone/>
            </a:pPr>
            <a:r>
              <a:rPr lang="en-US" sz="2400" b="1" dirty="0"/>
              <a:t>	RET</a:t>
            </a:r>
          </a:p>
          <a:p>
            <a:pPr marL="0" indent="0">
              <a:buNone/>
            </a:pP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773862" y="4724400"/>
            <a:ext cx="2217738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dirty="0">
                <a:solidFill>
                  <a:schemeClr val="accent2"/>
                </a:solidFill>
              </a:rPr>
              <a:t>stored in table,</a:t>
            </a:r>
            <a:br>
              <a:rPr lang="en-US" altLang="en-US" dirty="0">
                <a:solidFill>
                  <a:schemeClr val="accent2"/>
                </a:solidFill>
              </a:rPr>
            </a:br>
            <a:r>
              <a:rPr lang="en-US" altLang="en-US" dirty="0">
                <a:solidFill>
                  <a:schemeClr val="accent2"/>
                </a:solidFill>
              </a:rPr>
              <a:t>location </a:t>
            </a:r>
            <a:r>
              <a:rPr lang="en-US" altLang="en-US" dirty="0" smtClean="0">
                <a:solidFill>
                  <a:schemeClr val="accent2"/>
                </a:solidFill>
              </a:rPr>
              <a:t>x22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981200" y="1219200"/>
            <a:ext cx="617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153400" y="1219200"/>
            <a:ext cx="0" cy="3505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838200"/>
            <a:ext cx="8853488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" y="457200"/>
            <a:ext cx="892951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3874"/>
            <a:ext cx="87725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0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0" y="457200"/>
            <a:ext cx="8584753" cy="5791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960" y="5638800"/>
            <a:ext cx="715464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" y="457200"/>
            <a:ext cx="7845411" cy="58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1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4825"/>
            <a:ext cx="8502961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0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 Calls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 Call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LC-3 TRAP Mechanism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TRAP Instruction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TRAP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 (JMP R7)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TRAP Mechanism Operation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TRAP Routines and their Assembler Names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45</Words>
  <Application>Microsoft Office PowerPoint</Application>
  <PresentationFormat>On-screen Show (4:3)</PresentationFormat>
  <Paragraphs>33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9 TRAP Routines and Subroutines</vt:lpstr>
      <vt:lpstr>System Calls</vt:lpstr>
      <vt:lpstr>System Call</vt:lpstr>
      <vt:lpstr>LC-3 TRAP Mechanism</vt:lpstr>
      <vt:lpstr>TRAP Instruction</vt:lpstr>
      <vt:lpstr>TRAP</vt:lpstr>
      <vt:lpstr>RET (JMP R7)</vt:lpstr>
      <vt:lpstr>TRAP Mechanism Operation</vt:lpstr>
      <vt:lpstr>TRAP Routines and their Assembler Names</vt:lpstr>
      <vt:lpstr>Example: Using the TRAP Instruction</vt:lpstr>
      <vt:lpstr>PowerPoint Presentation</vt:lpstr>
      <vt:lpstr>Example: Output Service Routine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Asheville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Subroutine</dc:title>
  <dc:creator>rbruce</dc:creator>
  <cp:lastModifiedBy>rbruce</cp:lastModifiedBy>
  <cp:revision>12</cp:revision>
  <dcterms:created xsi:type="dcterms:W3CDTF">2014-04-06T19:59:12Z</dcterms:created>
  <dcterms:modified xsi:type="dcterms:W3CDTF">2014-04-07T01:29:34Z</dcterms:modified>
</cp:coreProperties>
</file>