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</p:sldMasterIdLst>
  <p:sldIdLst>
    <p:sldId id="256" r:id="rId10"/>
  </p:sldIdLst>
  <p:sldSz cx="12192000" cy="6858000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B27F81-2FB0-4280-941B-662663A37E7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MX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CB03220-349A-4E53-B9EC-16D43AEAD87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C234CE4-E42F-40DE-A24E-AD91BE21ECE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MX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3F14313-9251-4561-A0EB-8625C8C9664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314DA00-475B-4EB7-8763-B3B2C464CA7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CABB9E-41B8-4B6D-AE91-4C0A39FB4DD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064D8A-3DA3-479F-BABB-A0BABC694AC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CADEDCB-8171-498A-B733-CC1DB0D0B9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BC9F35-317E-4D52-A8A7-B5BA7CB3AD27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8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89833C-7EEF-4D5B-8E6E-D655D1B32EF5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9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EDC33C7-D2AB-430F-A42D-89848A45163C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24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s-MX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DF46077-A20B-40D4-92F8-D0DF2D1A0327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FB90D51-191F-4213-A47B-8865B6174608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3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EBFDAE-3F56-4620-A219-EF73CBE08A98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1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0B57A5-4C87-4CF5-AAA7-E5831AC248C5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248;p1"/>
          <p:cNvSpPr/>
          <p:nvPr/>
        </p:nvSpPr>
        <p:spPr>
          <a:xfrm>
            <a:off x="0" y="6174000"/>
            <a:ext cx="12190680" cy="718920"/>
          </a:xfrm>
          <a:prstGeom prst="rect">
            <a:avLst/>
          </a:prstGeom>
          <a:solidFill>
            <a:srgbClr val="004C8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1800" b="0" u="none" strike="noStrike">
              <a:solidFill>
                <a:schemeClr val="lt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46" name="Google Shape;249;p1"/>
          <p:cNvSpPr/>
          <p:nvPr/>
        </p:nvSpPr>
        <p:spPr>
          <a:xfrm>
            <a:off x="10953720" y="6260040"/>
            <a:ext cx="1095840" cy="54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s-MX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D540395-2517-41BC-8A50-E1B1B28F861A}" type="slidenum">
              <a:rPr lang="es-ES" sz="1200" b="0" u="none" strike="noStrike">
                <a:solidFill>
                  <a:srgbClr val="888888"/>
                </a:solidFill>
                <a:uFillTx/>
                <a:latin typeface="Calibri"/>
                <a:ea typeface="Calibri"/>
              </a:rPr>
              <a:t>‹Nº›</a:t>
            </a:fld>
            <a:endParaRPr lang="es-MX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s-MX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MX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328;p14"/>
          <p:cNvSpPr/>
          <p:nvPr/>
        </p:nvSpPr>
        <p:spPr>
          <a:xfrm>
            <a:off x="1523880" y="3398760"/>
            <a:ext cx="9142560" cy="44280"/>
          </a:xfrm>
          <a:prstGeom prst="rect">
            <a:avLst/>
          </a:prstGeom>
          <a:solidFill>
            <a:srgbClr val="003765"/>
          </a:solidFill>
          <a:ln w="12700">
            <a:solidFill>
              <a:srgbClr val="00376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2320" rIns="90000" bIns="2232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s-MX" sz="3200" b="1" u="none" strike="noStrike">
              <a:solidFill>
                <a:srgbClr val="003765"/>
              </a:solidFill>
              <a:uFillTx/>
              <a:latin typeface="Arial"/>
              <a:ea typeface="Arial"/>
            </a:endParaRPr>
          </a:p>
        </p:txBody>
      </p:sp>
      <p:sp>
        <p:nvSpPr>
          <p:cNvPr id="51" name="Google Shape;329;p14"/>
          <p:cNvSpPr/>
          <p:nvPr/>
        </p:nvSpPr>
        <p:spPr>
          <a:xfrm>
            <a:off x="1692360" y="2068920"/>
            <a:ext cx="8805960" cy="12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325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MX" sz="11400" b="1" u="none" strike="noStrike" dirty="0">
                <a:solidFill>
                  <a:srgbClr val="002060"/>
                </a:solidFill>
                <a:uFillTx/>
                <a:latin typeface="Arial"/>
                <a:ea typeface="Arial"/>
              </a:rPr>
              <a:t>Delitos Contra la Intimidad Sexual</a:t>
            </a:r>
            <a:endParaRPr lang="es-MX" sz="1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8600" b="1" u="none" strike="noStrike" dirty="0">
                <a:solidFill>
                  <a:srgbClr val="002060"/>
                </a:solidFill>
                <a:uFillTx/>
                <a:latin typeface="Arial"/>
                <a:ea typeface="Arial"/>
              </a:rPr>
              <a:t>Actualización al 23 de enero de 2025</a:t>
            </a:r>
            <a:endParaRPr lang="es-MX" sz="8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330;p14"/>
          <p:cNvSpPr/>
          <p:nvPr/>
        </p:nvSpPr>
        <p:spPr>
          <a:xfrm>
            <a:off x="1739520" y="3584520"/>
            <a:ext cx="870804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s-ES" sz="2400" b="0" u="none" strike="noStrike">
                <a:solidFill>
                  <a:srgbClr val="002060"/>
                </a:solidFill>
                <a:uFillTx/>
                <a:latin typeface="Arial"/>
                <a:ea typeface="Arial"/>
              </a:rPr>
              <a:t>Coordinación General de Investigación de Delitos de Género y Atención a Víctimas</a:t>
            </a:r>
            <a:endParaRPr lang="es-MX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</TotalTime>
  <Words>24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9</vt:i4>
      </vt:variant>
      <vt:variant>
        <vt:lpstr>Títulos de diapositiva</vt:lpstr>
      </vt:variant>
      <vt:variant>
        <vt:i4>1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Razo, Alejandra Elena</dc:creator>
  <dc:description/>
  <cp:lastModifiedBy>Daniel Maldonado</cp:lastModifiedBy>
  <cp:revision>32</cp:revision>
  <cp:lastPrinted>2024-10-28T19:15:20Z</cp:lastPrinted>
  <dcterms:modified xsi:type="dcterms:W3CDTF">2025-01-21T18:26:02Z</dcterms:modified>
  <dc:language>es-MX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0x01010044B0CC94A944F640BC8BB27B2C4F09E5</vt:lpwstr>
  </property>
  <property fmtid="{D5CDD505-2E9C-101B-9397-08002B2CF9AE}" pid="3" name="Notes">
    <vt:i4>1</vt:i4>
  </property>
  <property fmtid="{D5CDD505-2E9C-101B-9397-08002B2CF9AE}" pid="4" name="PresentationFormat">
    <vt:lpwstr>Panorámica</vt:lpwstr>
  </property>
  <property fmtid="{D5CDD505-2E9C-101B-9397-08002B2CF9AE}" pid="5" name="Slides">
    <vt:i4>5</vt:i4>
  </property>
</Properties>
</file>