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</p:sldMasterIdLst>
  <p:sldIdLst>
    <p:sldId id="256" r:id="rId10"/>
  </p:sldIdLst>
  <p:sldSz cx="12192000" cy="6858000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74C55AD-452F-4F9C-A287-6B5B7F1D53FB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MX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20D17DD-4654-4D5D-9C4F-F4631431FA8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A954499-AB1D-48E2-802D-9AF30841838B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MX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3705FD07-603E-4095-8685-AA9CE500DC8D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FFAEF599-73DF-42AB-8BC8-41590AAFA836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7E383139-B4A3-4F15-A189-D8E98097567A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9005CFE1-A8AB-4E61-A3C0-81AFD80DABDB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B55C00F2-99EB-4DBC-82F7-690C73773296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8;p1"/>
          <p:cNvSpPr/>
          <p:nvPr/>
        </p:nvSpPr>
        <p:spPr>
          <a:xfrm>
            <a:off x="0" y="6174000"/>
            <a:ext cx="12191040" cy="71928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s-MX" sz="1800" b="0" u="none" strike="noStrik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5" name="Google Shape;249;p1"/>
          <p:cNvSpPr/>
          <p:nvPr/>
        </p:nvSpPr>
        <p:spPr>
          <a:xfrm>
            <a:off x="10953720" y="6260040"/>
            <a:ext cx="1096200" cy="54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MX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s-MX" sz="44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48;p1"/>
          <p:cNvSpPr/>
          <p:nvPr/>
        </p:nvSpPr>
        <p:spPr>
          <a:xfrm>
            <a:off x="0" y="6174000"/>
            <a:ext cx="12191040" cy="71928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s-MX" sz="1800" b="0" u="none" strike="noStrik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5" name="Google Shape;249;p1"/>
          <p:cNvSpPr/>
          <p:nvPr/>
        </p:nvSpPr>
        <p:spPr>
          <a:xfrm>
            <a:off x="10953720" y="6260040"/>
            <a:ext cx="1096200" cy="54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MX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s-MX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MX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ES" sz="1200" b="0" u="none" strike="noStrik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5E672A7-3325-400F-8708-A0A6AD6D6F59}" type="slidenum">
              <a:rPr lang="es-ES" sz="1200" b="0" u="none" strike="noStrike">
                <a:solidFill>
                  <a:srgbClr val="888888"/>
                </a:solidFill>
                <a:uFillTx/>
                <a:latin typeface="Calibri"/>
                <a:ea typeface="Calibri"/>
              </a:rPr>
              <a:t>‹Nº›</a:t>
            </a:fld>
            <a:endParaRPr lang="es-MX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s-MX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s-MX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48;p1"/>
          <p:cNvSpPr/>
          <p:nvPr/>
        </p:nvSpPr>
        <p:spPr>
          <a:xfrm>
            <a:off x="0" y="6174000"/>
            <a:ext cx="12191040" cy="71928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s-MX" sz="1800" b="0" u="none" strike="noStrik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10" name="Google Shape;249;p1"/>
          <p:cNvSpPr/>
          <p:nvPr/>
        </p:nvSpPr>
        <p:spPr>
          <a:xfrm>
            <a:off x="10953720" y="6260040"/>
            <a:ext cx="1096200" cy="54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MX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s-MX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4" name="PlaceHolder 4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s-MX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MX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5" name="PlaceHolder 5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ES" sz="1200" b="0" u="none" strike="noStrik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AB1ED51-FCD2-4014-8243-8E9C1B34B337}" type="slidenum">
              <a:rPr lang="es-ES" sz="1200" b="0" u="none" strike="noStrike">
                <a:solidFill>
                  <a:srgbClr val="888888"/>
                </a:solidFill>
                <a:uFillTx/>
                <a:latin typeface="Calibri"/>
                <a:ea typeface="Calibri"/>
              </a:rPr>
              <a:t>‹Nº›</a:t>
            </a:fld>
            <a:endParaRPr lang="es-MX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6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s-MX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s-MX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48;p1"/>
          <p:cNvSpPr/>
          <p:nvPr/>
        </p:nvSpPr>
        <p:spPr>
          <a:xfrm>
            <a:off x="0" y="6174000"/>
            <a:ext cx="12191040" cy="71928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s-MX" sz="1800" b="0" u="none" strike="noStrik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21" name="Google Shape;249;p1"/>
          <p:cNvSpPr/>
          <p:nvPr/>
        </p:nvSpPr>
        <p:spPr>
          <a:xfrm>
            <a:off x="10953720" y="6260040"/>
            <a:ext cx="1096200" cy="54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MX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s-MX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MX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ES" sz="1200" b="0" u="none" strike="noStrik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ED9A601-5BA1-4765-9E07-38EFCD936A59}" type="slidenum">
              <a:rPr lang="es-ES" sz="1200" b="0" u="none" strike="noStrike">
                <a:solidFill>
                  <a:srgbClr val="888888"/>
                </a:solidFill>
                <a:uFillTx/>
                <a:latin typeface="Calibri"/>
                <a:ea typeface="Calibri"/>
              </a:rPr>
              <a:t>‹Nº›</a:t>
            </a:fld>
            <a:endParaRPr lang="es-MX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s-MX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s-MX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48;p1"/>
          <p:cNvSpPr/>
          <p:nvPr/>
        </p:nvSpPr>
        <p:spPr>
          <a:xfrm>
            <a:off x="0" y="6174000"/>
            <a:ext cx="12191040" cy="71928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s-MX" sz="1800" b="0" u="none" strike="noStrik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26" name="Google Shape;249;p1"/>
          <p:cNvSpPr/>
          <p:nvPr/>
        </p:nvSpPr>
        <p:spPr>
          <a:xfrm>
            <a:off x="10953720" y="6260040"/>
            <a:ext cx="1096200" cy="54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MX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s-MX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8" name="PlaceHolder 2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s-MX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MX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9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ES" sz="1200" b="0" u="none" strike="noStrik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C3B2B88-4C46-4DF1-BCCD-3FE2D10F1C34}" type="slidenum">
              <a:rPr lang="es-ES" sz="1200" b="0" u="none" strike="noStrike">
                <a:solidFill>
                  <a:srgbClr val="888888"/>
                </a:solidFill>
                <a:uFillTx/>
                <a:latin typeface="Calibri"/>
                <a:ea typeface="Calibri"/>
              </a:rPr>
              <a:t>‹Nº›</a:t>
            </a:fld>
            <a:endParaRPr lang="es-MX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s-MX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s-MX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48;p1"/>
          <p:cNvSpPr/>
          <p:nvPr/>
        </p:nvSpPr>
        <p:spPr>
          <a:xfrm>
            <a:off x="0" y="6174000"/>
            <a:ext cx="12191040" cy="71928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s-MX" sz="1800" b="0" u="none" strike="noStrik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3" name="Google Shape;249;p1"/>
          <p:cNvSpPr/>
          <p:nvPr/>
        </p:nvSpPr>
        <p:spPr>
          <a:xfrm>
            <a:off x="10953720" y="6260040"/>
            <a:ext cx="1096200" cy="54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MX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s-MX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MX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ES" sz="1200" b="0" u="none" strike="noStrik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E64A62D-A5CD-4DD8-A244-F8525238369D}" type="slidenum">
              <a:rPr lang="es-ES" sz="1200" b="0" u="none" strike="noStrike">
                <a:solidFill>
                  <a:srgbClr val="888888"/>
                </a:solidFill>
                <a:uFillTx/>
                <a:latin typeface="Calibri"/>
                <a:ea typeface="Calibri"/>
              </a:rPr>
              <a:t>‹Nº›</a:t>
            </a:fld>
            <a:endParaRPr lang="es-MX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s-MX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s-MX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248;p1"/>
          <p:cNvSpPr/>
          <p:nvPr/>
        </p:nvSpPr>
        <p:spPr>
          <a:xfrm>
            <a:off x="0" y="6174000"/>
            <a:ext cx="12191040" cy="71928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s-MX" sz="1800" b="0" u="none" strike="noStrik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8" name="Google Shape;249;p1"/>
          <p:cNvSpPr/>
          <p:nvPr/>
        </p:nvSpPr>
        <p:spPr>
          <a:xfrm>
            <a:off x="10953720" y="6260040"/>
            <a:ext cx="1096200" cy="54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MX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s-MX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MX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ES" sz="1200" b="0" u="none" strike="noStrik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4A61AF1-0584-4E68-8C1A-9798A1698775}" type="slidenum">
              <a:rPr lang="es-ES" sz="1200" b="0" u="none" strike="noStrike">
                <a:solidFill>
                  <a:srgbClr val="888888"/>
                </a:solidFill>
                <a:uFillTx/>
                <a:latin typeface="Calibri"/>
                <a:ea typeface="Calibri"/>
              </a:rPr>
              <a:t>‹Nº›</a:t>
            </a:fld>
            <a:endParaRPr lang="es-MX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s-MX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s-MX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248;p1"/>
          <p:cNvSpPr/>
          <p:nvPr/>
        </p:nvSpPr>
        <p:spPr>
          <a:xfrm>
            <a:off x="0" y="6174000"/>
            <a:ext cx="12191040" cy="71928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s-MX" sz="1800" b="0" u="none" strike="noStrik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43" name="Google Shape;249;p1"/>
          <p:cNvSpPr/>
          <p:nvPr/>
        </p:nvSpPr>
        <p:spPr>
          <a:xfrm>
            <a:off x="10953720" y="6260040"/>
            <a:ext cx="1096200" cy="54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MX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s-MX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MX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ES" sz="1200" b="0" u="none" strike="noStrik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40D8674-DE8A-4EED-9B0A-981297987B32}" type="slidenum">
              <a:rPr lang="es-ES" sz="1200" b="0" u="none" strike="noStrike">
                <a:solidFill>
                  <a:srgbClr val="888888"/>
                </a:solidFill>
                <a:uFillTx/>
                <a:latin typeface="Calibri"/>
                <a:ea typeface="Calibri"/>
              </a:rPr>
              <a:t>‹Nº›</a:t>
            </a:fld>
            <a:endParaRPr lang="es-MX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s-MX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s-MX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248;p1"/>
          <p:cNvSpPr/>
          <p:nvPr/>
        </p:nvSpPr>
        <p:spPr>
          <a:xfrm>
            <a:off x="0" y="6174000"/>
            <a:ext cx="12191040" cy="71928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s-MX" sz="1800" b="0" u="none" strike="noStrik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48" name="Google Shape;249;p1"/>
          <p:cNvSpPr/>
          <p:nvPr/>
        </p:nvSpPr>
        <p:spPr>
          <a:xfrm>
            <a:off x="10953720" y="6260040"/>
            <a:ext cx="1096200" cy="54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MX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s-MX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MX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50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ES" sz="1200" b="0" u="none" strike="noStrik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E782970-062D-45E9-AC45-2EBC3EAB94FB}" type="slidenum">
              <a:rPr lang="es-ES" sz="1200" b="0" u="none" strike="noStrike">
                <a:solidFill>
                  <a:srgbClr val="888888"/>
                </a:solidFill>
                <a:uFillTx/>
                <a:latin typeface="Calibri"/>
                <a:ea typeface="Calibri"/>
              </a:rPr>
              <a:t>‹Nº›</a:t>
            </a:fld>
            <a:endParaRPr lang="es-MX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s-MX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s-MX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328;p14"/>
          <p:cNvSpPr/>
          <p:nvPr/>
        </p:nvSpPr>
        <p:spPr>
          <a:xfrm>
            <a:off x="1523880" y="3398760"/>
            <a:ext cx="9142920" cy="44640"/>
          </a:xfrm>
          <a:prstGeom prst="rect">
            <a:avLst/>
          </a:prstGeom>
          <a:solidFill>
            <a:srgbClr val="003765"/>
          </a:solidFill>
          <a:ln w="12700">
            <a:solidFill>
              <a:srgbClr val="00376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2320" rIns="90000" bIns="2232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s-MX" sz="3200" b="1" u="none" strike="noStrike">
              <a:solidFill>
                <a:srgbClr val="003765"/>
              </a:solidFill>
              <a:uFillTx/>
              <a:latin typeface="Arial"/>
              <a:ea typeface="Arial"/>
            </a:endParaRPr>
          </a:p>
        </p:txBody>
      </p:sp>
      <p:sp>
        <p:nvSpPr>
          <p:cNvPr id="53" name="Google Shape;329;p14"/>
          <p:cNvSpPr/>
          <p:nvPr/>
        </p:nvSpPr>
        <p:spPr>
          <a:xfrm>
            <a:off x="1692360" y="2068920"/>
            <a:ext cx="8806320" cy="1276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4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MX" sz="11400" b="1" u="none" strike="noStrike" dirty="0">
                <a:solidFill>
                  <a:srgbClr val="002060"/>
                </a:solidFill>
                <a:uFillTx/>
                <a:latin typeface="Arial"/>
                <a:ea typeface="Arial"/>
              </a:rPr>
              <a:t>Delito de Violación</a:t>
            </a:r>
            <a:endParaRPr lang="es-MX" sz="11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ES" sz="8600" b="1" u="none" strike="noStrike" dirty="0">
                <a:solidFill>
                  <a:srgbClr val="002060"/>
                </a:solidFill>
                <a:uFillTx/>
                <a:latin typeface="Arial"/>
                <a:ea typeface="Arial"/>
              </a:rPr>
              <a:t>Actualización al 26 de enero de 2025</a:t>
            </a:r>
            <a:endParaRPr lang="es-MX" sz="8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Google Shape;330;p14"/>
          <p:cNvSpPr/>
          <p:nvPr/>
        </p:nvSpPr>
        <p:spPr>
          <a:xfrm>
            <a:off x="1739520" y="3584520"/>
            <a:ext cx="8708400" cy="36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ES" sz="2400" b="0" u="none" strike="noStrike">
                <a:solidFill>
                  <a:srgbClr val="002060"/>
                </a:solidFill>
                <a:uFillTx/>
                <a:latin typeface="Arial"/>
                <a:ea typeface="Arial"/>
              </a:rPr>
              <a:t>Coordinación General de Investigación de Delitos de Género y Atención a Víctimas</a:t>
            </a:r>
            <a:endParaRPr lang="es-MX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</TotalTime>
  <Words>22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9</vt:i4>
      </vt:variant>
      <vt:variant>
        <vt:lpstr>Títulos de diapositiva</vt:lpstr>
      </vt:variant>
      <vt:variant>
        <vt:i4>1</vt:i4>
      </vt:variant>
    </vt:vector>
  </HeadingPairs>
  <TitlesOfParts>
    <vt:vector size="15" baseType="lpstr">
      <vt:lpstr>Arial</vt:lpstr>
      <vt:lpstr>Calibri</vt:lpstr>
      <vt:lpstr>Symbol</vt:lpstr>
      <vt:lpstr>Times New Roman</vt:lpstr>
      <vt:lpstr>Wingdings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Razo, Alejandra Elena</dc:creator>
  <dc:description/>
  <cp:lastModifiedBy>Daniel Maldonado</cp:lastModifiedBy>
  <cp:revision>31</cp:revision>
  <cp:lastPrinted>2024-10-28T19:15:20Z</cp:lastPrinted>
  <dcterms:modified xsi:type="dcterms:W3CDTF">2025-01-21T18:26:19Z</dcterms:modified>
  <dc:language>es-MX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0x01010044B0CC94A944F640BC8BB27B2C4F09E5</vt:lpwstr>
  </property>
  <property fmtid="{D5CDD505-2E9C-101B-9397-08002B2CF9AE}" pid="3" name="Notes">
    <vt:i4>1</vt:i4>
  </property>
  <property fmtid="{D5CDD505-2E9C-101B-9397-08002B2CF9AE}" pid="4" name="PresentationFormat">
    <vt:lpwstr>Panorámica</vt:lpwstr>
  </property>
  <property fmtid="{D5CDD505-2E9C-101B-9397-08002B2CF9AE}" pid="5" name="Slides">
    <vt:i4>5</vt:i4>
  </property>
</Properties>
</file>