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2"/>
    <p:sldId id="279" r:id="rId3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0453"/>
    <p:restoredTop sz="86551"/>
  </p:normalViewPr>
  <p:slideViewPr>
    <p:cSldViewPr snapToGrid="0" showGuides="1">
      <p:cViewPr varScale="1">
        <p:scale>
          <a:sx n="111" d="100"/>
          <a:sy n="111" d="100"/>
        </p:scale>
        <p:origin x="23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 HERRERA" userId="3c66b212ab018ac6" providerId="LiveId" clId="{89CB01F2-1AD8-4772-93B1-4E5A9F7C3390}"/>
    <pc:docChg chg="modSld">
      <pc:chgData name="ANI HERRERA" userId="3c66b212ab018ac6" providerId="LiveId" clId="{89CB01F2-1AD8-4772-93B1-4E5A9F7C3390}" dt="2024-10-27T14:23:08.580" v="21" actId="20577"/>
      <pc:docMkLst>
        <pc:docMk/>
      </pc:docMkLst>
      <pc:sldChg chg="modSp mod">
        <pc:chgData name="ANI HERRERA" userId="3c66b212ab018ac6" providerId="LiveId" clId="{89CB01F2-1AD8-4772-93B1-4E5A9F7C3390}" dt="2024-10-27T14:23:00.941" v="15" actId="20577"/>
        <pc:sldMkLst>
          <pc:docMk/>
          <pc:sldMk cId="0" sldId="256"/>
        </pc:sldMkLst>
        <pc:spChg chg="mod">
          <ac:chgData name="ANI HERRERA" userId="3c66b212ab018ac6" providerId="LiveId" clId="{89CB01F2-1AD8-4772-93B1-4E5A9F7C3390}" dt="2024-10-27T14:23:00.941" v="15" actId="20577"/>
          <ac:spMkLst>
            <pc:docMk/>
            <pc:sldMk cId="0" sldId="256"/>
            <ac:spMk id="124" creationId="{00000000-0000-0000-0000-000000000000}"/>
          </ac:spMkLst>
        </pc:spChg>
      </pc:sldChg>
      <pc:sldChg chg="modSp mod">
        <pc:chgData name="ANI HERRERA" userId="3c66b212ab018ac6" providerId="LiveId" clId="{89CB01F2-1AD8-4772-93B1-4E5A9F7C3390}" dt="2024-10-27T14:23:08.580" v="21" actId="20577"/>
        <pc:sldMkLst>
          <pc:docMk/>
          <pc:sldMk cId="0" sldId="279"/>
        </pc:sldMkLst>
        <pc:graphicFrameChg chg="modGraphic">
          <ac:chgData name="ANI HERRERA" userId="3c66b212ab018ac6" providerId="LiveId" clId="{89CB01F2-1AD8-4772-93B1-4E5A9F7C3390}" dt="2024-10-27T14:23:08.580" v="21" actId="20577"/>
          <ac:graphicFrameMkLst>
            <pc:docMk/>
            <pc:sldMk cId="0" sldId="279"/>
            <ac:graphicFrameMk id="7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26" y="4415781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2" tIns="90722" rIns="90722" bIns="90722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>
            <a:spLocks noGrp="1"/>
          </p:cNvSpPr>
          <p:nvPr>
            <p:ph type="body" idx="1"/>
          </p:nvPr>
        </p:nvSpPr>
        <p:spPr>
          <a:xfrm>
            <a:off x="701026" y="4415781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2" tIns="90722" rIns="90722" bIns="9072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694552" y="675244"/>
            <a:ext cx="7886700" cy="38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7082933" y="6633500"/>
            <a:ext cx="2057400" cy="20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‹Nº›</a:t>
            </a:fld>
            <a:endParaRPr sz="12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6458251" y="152484"/>
            <a:ext cx="2430462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seño personalizado">
  <p:cSld name="1_Diseño personalizado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/>
          <p:nvPr/>
        </p:nvSpPr>
        <p:spPr>
          <a:xfrm>
            <a:off x="-7783" y="6685978"/>
            <a:ext cx="9144000" cy="172838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3" name="Google Shape;113;p11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14" name="Google Shape;114;p11"/>
          <p:cNvPicPr preferRelativeResize="0"/>
          <p:nvPr/>
        </p:nvPicPr>
        <p:blipFill rotWithShape="1">
          <a:blip r:embed="rId2"/>
          <a:srcRect r="37844"/>
          <a:stretch>
            <a:fillRect/>
          </a:stretch>
        </p:blipFill>
        <p:spPr>
          <a:xfrm>
            <a:off x="149255" y="25962"/>
            <a:ext cx="1717645" cy="41761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1"/>
          <p:cNvSpPr/>
          <p:nvPr/>
        </p:nvSpPr>
        <p:spPr>
          <a:xfrm>
            <a:off x="0" y="6643553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16" name="Google Shape;116;p1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050" y="6706450"/>
            <a:ext cx="1192792" cy="132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318310" y="6709283"/>
            <a:ext cx="778050" cy="125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12" name="Rectángulo 11"/>
          <p:cNvSpPr/>
          <p:nvPr userDrawn="1"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</p:spPr>
      </p:pic>
      <p:sp>
        <p:nvSpPr>
          <p:cNvPr id="15" name="10 Rectángulo"/>
          <p:cNvSpPr/>
          <p:nvPr userDrawn="1"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16" name="Rectángulo 15"/>
          <p:cNvSpPr/>
          <p:nvPr userDrawn="1"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17" name="Marcador de número de diapositiva 5"/>
          <p:cNvSpPr txBox="1"/>
          <p:nvPr userDrawn="1"/>
        </p:nvSpPr>
        <p:spPr>
          <a:xfrm>
            <a:off x="7082933" y="6633500"/>
            <a:ext cx="2057400" cy="207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Metropolis" panose="000005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013F24-039A-4DC1-8CA9-A11BB62B7040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 panose="00000500000000000000" pitchFamily="50" charset="0"/>
                <a:ea typeface="+mn-ea"/>
                <a:cs typeface="+mn-cs"/>
              </a:rPr>
              <a:t>‹Nº›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 pitchFamily="50" charset="0"/>
              <a:ea typeface="+mn-ea"/>
              <a:cs typeface="+mn-cs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6458251" y="152484"/>
            <a:ext cx="2430462" cy="222250"/>
          </a:xfrm>
        </p:spPr>
        <p:txBody>
          <a:bodyPr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MX" dirty="0"/>
              <a:t>Tema (modificar)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68731"/>
            <a:ext cx="9144000" cy="701489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3575220" y="2768271"/>
            <a:ext cx="5469924" cy="9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765"/>
              </a:buClr>
              <a:buSzPts val="2800"/>
              <a:buFont typeface="Arial" panose="020B0604020202020204"/>
              <a:buNone/>
              <a:defRPr sz="2800" b="1">
                <a:solidFill>
                  <a:srgbClr val="00376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060739" y="3855803"/>
            <a:ext cx="4794421" cy="42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765"/>
              </a:buClr>
              <a:buSzPts val="1400"/>
              <a:buNone/>
              <a:defRPr sz="1400" b="1">
                <a:solidFill>
                  <a:srgbClr val="00376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olo el título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94552" y="675244"/>
            <a:ext cx="7886700" cy="38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7082933" y="6633500"/>
            <a:ext cx="2057400" cy="20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‹Nº›</a:t>
            </a:fld>
            <a:endParaRPr sz="12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7" name="Google Shape;27;p4"/>
          <p:cNvGrpSpPr/>
          <p:nvPr/>
        </p:nvGrpSpPr>
        <p:grpSpPr>
          <a:xfrm>
            <a:off x="3685211" y="-3817"/>
            <a:ext cx="5451006" cy="470023"/>
            <a:chOff x="3698698" y="268452"/>
            <a:chExt cx="5451006" cy="470023"/>
          </a:xfrm>
        </p:grpSpPr>
        <p:pic>
          <p:nvPicPr>
            <p:cNvPr id="28" name="Google Shape;28;p4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994163" y="274075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4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7943650" y="274075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4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5122928" y="274075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p4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072415" y="274075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2;p4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698698" y="268452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4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648185" y="268452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" name="Google Shape;34;p4"/>
          <p:cNvSpPr/>
          <p:nvPr/>
        </p:nvSpPr>
        <p:spPr>
          <a:xfrm>
            <a:off x="3673791" y="-3"/>
            <a:ext cx="1325688" cy="527223"/>
          </a:xfrm>
          <a:prstGeom prst="rect">
            <a:avLst/>
          </a:prstGeom>
          <a:solidFill>
            <a:srgbClr val="003366">
              <a:alpha val="5725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4947390" y="-3817"/>
            <a:ext cx="1136999" cy="527223"/>
          </a:xfrm>
          <a:prstGeom prst="rect">
            <a:avLst/>
          </a:prstGeom>
          <a:solidFill>
            <a:srgbClr val="003366">
              <a:alpha val="3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olo el título">
  <p:cSld name="2_Solo el títul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/>
          <p:nvPr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7082933" y="6633500"/>
            <a:ext cx="2057400" cy="20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‹Nº›</a:t>
            </a:fld>
            <a:endParaRPr sz="12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6458251" y="152484"/>
            <a:ext cx="2430462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olo el título">
  <p:cSld name="3_Solo el títul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/>
          <p:nvPr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7082933" y="6633500"/>
            <a:ext cx="2057400" cy="20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‹Nº›</a:t>
            </a:fld>
            <a:endParaRPr sz="12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9" name="Google Shape;49;p6"/>
          <p:cNvGrpSpPr/>
          <p:nvPr/>
        </p:nvGrpSpPr>
        <p:grpSpPr>
          <a:xfrm>
            <a:off x="3685211" y="-3817"/>
            <a:ext cx="5451006" cy="470023"/>
            <a:chOff x="3698698" y="268452"/>
            <a:chExt cx="5451006" cy="470023"/>
          </a:xfrm>
        </p:grpSpPr>
        <p:pic>
          <p:nvPicPr>
            <p:cNvPr id="50" name="Google Shape;50;p6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994163" y="274075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6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7943650" y="274075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6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5122928" y="274075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6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072415" y="274075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6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698698" y="268452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6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648185" y="268452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" name="Google Shape;56;p6"/>
          <p:cNvSpPr/>
          <p:nvPr/>
        </p:nvSpPr>
        <p:spPr>
          <a:xfrm>
            <a:off x="3673791" y="-3"/>
            <a:ext cx="1325688" cy="527223"/>
          </a:xfrm>
          <a:prstGeom prst="rect">
            <a:avLst/>
          </a:prstGeom>
          <a:solidFill>
            <a:srgbClr val="003366">
              <a:alpha val="5725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4947390" y="-3817"/>
            <a:ext cx="1136999" cy="527223"/>
          </a:xfrm>
          <a:prstGeom prst="rect">
            <a:avLst/>
          </a:prstGeom>
          <a:solidFill>
            <a:srgbClr val="003366">
              <a:alpha val="3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694552" y="675244"/>
            <a:ext cx="7886700" cy="38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620867" y="1336299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62" name="Google Shape;62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7"/>
          <p:cNvSpPr/>
          <p:nvPr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254" y="6659996"/>
            <a:ext cx="1192792" cy="1303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/>
          <p:nvPr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" name="Google Shape;66;p7"/>
          <p:cNvSpPr txBox="1"/>
          <p:nvPr/>
        </p:nvSpPr>
        <p:spPr>
          <a:xfrm>
            <a:off x="7082933" y="6633500"/>
            <a:ext cx="2057400" cy="20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‹Nº›</a:t>
            </a:fld>
            <a:endParaRPr sz="12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2"/>
          </p:nvPr>
        </p:nvSpPr>
        <p:spPr>
          <a:xfrm>
            <a:off x="6458251" y="152484"/>
            <a:ext cx="2430462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70" name="Google Shape;70;p8"/>
          <p:cNvGrpSpPr/>
          <p:nvPr/>
        </p:nvGrpSpPr>
        <p:grpSpPr>
          <a:xfrm>
            <a:off x="3685211" y="-3817"/>
            <a:ext cx="5451006" cy="470023"/>
            <a:chOff x="3698698" y="268452"/>
            <a:chExt cx="5451006" cy="470023"/>
          </a:xfrm>
        </p:grpSpPr>
        <p:pic>
          <p:nvPicPr>
            <p:cNvPr id="71" name="Google Shape;71;p8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6994163" y="274075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8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943650" y="274075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8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122928" y="274075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8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6072415" y="274075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8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3698698" y="268452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8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4648185" y="268452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" name="Google Shape;77;p8"/>
          <p:cNvSpPr/>
          <p:nvPr/>
        </p:nvSpPr>
        <p:spPr>
          <a:xfrm>
            <a:off x="3673791" y="-3"/>
            <a:ext cx="1325688" cy="527223"/>
          </a:xfrm>
          <a:prstGeom prst="rect">
            <a:avLst/>
          </a:prstGeom>
          <a:solidFill>
            <a:srgbClr val="003366">
              <a:alpha val="5725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4947390" y="-3817"/>
            <a:ext cx="1136999" cy="527223"/>
          </a:xfrm>
          <a:prstGeom prst="rect">
            <a:avLst/>
          </a:prstGeom>
          <a:solidFill>
            <a:srgbClr val="003366">
              <a:alpha val="3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694552" y="675244"/>
            <a:ext cx="7886700" cy="38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620867" y="1336299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1" name="Google Shape;81;p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8"/>
          <p:cNvSpPr/>
          <p:nvPr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3" name="Google Shape;83;p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2254" y="6659996"/>
            <a:ext cx="1192792" cy="13032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8"/>
          <p:cNvSpPr/>
          <p:nvPr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5" name="Google Shape;85;p8"/>
          <p:cNvSpPr txBox="1"/>
          <p:nvPr/>
        </p:nvSpPr>
        <p:spPr>
          <a:xfrm>
            <a:off x="7082933" y="6633500"/>
            <a:ext cx="2057400" cy="20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‹Nº›</a:t>
            </a:fld>
            <a:endParaRPr sz="12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689791" y="2751438"/>
            <a:ext cx="7886700" cy="102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body" idx="1"/>
          </p:nvPr>
        </p:nvSpPr>
        <p:spPr>
          <a:xfrm>
            <a:off x="2353834" y="3988103"/>
            <a:ext cx="4014015" cy="37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 b="1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0" name="Google Shape;90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9"/>
          <p:cNvSpPr/>
          <p:nvPr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" name="Google Shape;93;p9"/>
          <p:cNvSpPr txBox="1"/>
          <p:nvPr/>
        </p:nvSpPr>
        <p:spPr>
          <a:xfrm>
            <a:off x="7082933" y="6633500"/>
            <a:ext cx="2057400" cy="20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‹Nº›</a:t>
            </a:fld>
            <a:endParaRPr sz="12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94" name="Google Shape;94;p9"/>
          <p:cNvGrpSpPr/>
          <p:nvPr/>
        </p:nvGrpSpPr>
        <p:grpSpPr>
          <a:xfrm>
            <a:off x="3685211" y="-3817"/>
            <a:ext cx="5451006" cy="470023"/>
            <a:chOff x="3698698" y="268452"/>
            <a:chExt cx="5451006" cy="470023"/>
          </a:xfrm>
        </p:grpSpPr>
        <p:pic>
          <p:nvPicPr>
            <p:cNvPr id="95" name="Google Shape;95;p9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994163" y="274075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9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7943650" y="274075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9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5122928" y="274075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9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072415" y="274075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9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698698" y="268452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9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648185" y="268452"/>
              <a:ext cx="1206054" cy="46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9"/>
          <p:cNvSpPr/>
          <p:nvPr/>
        </p:nvSpPr>
        <p:spPr>
          <a:xfrm>
            <a:off x="3673791" y="-3"/>
            <a:ext cx="1325688" cy="527223"/>
          </a:xfrm>
          <a:prstGeom prst="rect">
            <a:avLst/>
          </a:prstGeom>
          <a:solidFill>
            <a:srgbClr val="003366">
              <a:alpha val="5725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2" name="Google Shape;102;p9"/>
          <p:cNvSpPr/>
          <p:nvPr/>
        </p:nvSpPr>
        <p:spPr>
          <a:xfrm>
            <a:off x="4947390" y="-3817"/>
            <a:ext cx="1136999" cy="527223"/>
          </a:xfrm>
          <a:prstGeom prst="rect">
            <a:avLst/>
          </a:prstGeom>
          <a:solidFill>
            <a:srgbClr val="003366">
              <a:alpha val="3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cabezado de sección">
  <p:cSld name="1_Encabezado de secció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>
            <a:spLocks noGrp="1"/>
          </p:cNvSpPr>
          <p:nvPr>
            <p:ph type="title"/>
          </p:nvPr>
        </p:nvSpPr>
        <p:spPr>
          <a:xfrm>
            <a:off x="689791" y="2751438"/>
            <a:ext cx="7886700" cy="102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body" idx="1"/>
          </p:nvPr>
        </p:nvSpPr>
        <p:spPr>
          <a:xfrm>
            <a:off x="2353834" y="3988103"/>
            <a:ext cx="4014015" cy="37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 b="1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7" name="Google Shape;107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0"/>
          <p:cNvSpPr/>
          <p:nvPr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0" name="Google Shape;110;p10"/>
          <p:cNvSpPr txBox="1"/>
          <p:nvPr/>
        </p:nvSpPr>
        <p:spPr>
          <a:xfrm>
            <a:off x="7082933" y="6633500"/>
            <a:ext cx="2057400" cy="20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‹Nº›</a:t>
            </a:fld>
            <a:endParaRPr sz="12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4552" y="675244"/>
            <a:ext cx="7886700" cy="38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0867" y="1336299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/>
        </p:nvSpPr>
        <p:spPr>
          <a:xfrm>
            <a:off x="539552" y="1629626"/>
            <a:ext cx="8064896" cy="120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765"/>
              </a:buClr>
              <a:buSzPts val="4000"/>
              <a:buFont typeface="Arial" panose="020B0604020202020204"/>
              <a:buNone/>
            </a:pPr>
            <a:r>
              <a:rPr lang="es-MX" sz="4000" b="1" dirty="0" err="1">
                <a:solidFill>
                  <a:srgbClr val="003765"/>
                </a:solidFill>
              </a:rPr>
              <a:t>CGIDGyAV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3" name="Google Shape;123;p12"/>
          <p:cNvSpPr/>
          <p:nvPr/>
        </p:nvSpPr>
        <p:spPr>
          <a:xfrm>
            <a:off x="0" y="3671313"/>
            <a:ext cx="9144000" cy="45719"/>
          </a:xfrm>
          <a:prstGeom prst="rect">
            <a:avLst/>
          </a:prstGeom>
          <a:solidFill>
            <a:srgbClr val="003765"/>
          </a:solidFill>
          <a:ln w="12700" cap="flat" cmpd="sng">
            <a:solidFill>
              <a:srgbClr val="00376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376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Google Shape;124;p12"/>
          <p:cNvSpPr txBox="1"/>
          <p:nvPr/>
        </p:nvSpPr>
        <p:spPr>
          <a:xfrm>
            <a:off x="2591780" y="4027598"/>
            <a:ext cx="39604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90000"/>
              </a:lnSpc>
              <a:buClr>
                <a:srgbClr val="003765"/>
              </a:buClr>
              <a:buSzPts val="2000"/>
            </a:pPr>
            <a:r>
              <a:rPr lang="es-MX" sz="2000" b="1" dirty="0">
                <a:solidFill>
                  <a:srgbClr val="003765"/>
                </a:solidFill>
              </a:rPr>
              <a:t>26 DE ENERO DE 2025</a:t>
            </a:r>
            <a:endParaRPr lang="en-US" sz="2000" dirty="0"/>
          </a:p>
        </p:txBody>
      </p:sp>
      <p:sp>
        <p:nvSpPr>
          <p:cNvPr id="125" name="Google Shape;125;p12"/>
          <p:cNvSpPr txBox="1"/>
          <p:nvPr/>
        </p:nvSpPr>
        <p:spPr>
          <a:xfrm>
            <a:off x="428575" y="5769677"/>
            <a:ext cx="59474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F98"/>
              </a:buClr>
              <a:buSzPts val="1000"/>
              <a:buFont typeface="Arial" panose="020B0604020202020204"/>
              <a:buNone/>
            </a:pPr>
            <a:r>
              <a:rPr lang="es-MX" sz="1000" b="0" i="0" u="none" strike="noStrike" cap="none" dirty="0">
                <a:solidFill>
                  <a:srgbClr val="5E7F9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Fuente: Coordinación General de Investigación de Delitos de Género y Atención a Víctimas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F98"/>
              </a:buClr>
              <a:buSzPts val="1000"/>
              <a:buFont typeface="Arial" panose="020B0604020202020204"/>
              <a:buNone/>
            </a:pPr>
            <a:r>
              <a:rPr lang="es-MX" sz="1000" b="0" i="0" u="none" strike="noStrike" cap="none" dirty="0">
                <a:solidFill>
                  <a:srgbClr val="5E7F9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902945"/>
              </p:ext>
            </p:extLst>
          </p:nvPr>
        </p:nvGraphicFramePr>
        <p:xfrm>
          <a:off x="225474" y="1283737"/>
          <a:ext cx="8768212" cy="1972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9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595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5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FPF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48" marR="4444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/>
                        <a:buNone/>
                      </a:pPr>
                      <a:r>
                        <a:rPr lang="es-MX" sz="1400" b="1" u="none" strike="noStrike" cap="none" dirty="0">
                          <a:solidFill>
                            <a:schemeClr val="lt1"/>
                          </a:solidFill>
                          <a:latin typeface="Century Gothic" panose="020B0502020202020204" pitchFamily="34" charset="0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ATENCIONES BRINDADAS VÍA TELEFÓNICA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  <a:latin typeface="Century Gothic" panose="020B0502020202020204" pitchFamily="34" charset="0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44450" marR="4445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/>
                        <a:buNone/>
                      </a:pPr>
                      <a:r>
                        <a:rPr lang="es-MX" sz="1400" b="1" u="none" strike="noStrike" cap="none" dirty="0">
                          <a:solidFill>
                            <a:schemeClr val="lt1"/>
                          </a:solidFill>
                          <a:latin typeface="Century Gothic" panose="020B0502020202020204" pitchFamily="34" charset="0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ATENCIONES BRINDADAS POR CORREO ELECTRÓNICO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  <a:latin typeface="Century Gothic" panose="020B0502020202020204" pitchFamily="34" charset="0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44450" marR="4445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/>
                        <a:buNone/>
                      </a:pPr>
                      <a:r>
                        <a:rPr lang="es-MX" sz="1400" b="1" u="none" strike="noStrike" cap="none" dirty="0">
                          <a:solidFill>
                            <a:schemeClr val="lt1"/>
                          </a:solidFill>
                          <a:latin typeface="Century Gothic" panose="020B0502020202020204" pitchFamily="34" charset="0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CARPETAS INICIADAS POR DENUNCIA EN PLATAFORMA DIGITAL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  <a:latin typeface="Century Gothic" panose="020B0502020202020204" pitchFamily="34" charset="0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44450" marR="4445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/>
                        <a:buNone/>
                      </a:pPr>
                      <a:r>
                        <a:rPr lang="es-MX" sz="1400" b="1" u="none" strike="noStrike" cap="none" dirty="0">
                          <a:solidFill>
                            <a:schemeClr val="lt1"/>
                          </a:solidFill>
                          <a:latin typeface="Century Gothic" panose="020B0502020202020204" pitchFamily="34" charset="0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CARPETAS RECIBIDAS DE OTRAS FISCALIÁS INICIADAS POR DENUNCIA EN PLATAFORMA DIGITAL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  <a:latin typeface="Century Gothic" panose="020B0502020202020204" pitchFamily="34" charset="0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44450" marR="4445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5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48" marR="44448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5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/>
                        <a:buNone/>
                      </a:pPr>
                      <a:endParaRPr lang="es-MX" sz="1400" b="1" u="none" strike="noStrike" cap="none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  <a:p>
                      <a:pPr marL="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/>
                        <a:buNone/>
                      </a:pPr>
                      <a:r>
                        <a:rPr lang="es-MX" sz="1400" b="1" u="none" strike="noStrike" cap="none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TOTAL</a:t>
                      </a:r>
                    </a:p>
                    <a:p>
                      <a:pPr marL="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/>
                        <a:buNone/>
                      </a:pPr>
                      <a:endParaRPr sz="1400" b="1" u="none" strike="noStrike" cap="none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altLang="es-MX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altLang="es-MX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altLang="es-MX" sz="14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24</a:t>
                      </a:r>
                      <a:endParaRPr lang="es-ES" altLang="es-MX" sz="140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Google Shape;131;p13"/>
          <p:cNvSpPr/>
          <p:nvPr/>
        </p:nvSpPr>
        <p:spPr>
          <a:xfrm>
            <a:off x="1403648" y="116632"/>
            <a:ext cx="73803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s-MX" sz="1500" b="0" i="0" u="none" strike="noStrike" cap="none" dirty="0">
                <a:solidFill>
                  <a:schemeClr val="lt1"/>
                </a:solidFill>
                <a:sym typeface="Arial" panose="020B0604020202020204"/>
              </a:rPr>
              <a:t>Informe </a:t>
            </a:r>
            <a:r>
              <a:rPr lang="es-MX" sz="1500" dirty="0">
                <a:solidFill>
                  <a:schemeClr val="lt1"/>
                </a:solidFill>
              </a:rPr>
              <a:t>Fiscalía de Investigación del Delito de Violencia Familiar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Fiscalía General de Justicia CDMX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765"/>
      </a:accent1>
      <a:accent2>
        <a:srgbClr val="597E96"/>
      </a:accent2>
      <a:accent3>
        <a:srgbClr val="A5A5A5"/>
      </a:accent3>
      <a:accent4>
        <a:srgbClr val="7B7B7B"/>
      </a:accent4>
      <a:accent5>
        <a:srgbClr val="9CC3E5"/>
      </a:accent5>
      <a:accent6>
        <a:srgbClr val="2E75B5"/>
      </a:accent6>
      <a:hlink>
        <a:srgbClr val="DEEBF6"/>
      </a:hlink>
      <a:folHlink>
        <a:srgbClr val="5B9BD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66</Words>
  <Application>Microsoft Office PowerPoint</Application>
  <PresentationFormat>Presentación en pantalla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Metropolis</vt:lpstr>
      <vt:lpstr>1_Tema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Hernández López Santa</dc:creator>
  <cp:lastModifiedBy>ANI HERRERA</cp:lastModifiedBy>
  <cp:revision>2061</cp:revision>
  <cp:lastPrinted>2020-09-09T23:12:00Z</cp:lastPrinted>
  <dcterms:created xsi:type="dcterms:W3CDTF">2024-06-22T22:12:00Z</dcterms:created>
  <dcterms:modified xsi:type="dcterms:W3CDTF">2025-01-26T20:27:24Z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167F16423CFA46AAA131725694254260_12</vt:lpwstr>
  </property>
  <property fmtid="{D5CDD505-2E9C-101B-9397-08002B2CF9AE}" pid="3" name="KSOProductBuildVer">
    <vt:lpwstr>3082-12.2.0.17119</vt:lpwstr>
  </property>
</Properties>
</file>