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customXml/item1.xml"/><Relationship Id="rId5" Type="http://schemas.openxmlformats.org/officeDocument/2006/relationships/customXml" Target="customXml/item2.xml"/><Relationship Id="rId6" Type="http://schemas.openxmlformats.org/officeDocument/2006/relationships/customXml" Target="customXml/item3.xml"/><Relationship Id="rId7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3"/>
    <p:sldId id="258" r:id="rId14"/>
    <p:sldId id="259" r:id="rId15"/>
    <p:sldId id="260" r:id="rId1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presProps" Target="presProps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B27F81-2FB0-4280-941B-662663A37E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B03220-349A-4E53-B9EC-16D43AEAD8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234CE4-E42F-40DE-A24E-AD91BE21EC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3F14313-9251-4561-A0EB-8625C8C966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314DA00-475B-4EB7-8763-B3B2C464CA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DCABB9E-41B8-4B6D-AE91-4C0A39FB4D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5064D8A-3DA3-479F-BABB-A0BABC694A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CADEDCB-8171-498A-B733-CC1DB0D0B9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</Relationships>
</file>

<file path=ppt/slideMasters/_rels/slideMaster8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</Relationships>
</file>

<file path=ppt/slideMasters/_rels/slideMaster9.xml.rels><?xml version='1.0' encoding='UTF-8' standalone='yes'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BC9F35-317E-4D52-A8A7-B5BA7CB3AD27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8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89833C-7EEF-4D5B-8E6E-D655D1B32EF5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9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DC33C7-D2AB-430F-A42D-89848A45163C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4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F46077-A20B-40D4-92F8-D0DF2D1A0327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B90D51-191F-4213-A47B-8865B6174608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6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EBFDAE-3F56-4620-A219-EF73CBE08A98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41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0B57A5-4C87-4CF5-AAA7-E5831AC248C5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46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540395-2517-41BC-8A50-E1B1B28F861A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328;p14"/>
          <p:cNvSpPr/>
          <p:nvPr/>
        </p:nvSpPr>
        <p:spPr>
          <a:xfrm>
            <a:off x="1523880" y="3398760"/>
            <a:ext cx="9142560" cy="44280"/>
          </a:xfrm>
          <a:prstGeom prst="rect">
            <a:avLst/>
          </a:prstGeom>
          <a:solidFill>
            <a:srgbClr val="003765"/>
          </a:solidFill>
          <a:ln w="12700">
            <a:solidFill>
              <a:srgbClr val="00376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s-MX" sz="3200" strike="noStrike" u="none">
              <a:solidFill>
                <a:srgbClr val="003765"/>
              </a:solidFill>
              <a:uFillTx/>
              <a:latin typeface="Arial"/>
              <a:ea typeface="Arial"/>
            </a:endParaRPr>
          </a:p>
        </p:txBody>
      </p:sp>
      <p:sp>
        <p:nvSpPr>
          <p:cNvPr id="51" name="Google Shape;329;p14"/>
          <p:cNvSpPr/>
          <p:nvPr/>
        </p:nvSpPr>
        <p:spPr>
          <a:xfrm>
            <a:off x="1692360" y="2068920"/>
            <a:ext cx="8805960" cy="12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32500" lnSpcReduction="1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MX" sz="11400" strike="noStrike" u="none">
                <a:solidFill>
                  <a:srgbClr val="002060"/>
                </a:solidFill>
                <a:uFillTx/>
                <a:latin typeface="Arial"/>
                <a:ea typeface="Arial"/>
              </a:rPr>
              <a:t>Delitos Contra la Intimidad Sexual</a:t>
            </a:r>
            <a:endParaRPr b="0" lang="es-MX" sz="1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8600" strike="noStrike" u="none">
                <a:solidFill>
                  <a:srgbClr val="002060"/>
                </a:solidFill>
                <a:uFillTx/>
                <a:latin typeface="Arial"/>
                <a:ea typeface="Arial"/>
              </a:rPr>
              <a:t>Actualización al 21 de noviembre de 2024</a:t>
            </a:r>
            <a:endParaRPr b="0" lang="es-MX" sz="8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Google Shape;330;p14"/>
          <p:cNvSpPr/>
          <p:nvPr/>
        </p:nvSpPr>
        <p:spPr>
          <a:xfrm>
            <a:off x="1739520" y="3584520"/>
            <a:ext cx="87080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2400" strike="noStrike" u="none">
                <a:solidFill>
                  <a:srgbClr val="002060"/>
                </a:solidFill>
                <a:uFillTx/>
                <a:latin typeface="Arial"/>
                <a:ea typeface="Arial"/>
              </a:rPr>
              <a:t>Coordinación General de Investigación de Delitos de Género y Atención a Víctimas</a:t>
            </a:r>
            <a:endParaRPr b="0" lang="es-MX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C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6000"/>
            <a:ext cx="11201400" cy="62087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S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6000"/>
            <a:ext cx="11301984" cy="62087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OAS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6000"/>
            <a:ext cx="11283696" cy="6217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OAC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6000"/>
            <a:ext cx="11384280" cy="62453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B0CC94A944F640BC8BB27B2C4F09E5" ma:contentTypeVersion="8" ma:contentTypeDescription="Crear nuevo documento." ma:contentTypeScope="" ma:versionID="9ba759bb97755816b33d740e4baadd6e">
  <xsd:schema xmlns:xsd="http://www.w3.org/2001/XMLSchema" xmlns:xs="http://www.w3.org/2001/XMLSchema" xmlns:p="http://schemas.microsoft.com/office/2006/metadata/properties" xmlns:ns2="dfd8b05c-5520-477e-82b5-f87c9afe3ad6" targetNamespace="http://schemas.microsoft.com/office/2006/metadata/properties" ma:root="true" ma:fieldsID="795933945d420103f7c2e6a02ca099e8" ns2:_="">
    <xsd:import namespace="dfd8b05c-5520-477e-82b5-f87c9afe3a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d8b05c-5520-477e-82b5-f87c9afe3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B3EAF1-03A4-4203-AE17-369AE46698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d8b05c-5520-477e-82b5-f87c9afe3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B34520-C811-4C04-A9E2-E7B1C3ED120F}">
  <ds:schemaRefs>
    <ds:schemaRef ds:uri="http://schemas.microsoft.com/office/2006/metadata/properties"/>
    <ds:schemaRef ds:uri="dfd8b05c-5520-477e-82b5-f87c9afe3ad6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11884B1-A0F0-48E0-BF07-14BCB2C961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Application>LibreOffice/24.8.3.2$Linux_X86_64 LibreOffice_project/480$Build-2</Application>
  <AppVersion>15.0000</AppVersion>
  <Words>50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Razo, Alejandra Elena</dc:creator>
  <dc:description/>
  <dc:language>es-MX</dc:language>
  <cp:lastModifiedBy/>
  <cp:lastPrinted>2024-10-28T19:15:20Z</cp:lastPrinted>
  <dcterms:modified xsi:type="dcterms:W3CDTF">2024-11-25T14:05:13Z</dcterms:modified>
  <cp:revision>31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0x01010044B0CC94A944F640BC8BB27B2C4F09E5</vt:lpwstr>
  </property>
  <property fmtid="{D5CDD505-2E9C-101B-9397-08002B2CF9AE}" pid="3" name="Notes">
    <vt:i4>1</vt:i4>
  </property>
  <property fmtid="{D5CDD505-2E9C-101B-9397-08002B2CF9AE}" pid="4" name="PresentationFormat">
    <vt:lpwstr>Panorámica</vt:lpwstr>
  </property>
  <property fmtid="{D5CDD505-2E9C-101B-9397-08002B2CF9AE}" pid="5" name="Slides">
    <vt:i4>5</vt:i4>
  </property>
</Properties>
</file>