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4C55AD-452F-4F9C-A287-6B5B7F1D53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D17DD-4654-4D5D-9C4F-F4631431FA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954499-AB1D-48E2-802D-9AF3084183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705FD07-603E-4095-8685-AA9CE500DC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FAEF599-73DF-42AB-8BC8-41590AAFA8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E383139-B4A3-4F15-A189-D8E9809756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005CFE1-A8AB-4E61-A3C0-81AFD80DAB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55C00F2-99EB-4DBC-82F7-690C737732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5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E672A7-3325-400F-8708-A0A6AD6D6F59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0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B1ED51-FCD2-4014-8243-8E9C1B34B337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1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D9A601-5BA1-4765-9E07-38EFCD936A59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6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3B2B88-4C46-4DF1-BCCD-3FE2D10F1C34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64A62D-A5CD-4DD8-A244-F8525238369D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8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A61AF1-0584-4E68-8C1A-9798A1698775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3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0D8674-DE8A-4EED-9B0A-981297987B32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8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782970-062D-45E9-AC45-2EBC3EAB94FB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28;p14"/>
          <p:cNvSpPr/>
          <p:nvPr/>
        </p:nvSpPr>
        <p:spPr>
          <a:xfrm>
            <a:off x="1523880" y="3398760"/>
            <a:ext cx="9142920" cy="44640"/>
          </a:xfrm>
          <a:prstGeom prst="rect">
            <a:avLst/>
          </a:prstGeom>
          <a:solidFill>
            <a:srgbClr val="003765"/>
          </a:solidFill>
          <a:ln w="12700">
            <a:solidFill>
              <a:srgbClr val="00376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s-MX" sz="3200" strike="noStrike" u="none">
              <a:solidFill>
                <a:srgbClr val="003765"/>
              </a:solidFill>
              <a:uFillTx/>
              <a:latin typeface="Arial"/>
              <a:ea typeface="Arial"/>
            </a:endParaRPr>
          </a:p>
        </p:txBody>
      </p:sp>
      <p:sp>
        <p:nvSpPr>
          <p:cNvPr id="53" name="Google Shape;329;p14"/>
          <p:cNvSpPr/>
          <p:nvPr/>
        </p:nvSpPr>
        <p:spPr>
          <a:xfrm>
            <a:off x="1692360" y="2068920"/>
            <a:ext cx="8806320" cy="12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40000" lnSpcReduction="1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MX" sz="114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Delito de Violación</a:t>
            </a:r>
            <a:endParaRPr b="0" lang="es-MX" sz="1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86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Actualización al 21 de noviembre de 2024</a:t>
            </a:r>
            <a:endParaRPr b="0" lang="es-MX" sz="8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330;p14"/>
          <p:cNvSpPr/>
          <p:nvPr/>
        </p:nvSpPr>
        <p:spPr>
          <a:xfrm>
            <a:off x="1739520" y="3584520"/>
            <a:ext cx="8708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4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Coordinación General de Investigación de Delitos de Género y Atención a Víctimas</a:t>
            </a:r>
            <a:endParaRPr b="0" lang="es-MX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B0CC94A944F640BC8BB27B2C4F09E5" ma:contentTypeVersion="8" ma:contentTypeDescription="Crear nuevo documento." ma:contentTypeScope="" ma:versionID="9ba759bb97755816b33d740e4baadd6e">
  <xsd:schema xmlns:xsd="http://www.w3.org/2001/XMLSchema" xmlns:xs="http://www.w3.org/2001/XMLSchema" xmlns:p="http://schemas.microsoft.com/office/2006/metadata/properties" xmlns:ns2="dfd8b05c-5520-477e-82b5-f87c9afe3ad6" targetNamespace="http://schemas.microsoft.com/office/2006/metadata/properties" ma:root="true" ma:fieldsID="795933945d420103f7c2e6a02ca099e8" ns2:_="">
    <xsd:import namespace="dfd8b05c-5520-477e-82b5-f87c9afe3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8b05c-5520-477e-82b5-f87c9afe3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B3EAF1-03A4-4203-AE17-369AE4669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d8b05c-5520-477e-82b5-f87c9afe3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B34520-C811-4C04-A9E2-E7B1C3ED120F}">
  <ds:schemaRefs>
    <ds:schemaRef ds:uri="http://schemas.microsoft.com/office/2006/metadata/properties"/>
    <ds:schemaRef ds:uri="dfd8b05c-5520-477e-82b5-f87c9afe3ad6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1884B1-A0F0-48E0-BF07-14BCB2C961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Application>LibreOffice/24.8.3.2$Linux_X86_64 LibreOffice_project/480$Build-2</Application>
  <AppVersion>15.0000</AppVersion>
  <Words>50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Razo, Alejandra Elena</dc:creator>
  <dc:description/>
  <dc:language>es-MX</dc:language>
  <cp:lastModifiedBy/>
  <cp:lastPrinted>2024-10-28T19:15:20Z</cp:lastPrinted>
  <dcterms:modified xsi:type="dcterms:W3CDTF">2024-11-25T10:33:33Z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0x01010044B0CC94A944F640BC8BB27B2C4F09E5</vt:lpwstr>
  </property>
  <property fmtid="{D5CDD505-2E9C-101B-9397-08002B2CF9AE}" pid="3" name="Notes">
    <vt:i4>1</vt:i4>
  </property>
  <property fmtid="{D5CDD505-2E9C-101B-9397-08002B2CF9AE}" pid="4" name="PresentationFormat">
    <vt:lpwstr>Panorámica</vt:lpwstr>
  </property>
  <property fmtid="{D5CDD505-2E9C-101B-9397-08002B2CF9AE}" pid="5" name="Slides">
    <vt:i4>5</vt:i4>
  </property>
</Properties>
</file>