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9C71A1-5495-4413-AC9B-C741D4228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AD2822E-A76C-4E2F-90E4-684BEC80F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DEB17E-C14A-42BB-BD69-33C82EFF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99C2-0B8F-43AC-B127-F1EA4DE6FB11}" type="datetimeFigureOut">
              <a:rPr lang="fr-FR" smtClean="0"/>
              <a:t>21/11/2023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59ED57-AAFC-464D-9746-99C8FDC56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99977D-8AB3-4266-804C-B586DB77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A0F9-BE9B-4670-B1AE-39FB299018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63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E320F1-084C-4E6D-9601-697D98A4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B609463-B03D-4118-8582-B3CC4D968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39DE8C-DAFF-4974-9690-C5EEE6CD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99C2-0B8F-43AC-B127-F1EA4DE6FB11}" type="datetimeFigureOut">
              <a:rPr lang="fr-FR" smtClean="0"/>
              <a:t>21/11/2023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367588-132E-4ED0-8BBD-F55C52D8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68389D-48D8-4598-915C-837A2101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A0F9-BE9B-4670-B1AE-39FB299018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99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C2D53E6-78DA-4DD0-AE28-ED6C206C0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170823-0E4E-4D0F-98F5-BDC70DBAE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28AB97-191B-496F-83AB-AABEC09D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99C2-0B8F-43AC-B127-F1EA4DE6FB11}" type="datetimeFigureOut">
              <a:rPr lang="fr-FR" smtClean="0"/>
              <a:t>21/11/2023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D54556-CAC9-4415-86B4-A7A680862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495C97-F6B8-4A02-98B6-73ACFF66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A0F9-BE9B-4670-B1AE-39FB299018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64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FC1A55-00A8-46AF-BCCC-24A228A62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03BC9F-CA96-4EF5-A6DC-A97DFC1BA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BD5131-2869-4F57-AB88-0A6AAE82E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99C2-0B8F-43AC-B127-F1EA4DE6FB11}" type="datetimeFigureOut">
              <a:rPr lang="fr-FR" smtClean="0"/>
              <a:t>21/11/2023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397F18-0E29-4C35-BEDF-6563F6F79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496F5C-3A0C-4569-B3BE-593ED9CC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A0F9-BE9B-4670-B1AE-39FB299018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56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0D1C12-51B1-42A9-82F0-D8CD5B1AD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F35986-ABD9-4B75-9907-1BBB4D72C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A46511-63C8-400E-9733-A70BB0720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99C2-0B8F-43AC-B127-F1EA4DE6FB11}" type="datetimeFigureOut">
              <a:rPr lang="fr-FR" smtClean="0"/>
              <a:t>21/11/2023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74594A-70EB-4F4C-B684-D0E2A642D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34295F-EAF0-4673-ABFE-81CE3565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A0F9-BE9B-4670-B1AE-39FB299018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96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772A8-3D1C-44FD-9BD5-0D289FB92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48F148-B172-4423-ADA9-1B226F2C5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110F7C-BB96-4135-A61F-D6541E94C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F5E511-1F2C-423D-A7F0-235D54088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99C2-0B8F-43AC-B127-F1EA4DE6FB11}" type="datetimeFigureOut">
              <a:rPr lang="fr-FR" smtClean="0"/>
              <a:t>21/11/2023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F90E1A-2243-4BAF-B2A1-907B4AE7E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4B36B8-8AFF-4ADA-86AB-1237D499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A0F9-BE9B-4670-B1AE-39FB299018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125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CA3243-6CED-4CFA-B056-6D16683F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7214CB-DDC7-4F0A-A926-8116EB758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89C4A48-CCF0-441B-97A4-BA2A9BC16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5DFB016-95F4-4144-8E8B-2C09E10C2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DFBB21E-4D77-4305-BEC8-F3311E5D5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3B11379-C177-43CD-AB9B-3DF36614B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99C2-0B8F-43AC-B127-F1EA4DE6FB11}" type="datetimeFigureOut">
              <a:rPr lang="fr-FR" smtClean="0"/>
              <a:t>21/11/2023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A97ECFB-D041-43C9-B918-E6B03CA8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D347997-1699-41A3-8FB4-688CAC87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A0F9-BE9B-4670-B1AE-39FB299018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53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CAB4F8-2024-48C8-B930-8B19CCA0B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FB5C124-359F-4BF6-8B1B-9A683916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99C2-0B8F-43AC-B127-F1EA4DE6FB11}" type="datetimeFigureOut">
              <a:rPr lang="fr-FR" smtClean="0"/>
              <a:t>21/11/2023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41EB0F0-9BF7-4052-A8E7-739EE12F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7EBD57-F09F-48F5-82FF-07EF6C7B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A0F9-BE9B-4670-B1AE-39FB299018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169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7191495-66B9-4940-93DB-D38EE0CBC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99C2-0B8F-43AC-B127-F1EA4DE6FB11}" type="datetimeFigureOut">
              <a:rPr lang="fr-FR" smtClean="0"/>
              <a:t>21/11/2023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97E59DF-31C6-444F-8085-04A24F02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E33717-6CDA-4FEF-8E34-508DBB0C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A0F9-BE9B-4670-B1AE-39FB299018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91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F2028C-3A28-40E7-9DDA-75C1DCA1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62AD19-8A08-4375-8FBF-38B31D9F9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B8E06F-3713-4FA6-A9D1-98BB72CCF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9C0118-2C92-42DA-A1EE-2090F598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99C2-0B8F-43AC-B127-F1EA4DE6FB11}" type="datetimeFigureOut">
              <a:rPr lang="fr-FR" smtClean="0"/>
              <a:t>21/11/2023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BBDF55-96D2-4631-96DE-220E4523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BFE9F0-BAAA-42A2-A3A8-8C1D21DC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A0F9-BE9B-4670-B1AE-39FB299018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56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496AB-33A8-4AC3-AC7E-02BD4F8AD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7124F9E-947B-46AD-8D2B-CE6983841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95F908-BCC1-41CF-8856-C0A37A859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EAA8B2-55C6-4C02-B46C-137195EB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99C2-0B8F-43AC-B127-F1EA4DE6FB11}" type="datetimeFigureOut">
              <a:rPr lang="fr-FR" smtClean="0"/>
              <a:t>21/11/2023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56DD67-AD7E-45BD-8018-413C9A65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4BD16E-1523-42CE-A2DB-E91478A1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A0F9-BE9B-4670-B1AE-39FB299018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76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D804269-7D42-4C71-84DE-234EB8FE4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BBEC05-6DF3-4A30-BC99-D719281AB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66AC0D-41A1-4E0B-894B-6B9C7117A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199C2-0B8F-43AC-B127-F1EA4DE6FB11}" type="datetimeFigureOut">
              <a:rPr lang="fr-FR" smtClean="0"/>
              <a:t>21/11/2023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804D49-0C54-4F76-A3EE-E7A756757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3AE8D1-D02D-42B6-982B-9CBBFB7C6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2A0F9-BE9B-4670-B1AE-39FB299018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652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21846B-C389-464E-98E1-58C0E035EE1E}"/>
              </a:ext>
            </a:extLst>
          </p:cNvPr>
          <p:cNvSpPr/>
          <p:nvPr/>
        </p:nvSpPr>
        <p:spPr>
          <a:xfrm>
            <a:off x="519433" y="864067"/>
            <a:ext cx="1502228" cy="1634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Utilisateur</a:t>
            </a:r>
          </a:p>
          <a:p>
            <a:r>
              <a:rPr lang="fr-FR" dirty="0">
                <a:solidFill>
                  <a:schemeClr val="tx1"/>
                </a:solidFill>
              </a:rPr>
              <a:t>ID</a:t>
            </a:r>
          </a:p>
          <a:p>
            <a:r>
              <a:rPr lang="fr-FR" dirty="0" err="1">
                <a:solidFill>
                  <a:schemeClr val="tx1"/>
                </a:solidFill>
              </a:rPr>
              <a:t>username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Hashpass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Salt</a:t>
            </a:r>
          </a:p>
          <a:p>
            <a:r>
              <a:rPr lang="fr-FR" dirty="0" err="1">
                <a:solidFill>
                  <a:schemeClr val="tx1"/>
                </a:solidFill>
              </a:rPr>
              <a:t>UserStatus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E4AD7-5300-4DCF-A21C-1F7065BCE2CA}"/>
              </a:ext>
            </a:extLst>
          </p:cNvPr>
          <p:cNvSpPr/>
          <p:nvPr/>
        </p:nvSpPr>
        <p:spPr>
          <a:xfrm>
            <a:off x="2777855" y="1108630"/>
            <a:ext cx="1502228" cy="1390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Team</a:t>
            </a:r>
          </a:p>
          <a:p>
            <a:r>
              <a:rPr lang="fr-FR" dirty="0">
                <a:solidFill>
                  <a:schemeClr val="tx1"/>
                </a:solidFill>
              </a:rPr>
              <a:t>ID</a:t>
            </a:r>
          </a:p>
          <a:p>
            <a:r>
              <a:rPr lang="fr-FR" dirty="0">
                <a:solidFill>
                  <a:schemeClr val="tx1"/>
                </a:solidFill>
              </a:rPr>
              <a:t>Name</a:t>
            </a:r>
          </a:p>
          <a:p>
            <a:r>
              <a:rPr lang="fr-FR" dirty="0">
                <a:solidFill>
                  <a:schemeClr val="tx1"/>
                </a:solidFill>
              </a:rPr>
              <a:t>score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31A5F8-6041-410E-8699-710561448F75}"/>
              </a:ext>
            </a:extLst>
          </p:cNvPr>
          <p:cNvSpPr/>
          <p:nvPr/>
        </p:nvSpPr>
        <p:spPr>
          <a:xfrm>
            <a:off x="3528969" y="3905077"/>
            <a:ext cx="1781863" cy="1844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Pari</a:t>
            </a:r>
          </a:p>
          <a:p>
            <a:r>
              <a:rPr lang="fr-FR" dirty="0">
                <a:solidFill>
                  <a:schemeClr val="tx1"/>
                </a:solidFill>
              </a:rPr>
              <a:t>ID</a:t>
            </a:r>
          </a:p>
          <a:p>
            <a:r>
              <a:rPr lang="fr-FR" dirty="0" err="1">
                <a:solidFill>
                  <a:schemeClr val="tx1"/>
                </a:solidFill>
              </a:rPr>
              <a:t>userID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Montant</a:t>
            </a:r>
          </a:p>
          <a:p>
            <a:r>
              <a:rPr lang="fr-FR" dirty="0" err="1">
                <a:solidFill>
                  <a:schemeClr val="tx1"/>
                </a:solidFill>
              </a:rPr>
              <a:t>EquipeID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MatchID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3EDE0C-3ADD-4BF8-9F0C-09C5AA9F044C}"/>
              </a:ext>
            </a:extLst>
          </p:cNvPr>
          <p:cNvSpPr/>
          <p:nvPr/>
        </p:nvSpPr>
        <p:spPr>
          <a:xfrm>
            <a:off x="4801301" y="1108629"/>
            <a:ext cx="1502228" cy="1390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Player</a:t>
            </a:r>
          </a:p>
          <a:p>
            <a:r>
              <a:rPr lang="fr-FR" dirty="0">
                <a:solidFill>
                  <a:schemeClr val="tx1"/>
                </a:solidFill>
              </a:rPr>
              <a:t>ID</a:t>
            </a:r>
          </a:p>
          <a:p>
            <a:r>
              <a:rPr lang="fr-FR" dirty="0" err="1">
                <a:solidFill>
                  <a:schemeClr val="tx1"/>
                </a:solidFill>
              </a:rPr>
              <a:t>Number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Name</a:t>
            </a:r>
          </a:p>
          <a:p>
            <a:r>
              <a:rPr lang="fr-FR" dirty="0" err="1">
                <a:solidFill>
                  <a:schemeClr val="tx1"/>
                </a:solidFill>
              </a:rPr>
              <a:t>TeamID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DAB73F-0DB5-443B-AC10-44EF6C726B96}"/>
              </a:ext>
            </a:extLst>
          </p:cNvPr>
          <p:cNvSpPr/>
          <p:nvPr/>
        </p:nvSpPr>
        <p:spPr>
          <a:xfrm>
            <a:off x="6980741" y="394283"/>
            <a:ext cx="2020646" cy="2768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Match</a:t>
            </a:r>
          </a:p>
          <a:p>
            <a:r>
              <a:rPr lang="fr-FR" dirty="0">
                <a:solidFill>
                  <a:schemeClr val="tx1"/>
                </a:solidFill>
              </a:rPr>
              <a:t>ID</a:t>
            </a:r>
          </a:p>
          <a:p>
            <a:r>
              <a:rPr lang="fr-FR" dirty="0" err="1">
                <a:solidFill>
                  <a:schemeClr val="tx1"/>
                </a:solidFill>
              </a:rPr>
              <a:t>Status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TeamAID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TeamAScore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TeamBID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TeamBScore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Date</a:t>
            </a:r>
          </a:p>
          <a:p>
            <a:r>
              <a:rPr lang="fr-FR" dirty="0" err="1">
                <a:solidFill>
                  <a:schemeClr val="tx1"/>
                </a:solidFill>
              </a:rPr>
              <a:t>HeureDebut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HeureFin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E8EAFFD8-B8A6-4231-9121-2B451C0BC2AF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16200000" flipH="1">
            <a:off x="1235593" y="2533847"/>
            <a:ext cx="2328331" cy="22584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89171A06-9302-4195-93BD-F163997AAE6C}"/>
              </a:ext>
            </a:extLst>
          </p:cNvPr>
          <p:cNvCxnSpPr>
            <a:stCxn id="6" idx="0"/>
            <a:endCxn id="9" idx="2"/>
          </p:cNvCxnSpPr>
          <p:nvPr/>
        </p:nvCxnSpPr>
        <p:spPr>
          <a:xfrm rot="5400000" flipH="1" flipV="1">
            <a:off x="5834269" y="1748283"/>
            <a:ext cx="742427" cy="35711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359DB7D5-28B8-4314-A64B-182C633B11B4}"/>
              </a:ext>
            </a:extLst>
          </p:cNvPr>
          <p:cNvCxnSpPr>
            <a:stCxn id="8" idx="1"/>
            <a:endCxn id="5" idx="3"/>
          </p:cNvCxnSpPr>
          <p:nvPr/>
        </p:nvCxnSpPr>
        <p:spPr>
          <a:xfrm rot="10800000" flipV="1">
            <a:off x="4280083" y="1803759"/>
            <a:ext cx="52121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E4508AD4-4B39-4C06-B9A7-2E3E1E59ECF6}"/>
              </a:ext>
            </a:extLst>
          </p:cNvPr>
          <p:cNvCxnSpPr>
            <a:stCxn id="9" idx="1"/>
            <a:endCxn id="5" idx="0"/>
          </p:cNvCxnSpPr>
          <p:nvPr/>
        </p:nvCxnSpPr>
        <p:spPr>
          <a:xfrm rot="10800000">
            <a:off x="3528969" y="1108631"/>
            <a:ext cx="3451772" cy="669837"/>
          </a:xfrm>
          <a:prstGeom prst="bentConnector4">
            <a:avLst>
              <a:gd name="adj1" fmla="val 8012"/>
              <a:gd name="adj2" fmla="val 1341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1382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31</Words>
  <Application>Microsoft Office PowerPoint</Application>
  <PresentationFormat>Grand écran</PresentationFormat>
  <Paragraphs>31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Hicham Keskas</dc:creator>
  <cp:lastModifiedBy>Hicham Keskas</cp:lastModifiedBy>
  <cp:revision>2</cp:revision>
  <dcterms:created xsi:type="dcterms:W3CDTF">2023-11-19T18:05:52Z</dcterms:created>
  <dcterms:modified xsi:type="dcterms:W3CDTF">2023-11-20T23:07:47Z</dcterms:modified>
</cp:coreProperties>
</file>