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A41D-869C-4681-9E5D-C03E64A7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FCB67-7140-4ECF-9CCD-F8DA0E7F2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2268A-6322-4A95-9B18-189BDC1A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E7446-D586-4AAF-A498-C0654B2B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23B63-BEF7-4F4B-911F-850A0FCD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9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91183-8928-4666-A006-95596FE9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BEBA0-B24F-4019-8496-AA3610CEA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A873B-4646-47CB-AA1F-F964DB0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CEAFE-F9B5-4BF9-AA97-1F7806E6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5EFB2-0D47-4F38-A17F-82E2B977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F1CA4F-2B3B-4C35-BB82-12589D5CA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53025-99BB-4F59-B794-7CDD94396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4A595-52D1-4296-8C02-FAF93653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93A88-2C98-49EE-9D66-B8D683D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6A6F3-D60F-4295-88BE-36417AAB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4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9045-5BD1-4CD3-BDC1-3BF63432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A48CC-A8C7-41BB-9F70-54B22365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52A99-7D13-4CCF-A7B0-6C1F327F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10188-A58E-47B9-B6A8-508D219E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7C009-9EFE-44A3-A8CA-877CEB1B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5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8E3CB-2759-4AE0-9546-DA8A745B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ECAAC-1F96-4997-8EDC-E8C35C1E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6A8B4-22FB-48CE-BA27-5CFB8AA3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850CC-AEE1-453B-AAF8-EED7DC05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B3A6A-A45E-4553-936A-897E4166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150F-8748-432C-83AB-533D6D97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C25B6-36A4-4F27-B085-1821FFECF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AF119-A883-4C35-86DB-EC5DAE4D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4BC63-D151-4793-B81F-B54A2BB5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B6145-95B6-41FE-BBB9-11DB5F2D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DE6BC1-5F57-4A55-953F-29B2AD1B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6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A3AA7-7671-43EE-9FEC-3F1B8996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4415E-5E79-4AF5-BD99-AB07ED1E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6E5A7-0CED-4C82-B126-80AA89622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B2E93-AAD5-4278-B0C4-366976D2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622E74-D609-4334-BE88-F52030ADC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928176-D087-4821-BDBD-61D4601A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D3FBA0-D60F-4997-8179-5672457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1E3E3A-107E-4385-A761-420749F1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7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11413-EE3E-405D-A262-7538D6AE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F74F1-1095-404B-9F75-F48BE1E6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F479DD-1104-475B-8411-547B306A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5C4663-F996-4527-A74E-5365592D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6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3CB6B8-E9F1-416D-A8ED-D0BACF62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54377-F1CF-421C-92D5-8849BCCC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CE5CF-085D-4C9C-BCD2-3CE1410F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2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92B0-B986-4CCF-B0F0-B3CE8C83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A42CE-21C7-4DC9-B23C-4AC51DFD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79999-93B8-4152-B75F-B64AFB9B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3E76E-7750-41FC-9562-36914EF1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9A564-4E35-4331-9546-03B01A61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CE9C5-19AE-4C07-8E89-B5449E2E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9FBD2-DCA4-4CB7-9D04-F63B3BF7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FE9B4A-8CB6-42F7-BEF5-50B5B3097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C7703-57EF-4BC5-A1EA-1F495DA7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0DC7F-5185-4668-843C-B2A914F9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1D651-AB7D-40AF-9D69-8DA58631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EA1AC-F711-4A97-AEC2-77D28510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8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3EA52A-7FB4-4E98-9B94-EBCFEC2C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767CD-0F0B-485C-9517-70380277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40005-1276-4310-B7FA-72ADD30AC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01A2-E3EF-4B5A-81F7-AFCFFC81B82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D1453-227A-43A0-A0F6-56CB1A9AE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2308C-1DAC-4DD4-9BD9-31CAD956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E183-9CCB-43F5-981A-4A3DE94D9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0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6AA341D-EBBB-40CC-B33C-C157DE9A49F0}"/>
              </a:ext>
            </a:extLst>
          </p:cNvPr>
          <p:cNvSpPr/>
          <p:nvPr/>
        </p:nvSpPr>
        <p:spPr>
          <a:xfrm>
            <a:off x="781235" y="2236160"/>
            <a:ext cx="10626571" cy="2504516"/>
          </a:xfrm>
          <a:custGeom>
            <a:avLst/>
            <a:gdLst>
              <a:gd name="connsiteX0" fmla="*/ 0 w 10626571"/>
              <a:gd name="connsiteY0" fmla="*/ 2504516 h 2504516"/>
              <a:gd name="connsiteX1" fmla="*/ 3222594 w 10626571"/>
              <a:gd name="connsiteY1" fmla="*/ 1013 h 2504516"/>
              <a:gd name="connsiteX2" fmla="*/ 6338656 w 10626571"/>
              <a:gd name="connsiteY2" fmla="*/ 2184920 h 2504516"/>
              <a:gd name="connsiteX3" fmla="*/ 10626571 w 10626571"/>
              <a:gd name="connsiteY3" fmla="*/ 1039700 h 250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6571" h="2504516">
                <a:moveTo>
                  <a:pt x="0" y="2504516"/>
                </a:moveTo>
                <a:cubicBezTo>
                  <a:pt x="1083075" y="1279397"/>
                  <a:pt x="2166151" y="54279"/>
                  <a:pt x="3222594" y="1013"/>
                </a:cubicBezTo>
                <a:cubicBezTo>
                  <a:pt x="4279037" y="-52253"/>
                  <a:pt x="5104660" y="2011806"/>
                  <a:pt x="6338656" y="2184920"/>
                </a:cubicBezTo>
                <a:cubicBezTo>
                  <a:pt x="7572652" y="2358034"/>
                  <a:pt x="9099611" y="1698867"/>
                  <a:pt x="10626571" y="103970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E40F627-AEB3-4467-8F11-675E93C1E58C}"/>
              </a:ext>
            </a:extLst>
          </p:cNvPr>
          <p:cNvCxnSpPr/>
          <p:nvPr/>
        </p:nvCxnSpPr>
        <p:spPr>
          <a:xfrm flipV="1">
            <a:off x="1526959" y="772357"/>
            <a:ext cx="452761" cy="316045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52DEDA-CCDF-43D0-89FB-2FE7A6BDCB6E}"/>
              </a:ext>
            </a:extLst>
          </p:cNvPr>
          <p:cNvCxnSpPr/>
          <p:nvPr/>
        </p:nvCxnSpPr>
        <p:spPr>
          <a:xfrm>
            <a:off x="1979720" y="772357"/>
            <a:ext cx="1083076" cy="179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036765-5720-4953-871D-C3939E44B1EB}"/>
              </a:ext>
            </a:extLst>
          </p:cNvPr>
          <p:cNvCxnSpPr/>
          <p:nvPr/>
        </p:nvCxnSpPr>
        <p:spPr>
          <a:xfrm flipV="1">
            <a:off x="3062796" y="435006"/>
            <a:ext cx="3142695" cy="213064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023BD5-AF7B-4C41-A700-4A3331128A28}"/>
              </a:ext>
            </a:extLst>
          </p:cNvPr>
          <p:cNvCxnSpPr/>
          <p:nvPr/>
        </p:nvCxnSpPr>
        <p:spPr>
          <a:xfrm flipH="1">
            <a:off x="4607511" y="435006"/>
            <a:ext cx="1597980" cy="197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0B25A7-4F0C-48D6-90C0-6E3C702DCC00}"/>
              </a:ext>
            </a:extLst>
          </p:cNvPr>
          <p:cNvCxnSpPr/>
          <p:nvPr/>
        </p:nvCxnSpPr>
        <p:spPr>
          <a:xfrm flipV="1">
            <a:off x="4607511" y="2130641"/>
            <a:ext cx="3701988" cy="27520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E4FA4B-F4AB-4303-8282-C318EF6C5EB1}"/>
              </a:ext>
            </a:extLst>
          </p:cNvPr>
          <p:cNvCxnSpPr/>
          <p:nvPr/>
        </p:nvCxnSpPr>
        <p:spPr>
          <a:xfrm>
            <a:off x="8309499" y="2130641"/>
            <a:ext cx="248575" cy="219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少杰</dc:creator>
  <cp:lastModifiedBy>张 少杰</cp:lastModifiedBy>
  <cp:revision>2</cp:revision>
  <dcterms:created xsi:type="dcterms:W3CDTF">2020-12-06T16:56:36Z</dcterms:created>
  <dcterms:modified xsi:type="dcterms:W3CDTF">2020-12-06T17:04:52Z</dcterms:modified>
</cp:coreProperties>
</file>