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7CCB1-21D8-C566-E719-E989DDF05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C4FB4F-FE7F-1A6E-0042-4A7980665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477EBB-599B-9B98-D0DF-985C3AAC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9E8-7A02-4B97-9ACC-B21FF08C0886}" type="datetimeFigureOut">
              <a:rPr lang="de-CH" smtClean="0"/>
              <a:t>04.05.2022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FD0A8-C783-A8A5-E047-32702CC1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F50F85-2796-65D5-F0E7-7A7CE053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DD7E-313D-4437-A0F5-5C627F26DE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76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D412C-7383-BAAB-D400-DA9C58C6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993098-FAB8-57DD-C0FC-465F3C0C2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66BFC6-0752-1919-5298-64923DD0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9E8-7A02-4B97-9ACC-B21FF08C0886}" type="datetimeFigureOut">
              <a:rPr lang="de-CH" smtClean="0"/>
              <a:t>04.05.2022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A804F7-16CF-609C-E7CC-E2BF599D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C5D28D-82F8-05E7-FCDF-02C92871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DD7E-313D-4437-A0F5-5C627F26DE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367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5079D1-FBAF-99D3-592E-18D61C651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EAA34D-808E-8017-8F64-DCB792785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CB72FC-6BA0-7BCE-45F5-5D46E094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9E8-7A02-4B97-9ACC-B21FF08C0886}" type="datetimeFigureOut">
              <a:rPr lang="de-CH" smtClean="0"/>
              <a:t>04.05.2022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596294-47BB-167D-5C0C-0E6DC745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529E34-44BD-1F4B-8E24-B706156B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DD7E-313D-4437-A0F5-5C627F26DE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155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B9ADD-2902-8F8B-BAC9-7152B56B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CAAC1-A182-3CAD-0DFA-BB35A3B8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53E53E-9184-7754-CB30-74E8F49D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9E8-7A02-4B97-9ACC-B21FF08C0886}" type="datetimeFigureOut">
              <a:rPr lang="de-CH" smtClean="0"/>
              <a:t>04.05.2022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B5A016-FB8F-DC1F-2C9E-DFB5EB38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F975A-9E48-0BA7-237A-4A41DCD1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DD7E-313D-4437-A0F5-5C627F26DE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865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D7153-88AA-12F5-26F4-34623C36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528711-702D-3C16-E302-E7ADFC9A9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482CB2-6658-5C6C-2845-1088D69C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9E8-7A02-4B97-9ACC-B21FF08C0886}" type="datetimeFigureOut">
              <a:rPr lang="de-CH" smtClean="0"/>
              <a:t>04.05.2022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8AC626-8CCE-196B-5441-694A78A8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303C59-72D0-ADE9-B85B-A037853F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DD7E-313D-4437-A0F5-5C627F26DE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418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3C0D7-46D6-B57A-8527-C6886FBC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70E58-6CBD-0C44-A84A-8F39907D0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A0B8F8-2BC7-DE75-5159-80EF99133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AC114A-98C4-CDA4-6044-A40D7358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9E8-7A02-4B97-9ACC-B21FF08C0886}" type="datetimeFigureOut">
              <a:rPr lang="de-CH" smtClean="0"/>
              <a:t>04.05.2022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79AABF-9C55-1307-D1D5-F804BF6F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39FBC4-1BE3-0C5E-C11D-7ACB8FDF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DD7E-313D-4437-A0F5-5C627F26DE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774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88328-BB0E-882A-1D47-794E4262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387063-0C67-C76D-ED89-C1D59FCA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197CC5-A2CA-CE02-DA27-AF5A04CC1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DF9A83-0C03-19C8-D5CE-05D62B7B7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BEC28A-4618-01E8-FECE-3BE09C48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B33CE6-1EA3-6D79-8D48-F389243B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9E8-7A02-4B97-9ACC-B21FF08C0886}" type="datetimeFigureOut">
              <a:rPr lang="de-CH" smtClean="0"/>
              <a:t>04.05.2022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90CFB2-6B3B-E559-489A-395869C4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2786C2-3BC6-B529-87B9-3F2EA6D0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DD7E-313D-4437-A0F5-5C627F26DE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877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BB2F2-A5C6-77CE-A663-B55AFFD8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D9764B-536F-D83A-40BC-E2F64549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9E8-7A02-4B97-9ACC-B21FF08C0886}" type="datetimeFigureOut">
              <a:rPr lang="de-CH" smtClean="0"/>
              <a:t>04.05.2022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872BC5-645C-C500-5BB0-FA5D00F8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F7E336-49DF-5A9A-1BAB-5210564D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DD7E-313D-4437-A0F5-5C627F26DE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51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78A613-A0AF-AB0E-5785-1BDD2082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9E8-7A02-4B97-9ACC-B21FF08C0886}" type="datetimeFigureOut">
              <a:rPr lang="de-CH" smtClean="0"/>
              <a:t>04.05.2022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9C269C-F408-0888-A2EF-C383F72D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9F869F-DC8B-17BC-AD73-850D2FB1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DD7E-313D-4437-A0F5-5C627F26DE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344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2DA72-8DC6-4B31-4C9F-80D1C5AD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0A4D57-8017-01FC-FD09-72CAEF33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261DF9-8096-A154-43F5-2FE7E4678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AC45EB-CA48-0453-F4A0-CF4A3166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9E8-7A02-4B97-9ACC-B21FF08C0886}" type="datetimeFigureOut">
              <a:rPr lang="de-CH" smtClean="0"/>
              <a:t>04.05.2022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FEB72B-2CE4-2F29-EE5E-5BF79A02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31640F-0196-FD72-A269-C0E28162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DD7E-313D-4437-A0F5-5C627F26DE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397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EB911-F554-854C-D748-63D0BD56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669CE9-B7DA-6D7E-2D01-476CFBAE0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3CDB4A-5607-969C-E29F-8DB1A402B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D2BC0E-5A49-53FD-62F1-AF53051B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9E8-7A02-4B97-9ACC-B21FF08C0886}" type="datetimeFigureOut">
              <a:rPr lang="de-CH" smtClean="0"/>
              <a:t>04.05.2022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630E23-0CBB-021C-B06D-270D78D6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BFBF8B-9C3F-353A-9FC4-65BED5AF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DD7E-313D-4437-A0F5-5C627F26DE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606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CB2AA3-3C11-C386-37A9-C47AFC89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3417E6-2246-4859-D30A-213EB3D9D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541E9-FC94-F014-BD39-182D90B44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49E8-7A02-4B97-9ACC-B21FF08C0886}" type="datetimeFigureOut">
              <a:rPr lang="de-CH" smtClean="0"/>
              <a:t>04.05.2022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679A9B-D915-6598-E8D5-78D499379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CC309-4F09-E0F8-D2B9-C6B6F175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3DD7E-313D-4437-A0F5-5C627F26DE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114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3544F13-7889-5670-3181-7A6DEEF38A40}"/>
              </a:ext>
            </a:extLst>
          </p:cNvPr>
          <p:cNvSpPr/>
          <p:nvPr/>
        </p:nvSpPr>
        <p:spPr>
          <a:xfrm>
            <a:off x="1119327" y="4502828"/>
            <a:ext cx="1499586" cy="1181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Flussdiagramm: Magnetplattenspeicher 4">
            <a:extLst>
              <a:ext uri="{FF2B5EF4-FFF2-40B4-BE49-F238E27FC236}">
                <a16:creationId xmlns:a16="http://schemas.microsoft.com/office/drawing/2014/main" id="{46214E6D-B88D-2ABE-A726-21289C2D022D}"/>
              </a:ext>
            </a:extLst>
          </p:cNvPr>
          <p:cNvSpPr/>
          <p:nvPr/>
        </p:nvSpPr>
        <p:spPr>
          <a:xfrm>
            <a:off x="4223497" y="580479"/>
            <a:ext cx="806343" cy="1147181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1B35E5B-BE24-1EBF-641C-8354C0E9A5F2}"/>
              </a:ext>
            </a:extLst>
          </p:cNvPr>
          <p:cNvSpPr/>
          <p:nvPr/>
        </p:nvSpPr>
        <p:spPr>
          <a:xfrm>
            <a:off x="4393627" y="1874155"/>
            <a:ext cx="3517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Berechnungsknoten</a:t>
            </a:r>
            <a:endParaRPr lang="de-DE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5D2CEB6-728B-26C6-C6CE-4A010B71D04D}"/>
              </a:ext>
            </a:extLst>
          </p:cNvPr>
          <p:cNvSpPr/>
          <p:nvPr/>
        </p:nvSpPr>
        <p:spPr>
          <a:xfrm>
            <a:off x="399102" y="2912348"/>
            <a:ext cx="29400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Netzwerkknoten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289F1EF-DD1F-445D-F10D-305032CD630D}"/>
              </a:ext>
            </a:extLst>
          </p:cNvPr>
          <p:cNvSpPr/>
          <p:nvPr/>
        </p:nvSpPr>
        <p:spPr>
          <a:xfrm>
            <a:off x="8968245" y="5835793"/>
            <a:ext cx="20012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Buchhalter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F3A5382-1C7E-E46B-DD6E-A87AEB96F697}"/>
              </a:ext>
            </a:extLst>
          </p:cNvPr>
          <p:cNvSpPr/>
          <p:nvPr/>
        </p:nvSpPr>
        <p:spPr>
          <a:xfrm>
            <a:off x="1295373" y="5886422"/>
            <a:ext cx="114749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de-DE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9CC0F7-2709-04C7-299C-3CBBB28784A9}"/>
              </a:ext>
            </a:extLst>
          </p:cNvPr>
          <p:cNvSpPr/>
          <p:nvPr/>
        </p:nvSpPr>
        <p:spPr>
          <a:xfrm>
            <a:off x="4955380" y="4000233"/>
            <a:ext cx="21739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Koordinator</a:t>
            </a:r>
          </a:p>
        </p:txBody>
      </p:sp>
      <p:sp>
        <p:nvSpPr>
          <p:cNvPr id="11" name="Flussdiagramm: Magnetplattenspeicher 10">
            <a:extLst>
              <a:ext uri="{FF2B5EF4-FFF2-40B4-BE49-F238E27FC236}">
                <a16:creationId xmlns:a16="http://schemas.microsoft.com/office/drawing/2014/main" id="{048C51CF-AA51-CA0D-7624-BA38B082A68A}"/>
              </a:ext>
            </a:extLst>
          </p:cNvPr>
          <p:cNvSpPr/>
          <p:nvPr/>
        </p:nvSpPr>
        <p:spPr>
          <a:xfrm>
            <a:off x="9289730" y="4210234"/>
            <a:ext cx="1358284" cy="1473694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Flussdiagramm: Magnetplattenspeicher 11">
            <a:extLst>
              <a:ext uri="{FF2B5EF4-FFF2-40B4-BE49-F238E27FC236}">
                <a16:creationId xmlns:a16="http://schemas.microsoft.com/office/drawing/2014/main" id="{CA81436C-8E98-2D9C-D7AD-F7A556898C6F}"/>
              </a:ext>
            </a:extLst>
          </p:cNvPr>
          <p:cNvSpPr/>
          <p:nvPr/>
        </p:nvSpPr>
        <p:spPr>
          <a:xfrm>
            <a:off x="5666956" y="643023"/>
            <a:ext cx="806343" cy="1147181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398C8665-7FE0-FE0A-74FB-DFA70937815F}"/>
              </a:ext>
            </a:extLst>
          </p:cNvPr>
          <p:cNvSpPr/>
          <p:nvPr/>
        </p:nvSpPr>
        <p:spPr>
          <a:xfrm>
            <a:off x="6814385" y="677471"/>
            <a:ext cx="806343" cy="1147181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Flussdiagramm: Magnetplattenspeicher 13">
            <a:extLst>
              <a:ext uri="{FF2B5EF4-FFF2-40B4-BE49-F238E27FC236}">
                <a16:creationId xmlns:a16="http://schemas.microsoft.com/office/drawing/2014/main" id="{A18C6D36-A1CB-F74F-8FD0-648EECB99501}"/>
              </a:ext>
            </a:extLst>
          </p:cNvPr>
          <p:cNvSpPr/>
          <p:nvPr/>
        </p:nvSpPr>
        <p:spPr>
          <a:xfrm>
            <a:off x="7964043" y="743300"/>
            <a:ext cx="806343" cy="1147181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14F96FF-A20D-F335-BFC5-9C2B1CBA3AFC}"/>
              </a:ext>
            </a:extLst>
          </p:cNvPr>
          <p:cNvSpPr/>
          <p:nvPr/>
        </p:nvSpPr>
        <p:spPr>
          <a:xfrm>
            <a:off x="4223497" y="-15687"/>
            <a:ext cx="80634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de-DE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C420567-2B6C-B74A-A260-C18926453F8B}"/>
              </a:ext>
            </a:extLst>
          </p:cNvPr>
          <p:cNvSpPr/>
          <p:nvPr/>
        </p:nvSpPr>
        <p:spPr>
          <a:xfrm>
            <a:off x="5666957" y="-4296"/>
            <a:ext cx="80634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3F1514B-F4AD-60B1-2888-4BD536ECC21C}"/>
              </a:ext>
            </a:extLst>
          </p:cNvPr>
          <p:cNvSpPr/>
          <p:nvPr/>
        </p:nvSpPr>
        <p:spPr>
          <a:xfrm>
            <a:off x="6819178" y="-4296"/>
            <a:ext cx="80634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65C153E-5AFB-7E6F-27CD-B8A89E6A2619}"/>
              </a:ext>
            </a:extLst>
          </p:cNvPr>
          <p:cNvSpPr/>
          <p:nvPr/>
        </p:nvSpPr>
        <p:spPr>
          <a:xfrm>
            <a:off x="7964044" y="58248"/>
            <a:ext cx="80634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8733220-20D8-31A4-1CA2-E4D2037D9FC4}"/>
              </a:ext>
            </a:extLst>
          </p:cNvPr>
          <p:cNvCxnSpPr>
            <a:cxnSpLocks/>
          </p:cNvCxnSpPr>
          <p:nvPr/>
        </p:nvCxnSpPr>
        <p:spPr>
          <a:xfrm flipV="1">
            <a:off x="1880874" y="3699617"/>
            <a:ext cx="11771" cy="67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E9CBFAF-023C-B63B-983C-57D941989105}"/>
              </a:ext>
            </a:extLst>
          </p:cNvPr>
          <p:cNvCxnSpPr>
            <a:cxnSpLocks/>
          </p:cNvCxnSpPr>
          <p:nvPr/>
        </p:nvCxnSpPr>
        <p:spPr>
          <a:xfrm flipV="1">
            <a:off x="5288723" y="2388093"/>
            <a:ext cx="463962" cy="131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ssdiagramm: Magnetplattenspeicher 29">
            <a:extLst>
              <a:ext uri="{FF2B5EF4-FFF2-40B4-BE49-F238E27FC236}">
                <a16:creationId xmlns:a16="http://schemas.microsoft.com/office/drawing/2014/main" id="{F5510604-667D-551B-EE9F-9B9F96260FE7}"/>
              </a:ext>
            </a:extLst>
          </p:cNvPr>
          <p:cNvSpPr/>
          <p:nvPr/>
        </p:nvSpPr>
        <p:spPr>
          <a:xfrm>
            <a:off x="1189978" y="1489723"/>
            <a:ext cx="1358284" cy="1473694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55D0043-6414-79DE-294A-FDFDC79EBC27}"/>
              </a:ext>
            </a:extLst>
          </p:cNvPr>
          <p:cNvCxnSpPr>
            <a:cxnSpLocks/>
          </p:cNvCxnSpPr>
          <p:nvPr/>
        </p:nvCxnSpPr>
        <p:spPr>
          <a:xfrm>
            <a:off x="2442867" y="3699617"/>
            <a:ext cx="0" cy="80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0178FDC-6EAA-0696-E593-9E3B1B2DA94D}"/>
              </a:ext>
            </a:extLst>
          </p:cNvPr>
          <p:cNvCxnSpPr>
            <a:cxnSpLocks/>
          </p:cNvCxnSpPr>
          <p:nvPr/>
        </p:nvCxnSpPr>
        <p:spPr>
          <a:xfrm>
            <a:off x="2975287" y="1966322"/>
            <a:ext cx="1972350" cy="193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727AE58-B982-B760-BA6A-65F42CAC07AA}"/>
              </a:ext>
            </a:extLst>
          </p:cNvPr>
          <p:cNvCxnSpPr>
            <a:cxnSpLocks/>
          </p:cNvCxnSpPr>
          <p:nvPr/>
        </p:nvCxnSpPr>
        <p:spPr>
          <a:xfrm flipH="1">
            <a:off x="5421982" y="2476870"/>
            <a:ext cx="403171" cy="128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A1286EF-2047-1119-5E06-A20A44D90D06}"/>
              </a:ext>
            </a:extLst>
          </p:cNvPr>
          <p:cNvCxnSpPr>
            <a:cxnSpLocks/>
          </p:cNvCxnSpPr>
          <p:nvPr/>
        </p:nvCxnSpPr>
        <p:spPr>
          <a:xfrm flipH="1" flipV="1">
            <a:off x="2869893" y="2129143"/>
            <a:ext cx="1924049" cy="187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ussdiagramm: Magnetplattenspeicher 63">
            <a:extLst>
              <a:ext uri="{FF2B5EF4-FFF2-40B4-BE49-F238E27FC236}">
                <a16:creationId xmlns:a16="http://schemas.microsoft.com/office/drawing/2014/main" id="{4446800F-6BBE-C103-E180-DE37F38AD2C9}"/>
              </a:ext>
            </a:extLst>
          </p:cNvPr>
          <p:cNvSpPr/>
          <p:nvPr/>
        </p:nvSpPr>
        <p:spPr>
          <a:xfrm>
            <a:off x="5146011" y="4585008"/>
            <a:ext cx="1358284" cy="1473694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DFE5BDE8-5C72-099C-2BAE-3313BBF91B63}"/>
              </a:ext>
            </a:extLst>
          </p:cNvPr>
          <p:cNvCxnSpPr>
            <a:cxnSpLocks/>
          </p:cNvCxnSpPr>
          <p:nvPr/>
        </p:nvCxnSpPr>
        <p:spPr>
          <a:xfrm flipV="1">
            <a:off x="6775142" y="5093378"/>
            <a:ext cx="2271204" cy="22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EAAB8F5E-99AC-BF55-6C63-6FE6A6365FD7}"/>
              </a:ext>
            </a:extLst>
          </p:cNvPr>
          <p:cNvSpPr/>
          <p:nvPr/>
        </p:nvSpPr>
        <p:spPr>
          <a:xfrm>
            <a:off x="8770386" y="2864633"/>
            <a:ext cx="258217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Berechnungsserver</a:t>
            </a:r>
          </a:p>
        </p:txBody>
      </p:sp>
      <p:sp>
        <p:nvSpPr>
          <p:cNvPr id="69" name="Flussdiagramm: Magnetplattenspeicher 68">
            <a:extLst>
              <a:ext uri="{FF2B5EF4-FFF2-40B4-BE49-F238E27FC236}">
                <a16:creationId xmlns:a16="http://schemas.microsoft.com/office/drawing/2014/main" id="{16E982B6-EEC1-0E66-A7AC-A2855F37E87D}"/>
              </a:ext>
            </a:extLst>
          </p:cNvPr>
          <p:cNvSpPr/>
          <p:nvPr/>
        </p:nvSpPr>
        <p:spPr>
          <a:xfrm>
            <a:off x="9776907" y="1919142"/>
            <a:ext cx="574571" cy="990814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81096E19-1317-C515-4764-85B363D2A961}"/>
              </a:ext>
            </a:extLst>
          </p:cNvPr>
          <p:cNvCxnSpPr>
            <a:cxnSpLocks/>
          </p:cNvCxnSpPr>
          <p:nvPr/>
        </p:nvCxnSpPr>
        <p:spPr>
          <a:xfrm flipV="1">
            <a:off x="6775142" y="3043855"/>
            <a:ext cx="1995244" cy="99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99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Bieler</dc:creator>
  <cp:lastModifiedBy>Tim Bieler</cp:lastModifiedBy>
  <cp:revision>1</cp:revision>
  <dcterms:created xsi:type="dcterms:W3CDTF">2022-05-04T07:35:06Z</dcterms:created>
  <dcterms:modified xsi:type="dcterms:W3CDTF">2022-05-04T08:54:26Z</dcterms:modified>
</cp:coreProperties>
</file>