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CF5C2F-D9A3-4E8D-ACE1-BC1F7830487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E4871B-7CCD-40AF-938C-8D2A9E553CD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29ED43-578E-46D8-B117-971AB8765D6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E6F8EF-D1C6-4BD5-9687-3BAF90A910E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6D13F8-9C0E-4DC9-A4C7-3F584720353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B46F5AD-7A3D-44D3-B650-9B4ABD93CF4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019194F-E3F0-4AE1-8BCC-2CF655C730C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77475CB-A8FB-4FAA-9446-6C1651C6CAE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6D306A4-E01E-45AE-9C25-C4360FD37DF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41842F-B2AE-44A0-8850-2095708042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3FE72B-FFCD-480C-AA87-EF8866A3F29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9042.0"/>
  <p:tag name="AS_RELEASE_DATE" val="2022.01.14"/>
  <p:tag name="AS_TITLE" val="Aspose.Slides for .NET 4.0 Client Profile"/>
  <p:tag name="AS_VERSION" val="2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LUCKY</cp:lastModifiedBy>
  <cp:revision>4</cp:revision>
  <cp:lastPrinted>2022-01-30T00:46:32Z</cp:lastPrinted>
  <dcterms:created xsi:type="dcterms:W3CDTF">2022-01-29T15:46:32Z</dcterms:created>
  <dcterms:modified xsi:type="dcterms:W3CDTF">2022-02-05T19:38:55Z</dcterms:modified>
</cp:coreProperties>
</file>