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954-8299-46C7-9C62-25E9DB27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306FC-9B03-466E-BCD0-B5D3AA46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82A-6893-4B0C-BC04-A6C45351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2F45-486A-4C2E-B4A0-275ABF47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A59A-0116-4513-BEF3-6D39149B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75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CCC3-2184-4E0A-96DD-50DF32B6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5D008-1F98-4009-B999-58C5DA34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B5FC-2D52-4CAC-B902-FF9C8927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79B7-5C46-4F10-967D-1E032EF6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5508-D75E-488D-9AE0-4102510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8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26F38-DCDD-47FA-A828-0AFB5D5E4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45017-5B15-4757-9C70-2E7C1426D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73CA-3C45-4CD8-B49E-8E0176B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7B39-BD46-4A0B-8F03-D439D386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2E23-48B6-4D9F-B1A2-FC96C1B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4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E39-3C81-405F-9A2A-DC10D6DD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665-62F9-4222-A688-9A3183E4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58CF-A7CC-4501-A48A-1C01E44B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1879-36BC-4428-84B7-9832A2D9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D872-5E75-444E-9D9D-D219E889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44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856D-0AC6-4F77-8F28-99ACFCFC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EB0A-A3A6-4AD7-B2D4-D7AA77E8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7C73-D919-4512-A000-BBE7778E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C09B-AD0F-4FFF-94C9-E6CABB0F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AE07-4AB3-4DC8-A324-E2D5298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80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3BA5-AD2E-4DD2-9EA4-44AEF1AE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7775-24B4-45F7-A5BE-A5FE9EBCE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6575D-B407-4291-BAD2-9383617E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7273-1324-4504-8988-1AA60941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00F50-E2D4-4837-A6A2-8B56586C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80AE-AA08-42F9-A6B2-638BBC81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21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8982-B369-4A1A-9F13-F3393F75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92DE5-CFFD-4FDE-8998-874BBFC6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747F1-20AE-47A4-8277-54A9D2EB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25288-3355-4EA7-9809-B5295FC21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45247-9EE5-42D9-85D8-40456D23B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F42FB-3F54-4C47-9199-FF54A174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5EB4A-2985-40E7-8650-456FB39F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06F79-59A8-442B-9C22-93D473D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89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E544-7475-45EE-A5C2-D9B9749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97220-30D6-4310-851F-F896C547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841F-2C4C-4171-94FD-C9FBECC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B3567-E636-4BF4-824C-ED35E92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7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F4CA5-E9C9-48B8-85B6-51A82A83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AF15F-4251-4023-95EF-D7F334F9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BDC1D-A3C5-4A3E-95C1-5AB62D13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41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3C1-876A-4033-B900-5C6D5C6B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7668-BB3F-4866-ABAA-300A61351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659D-7650-4FC1-8CEE-EC35DB20F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BE0AD-C9E9-49B3-947C-6D3A596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FC991-36B4-4AC9-8F8D-D111F38D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93CA-3D94-4C9C-988A-1B89F7E8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46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C517-D359-4C34-B11B-CDB35CA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51DC1-6679-4883-89CB-AC2AC012D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89D12-451C-408A-B0D8-7B6558635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4FCCB-5EC9-408F-BFEB-03C756B8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54DA-1602-467B-87B9-AC5FEAB5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CF9B-7811-48DA-9CB4-79166477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822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24EEF-111C-4858-8362-3CB7062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B0C0-B52D-46C8-9C51-07AB924B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D4C2E-AC20-4ED5-9E57-A107C1C67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D995-D282-4685-9DEB-1792BE4A598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7889-C6B9-4AAA-9ECA-1100D0262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AA27-1F57-4FB0-AB4B-E9F79C6F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11E5-EFB2-44A8-987A-CF257B2CF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6003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F1DE5C6-4C8B-4C42-B534-0E7436736D36}"/>
              </a:ext>
            </a:extLst>
          </p:cNvPr>
          <p:cNvSpPr/>
          <p:nvPr/>
        </p:nvSpPr>
        <p:spPr>
          <a:xfrm>
            <a:off x="2726422" y="2432807"/>
            <a:ext cx="1518407" cy="130868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C2A65-9FE4-489B-B1CE-1E73CBBC3DEB}"/>
              </a:ext>
            </a:extLst>
          </p:cNvPr>
          <p:cNvSpPr/>
          <p:nvPr/>
        </p:nvSpPr>
        <p:spPr>
          <a:xfrm>
            <a:off x="6526635" y="2256639"/>
            <a:ext cx="1518407" cy="1963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E8474-7853-4B67-B218-D8594AE2C970}"/>
              </a:ext>
            </a:extLst>
          </p:cNvPr>
          <p:cNvSpPr/>
          <p:nvPr/>
        </p:nvSpPr>
        <p:spPr>
          <a:xfrm>
            <a:off x="2679700" y="27559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4B1396-6A67-47BB-B708-A7362184D9F6}"/>
              </a:ext>
            </a:extLst>
          </p:cNvPr>
          <p:cNvSpPr/>
          <p:nvPr/>
        </p:nvSpPr>
        <p:spPr>
          <a:xfrm>
            <a:off x="2692400" y="32258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F93FF-445F-47FF-8670-39A8CA6DD07B}"/>
              </a:ext>
            </a:extLst>
          </p:cNvPr>
          <p:cNvSpPr/>
          <p:nvPr/>
        </p:nvSpPr>
        <p:spPr>
          <a:xfrm>
            <a:off x="6499487" y="2701925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750647-DC9E-43E7-B788-9089FF9E32B0}"/>
              </a:ext>
            </a:extLst>
          </p:cNvPr>
          <p:cNvSpPr/>
          <p:nvPr/>
        </p:nvSpPr>
        <p:spPr>
          <a:xfrm>
            <a:off x="6489700" y="33909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9813D-8C43-4970-87E1-15E285D32C6E}"/>
              </a:ext>
            </a:extLst>
          </p:cNvPr>
          <p:cNvSpPr/>
          <p:nvPr/>
        </p:nvSpPr>
        <p:spPr>
          <a:xfrm>
            <a:off x="4203700" y="29718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04372-93A1-4DBF-A289-9443D9FC8891}"/>
              </a:ext>
            </a:extLst>
          </p:cNvPr>
          <p:cNvSpPr/>
          <p:nvPr/>
        </p:nvSpPr>
        <p:spPr>
          <a:xfrm>
            <a:off x="8026400" y="30988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AFD3BF-92B8-424D-A103-6576D68BE1E3}"/>
              </a:ext>
            </a:extLst>
          </p:cNvPr>
          <p:cNvSpPr/>
          <p:nvPr/>
        </p:nvSpPr>
        <p:spPr>
          <a:xfrm>
            <a:off x="1782078" y="2765425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52522-66E6-4228-920F-B42A0D6229B7}"/>
              </a:ext>
            </a:extLst>
          </p:cNvPr>
          <p:cNvSpPr/>
          <p:nvPr/>
        </p:nvSpPr>
        <p:spPr>
          <a:xfrm>
            <a:off x="1743745" y="32258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BF10C7-E9FE-42D6-A656-2BBA29D7BA01}"/>
              </a:ext>
            </a:extLst>
          </p:cNvPr>
          <p:cNvSpPr/>
          <p:nvPr/>
        </p:nvSpPr>
        <p:spPr>
          <a:xfrm>
            <a:off x="5302192" y="2967038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30B4B9-BE99-48B2-B9FE-AE4B21F168E8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1845578" y="2787650"/>
            <a:ext cx="834122" cy="95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44B086-2FFE-4E39-8824-FB81F81C3C7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1807245" y="3257550"/>
            <a:ext cx="88515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B878D4-BC5D-427E-8ED8-CD2064C54D7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4267200" y="2998788"/>
            <a:ext cx="1034992" cy="47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3217C-4852-4A71-B430-0F6C2AC89A21}"/>
              </a:ext>
            </a:extLst>
          </p:cNvPr>
          <p:cNvSpPr/>
          <p:nvPr/>
        </p:nvSpPr>
        <p:spPr>
          <a:xfrm>
            <a:off x="9105900" y="3098800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A926BA-EDF9-4D62-8765-AD5F4E6CB7C8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089900" y="3130550"/>
            <a:ext cx="101600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50CE845-D015-456F-8F19-8513F6615394}"/>
              </a:ext>
            </a:extLst>
          </p:cNvPr>
          <p:cNvSpPr/>
          <p:nvPr/>
        </p:nvSpPr>
        <p:spPr>
          <a:xfrm>
            <a:off x="5303823" y="2701925"/>
            <a:ext cx="63500" cy="63500"/>
          </a:xfrm>
          <a:prstGeom prst="rect">
            <a:avLst/>
          </a:prstGeom>
          <a:solidFill>
            <a:srgbClr val="00A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9BB0F-183E-4C67-B404-EAB1F20CD280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flipV="1">
            <a:off x="5333942" y="2765425"/>
            <a:ext cx="1631" cy="2016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BA0F0E-CCE6-4B18-9BFE-0BC2FBF504D2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 flipH="1">
            <a:off x="5367323" y="2733675"/>
            <a:ext cx="113216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578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9025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9042.0"/>
  <p:tag name="AS_RELEASE_DATE" val="2022.01.14"/>
  <p:tag name="AS_TITLE" val="Aspose.Slides for .NET 4.0 Client Profile"/>
  <p:tag name="AS_VERSION" val="2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36</cp:revision>
  <dcterms:created xsi:type="dcterms:W3CDTF">2022-01-29T16:16:15Z</dcterms:created>
  <dcterms:modified xsi:type="dcterms:W3CDTF">2022-02-24T12:43:55Z</dcterms:modified>
</cp:coreProperties>
</file>