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9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DCA1-5CCD-B1AE-CD67-788399463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43F3D-051A-73AF-9838-CAE490D2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FFA4-6291-9625-5CC0-BF9DF4B8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1BC0-A35E-3189-3B1C-85768C62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C4ED-D27E-082D-C14E-F2B72B06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3F3C-5DC7-A072-E150-4E99CF32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FECFE-6FEE-1937-B986-3B886B6C7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C351-3310-51CC-9ECE-7CC922F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0555-1A7B-13B5-E809-97F9B8F0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408A-1B76-CB1A-52DE-9DF3C101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9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37793-8E6A-99FE-E262-10D38095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2A0B1-E7EB-3F10-B1AE-8D1E2D96F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4C9A5-2248-1590-CC92-D6EA650C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9D9D-2C7F-B986-869E-DB89E758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5BCC-7751-B982-6B09-FBD12CBE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5133-38B3-817C-D864-395607FF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8BC0-5F61-16F8-A40F-59BFC0B0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FF52-8AF9-380C-92AC-A575FD86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5364-156B-C2C7-2102-2ED4036E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8F58-4A0C-B361-C4B8-75A31EF5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73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8312-046E-62D1-CB7D-1E514D41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C7A41-7AAE-2C72-F09C-BF99F1893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1266-1645-4F5C-7252-003EF3F0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D509-BBAB-2AD9-DAAA-35B9CEFF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2D98-542C-EFA8-271E-AAC82062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F1D-0149-A910-D2F0-2B992B1A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2619-7139-9129-6614-70AD90D0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A985F-10F6-95C5-BFE1-625CB54D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7074-8601-1279-4898-4AEFD4B3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8EF73-E794-7571-825D-516DC754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E04FB-565E-5458-3155-F1BA6708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3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0845-00C3-DA62-0C2E-529F52C7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D280-06B1-9148-E68B-412060A2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4DB09-34CF-87F6-37BD-595C45383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19A2B-8297-6919-42C2-0D434CFA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6B5B7-3DE0-D0E4-EF2D-91678AE07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108ED-F3B0-B47D-9A2C-B14B0D75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90D04-01A4-33B5-D890-49B29AD9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C8362-F385-4D6B-BB8B-26DE45DD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F021-9A6E-81C4-BB6C-75C349BC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517C6-46D1-3FB5-6C40-507A9007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8C8EB-1A6E-A36D-8019-F5158625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CF1F1-CB79-037E-A3F5-1329FC28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0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1E7EF-52B4-6AF3-F427-40194ADC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0DE4F-FF01-E695-7495-0D17DE3D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2BB6A-B6AD-5564-6127-35D45CC0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7E5A-6AD3-9CC3-ABC0-37FA7A2B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CBB0-0B99-01AC-6E52-A0E9E411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9656C-D868-7458-6317-2D1FEC54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3C975-826C-0FEE-EA07-56F32876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DAB02-5252-F99A-9BA0-49666765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F158-F3D9-2432-5774-FED20E06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4C62-124D-2B21-6E56-7A95BA8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25CBB-6D03-08C4-3E9B-067597578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A1FD-024E-A5D4-D3BD-2525BE12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1AB3-5CF4-1DFF-D1AC-E9592C5F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BF2D3-A3EC-8E65-9CD9-19C90C1C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778FB-B6B4-1D94-F89A-0DB39327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2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B1F3F-1ACF-3783-6458-920EBF9D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855C-A99A-FC03-1B2A-AEFFA513B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4C89-914D-4D38-17CA-0FCF7037F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DACF-CC47-4CBF-A42D-87726F62D5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F044-A441-E487-3B9E-6317298A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5754-35F5-5051-42D5-B788A372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5708-22F4-416D-8AC5-0D8B105C1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9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DBFD8-72BD-1F92-A245-29A7FC60D7A9}"/>
              </a:ext>
            </a:extLst>
          </p:cNvPr>
          <p:cNvSpPr/>
          <p:nvPr/>
        </p:nvSpPr>
        <p:spPr>
          <a:xfrm>
            <a:off x="5337124" y="1443577"/>
            <a:ext cx="2256861" cy="450524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24A4FD-81C1-9B51-622A-04CE27AD4894}"/>
              </a:ext>
            </a:extLst>
          </p:cNvPr>
          <p:cNvGrpSpPr/>
          <p:nvPr/>
        </p:nvGrpSpPr>
        <p:grpSpPr>
          <a:xfrm>
            <a:off x="97300" y="2105289"/>
            <a:ext cx="1192356" cy="1686302"/>
            <a:chOff x="103824" y="1946564"/>
            <a:chExt cx="1192356" cy="1686302"/>
          </a:xfrm>
        </p:grpSpPr>
        <p:pic>
          <p:nvPicPr>
            <p:cNvPr id="5" name="Graphic 4" descr="Social network with solid fill">
              <a:extLst>
                <a:ext uri="{FF2B5EF4-FFF2-40B4-BE49-F238E27FC236}">
                  <a16:creationId xmlns:a16="http://schemas.microsoft.com/office/drawing/2014/main" id="{75D6D362-13AD-FDA0-1851-44864EA4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749" y="2888671"/>
              <a:ext cx="554181" cy="55418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731D29-9EBD-4965-53B5-0B195DDED086}"/>
                </a:ext>
              </a:extLst>
            </p:cNvPr>
            <p:cNvSpPr txBox="1"/>
            <p:nvPr/>
          </p:nvSpPr>
          <p:spPr>
            <a:xfrm>
              <a:off x="189434" y="3371256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User</a:t>
              </a:r>
            </a:p>
          </p:txBody>
        </p:sp>
        <p:sp>
          <p:nvSpPr>
            <p:cNvPr id="25" name="Speech Bubble: Rectangle with Corners Rounded 24">
              <a:extLst>
                <a:ext uri="{FF2B5EF4-FFF2-40B4-BE49-F238E27FC236}">
                  <a16:creationId xmlns:a16="http://schemas.microsoft.com/office/drawing/2014/main" id="{8A5D3944-ADE1-154D-1006-3D8AC11B787F}"/>
                </a:ext>
              </a:extLst>
            </p:cNvPr>
            <p:cNvSpPr/>
            <p:nvPr/>
          </p:nvSpPr>
          <p:spPr>
            <a:xfrm>
              <a:off x="103824" y="1946564"/>
              <a:ext cx="1192356" cy="809346"/>
            </a:xfrm>
            <a:prstGeom prst="wedgeRoundRect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Roles/Actors</a:t>
              </a:r>
            </a:p>
            <a:p>
              <a:r>
                <a:rPr lang="en-IN" sz="1000" dirty="0">
                  <a:solidFill>
                    <a:schemeClr val="tx1"/>
                  </a:solidFill>
                </a:rPr>
                <a:t>1. Team</a:t>
              </a:r>
            </a:p>
            <a:p>
              <a:r>
                <a:rPr lang="en-IN" sz="1000" dirty="0">
                  <a:solidFill>
                    <a:schemeClr val="tx1"/>
                  </a:solidFill>
                </a:rPr>
                <a:t>2.PlatfoAdminrm Team</a:t>
              </a:r>
            </a:p>
            <a:p>
              <a:r>
                <a:rPr lang="en-IN" sz="1000" dirty="0">
                  <a:solidFill>
                    <a:schemeClr val="tx1"/>
                  </a:solidFill>
                </a:rPr>
                <a:t>3.User/System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EDF897-72A1-5A3E-B496-336290239955}"/>
              </a:ext>
            </a:extLst>
          </p:cNvPr>
          <p:cNvGrpSpPr/>
          <p:nvPr/>
        </p:nvGrpSpPr>
        <p:grpSpPr>
          <a:xfrm>
            <a:off x="2653642" y="47490"/>
            <a:ext cx="2518336" cy="928319"/>
            <a:chOff x="377265" y="31441"/>
            <a:chExt cx="2518336" cy="92831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4F7BD19-A6A2-8CF6-137A-AD5A295D5F9C}"/>
                </a:ext>
              </a:extLst>
            </p:cNvPr>
            <p:cNvGrpSpPr/>
            <p:nvPr/>
          </p:nvGrpSpPr>
          <p:grpSpPr>
            <a:xfrm>
              <a:off x="1627909" y="31441"/>
              <a:ext cx="1267692" cy="928319"/>
              <a:chOff x="1627909" y="31441"/>
              <a:chExt cx="1267692" cy="928319"/>
            </a:xfrm>
          </p:grpSpPr>
          <p:pic>
            <p:nvPicPr>
              <p:cNvPr id="9" name="Graphic 8" descr="Cloud with solid fill">
                <a:extLst>
                  <a:ext uri="{FF2B5EF4-FFF2-40B4-BE49-F238E27FC236}">
                    <a16:creationId xmlns:a16="http://schemas.microsoft.com/office/drawing/2014/main" id="{FB223F1D-3F62-D5C9-D8E4-CA6ADE0BD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61503" y="3144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3ABE28-0E75-2AAC-7B07-0BA4147EA871}"/>
                  </a:ext>
                </a:extLst>
              </p:cNvPr>
              <p:cNvSpPr txBox="1"/>
              <p:nvPr/>
            </p:nvSpPr>
            <p:spPr>
              <a:xfrm>
                <a:off x="1627909" y="698150"/>
                <a:ext cx="12676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/>
                  <a:t>Azure AD &amp; MFA</a:t>
                </a:r>
              </a:p>
            </p:txBody>
          </p:sp>
        </p:grpSp>
        <p:sp>
          <p:nvSpPr>
            <p:cNvPr id="32" name="Callout: Line 31">
              <a:extLst>
                <a:ext uri="{FF2B5EF4-FFF2-40B4-BE49-F238E27FC236}">
                  <a16:creationId xmlns:a16="http://schemas.microsoft.com/office/drawing/2014/main" id="{88E4416D-0B8E-6E49-12F6-7E0BB8754DC7}"/>
                </a:ext>
              </a:extLst>
            </p:cNvPr>
            <p:cNvSpPr/>
            <p:nvPr/>
          </p:nvSpPr>
          <p:spPr>
            <a:xfrm>
              <a:off x="377265" y="142252"/>
              <a:ext cx="1192356" cy="654384"/>
            </a:xfrm>
            <a:prstGeom prst="borderCallout1">
              <a:avLst>
                <a:gd name="adj1" fmla="val 57280"/>
                <a:gd name="adj2" fmla="val 120573"/>
                <a:gd name="adj3" fmla="val 52847"/>
                <a:gd name="adj4" fmla="val 10095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Register Different Redirect URL for different roles in Azure AD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E7F909-321F-C62D-6330-FAD9D5B1142D}"/>
              </a:ext>
            </a:extLst>
          </p:cNvPr>
          <p:cNvGrpSpPr/>
          <p:nvPr/>
        </p:nvGrpSpPr>
        <p:grpSpPr>
          <a:xfrm>
            <a:off x="3781660" y="2956333"/>
            <a:ext cx="1680364" cy="940398"/>
            <a:chOff x="1517073" y="2916379"/>
            <a:chExt cx="1680364" cy="940398"/>
          </a:xfrm>
        </p:grpSpPr>
        <p:pic>
          <p:nvPicPr>
            <p:cNvPr id="7" name="Graphic 6" descr="Internet with solid fill">
              <a:extLst>
                <a:ext uri="{FF2B5EF4-FFF2-40B4-BE49-F238E27FC236}">
                  <a16:creationId xmlns:a16="http://schemas.microsoft.com/office/drawing/2014/main" id="{902EC32F-1BBD-C5A7-988C-00A26919F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4625" y="2916379"/>
              <a:ext cx="824346" cy="82434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2A5ED8-4015-7EFF-DE61-D24F2D98DF6B}"/>
                </a:ext>
              </a:extLst>
            </p:cNvPr>
            <p:cNvSpPr txBox="1"/>
            <p:nvPr/>
          </p:nvSpPr>
          <p:spPr>
            <a:xfrm>
              <a:off x="1517073" y="3595167"/>
              <a:ext cx="16803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/>
                <a:t>Self Service Portal (SPA)</a:t>
              </a:r>
            </a:p>
          </p:txBody>
        </p:sp>
      </p:grp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385463B6-FD1C-7E3E-E998-64412F3F6FA7}"/>
              </a:ext>
            </a:extLst>
          </p:cNvPr>
          <p:cNvSpPr/>
          <p:nvPr/>
        </p:nvSpPr>
        <p:spPr>
          <a:xfrm>
            <a:off x="4155236" y="4007070"/>
            <a:ext cx="933211" cy="406156"/>
          </a:xfrm>
          <a:prstGeom prst="wedgeEllipseCallout">
            <a:avLst>
              <a:gd name="adj1" fmla="val -30809"/>
              <a:gd name="adj2" fmla="val -811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Angular Client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F3D5B0-1D22-F3E8-C7F2-85D43D155686}"/>
              </a:ext>
            </a:extLst>
          </p:cNvPr>
          <p:cNvSpPr txBox="1"/>
          <p:nvPr/>
        </p:nvSpPr>
        <p:spPr>
          <a:xfrm>
            <a:off x="2072402" y="2956333"/>
            <a:ext cx="98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REST API over</a:t>
            </a:r>
          </a:p>
          <a:p>
            <a:pPr algn="ctr"/>
            <a:r>
              <a:rPr lang="en-IN" sz="1000" b="1" dirty="0"/>
              <a:t>HTTPS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428CE39-0CAD-D81E-200D-AD197CB03E88}"/>
              </a:ext>
            </a:extLst>
          </p:cNvPr>
          <p:cNvGrpSpPr/>
          <p:nvPr/>
        </p:nvGrpSpPr>
        <p:grpSpPr>
          <a:xfrm>
            <a:off x="4142917" y="994640"/>
            <a:ext cx="673182" cy="2052756"/>
            <a:chOff x="1860014" y="1004457"/>
            <a:chExt cx="673182" cy="205275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EB763B2-1253-0455-9B1A-92329FBD6A1F}"/>
                </a:ext>
              </a:extLst>
            </p:cNvPr>
            <p:cNvGrpSpPr/>
            <p:nvPr/>
          </p:nvGrpSpPr>
          <p:grpSpPr>
            <a:xfrm>
              <a:off x="1860014" y="1004457"/>
              <a:ext cx="510271" cy="2052756"/>
              <a:chOff x="1860014" y="1004457"/>
              <a:chExt cx="510271" cy="2052756"/>
            </a:xfrm>
          </p:grpSpPr>
          <p:sp>
            <p:nvSpPr>
              <p:cNvPr id="10" name="Arrow: Up-Down 9">
                <a:extLst>
                  <a:ext uri="{FF2B5EF4-FFF2-40B4-BE49-F238E27FC236}">
                    <a16:creationId xmlns:a16="http://schemas.microsoft.com/office/drawing/2014/main" id="{9AA67762-1DD1-E28B-A917-4E96C2E34BDB}"/>
                  </a:ext>
                </a:extLst>
              </p:cNvPr>
              <p:cNvSpPr/>
              <p:nvPr/>
            </p:nvSpPr>
            <p:spPr>
              <a:xfrm rot="10800000">
                <a:off x="2065485" y="1004457"/>
                <a:ext cx="304800" cy="2052756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FE2599-F9FC-3123-9843-E0D4738C2664}"/>
                  </a:ext>
                </a:extLst>
              </p:cNvPr>
              <p:cNvSpPr txBox="1"/>
              <p:nvPr/>
            </p:nvSpPr>
            <p:spPr>
              <a:xfrm rot="16200000">
                <a:off x="1497254" y="1840412"/>
                <a:ext cx="9717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000" dirty="0"/>
                  <a:t>SSO Login Flow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7C67F7-92DD-03FB-C1EA-01AAD3909096}"/>
                </a:ext>
              </a:extLst>
            </p:cNvPr>
            <p:cNvSpPr txBox="1"/>
            <p:nvPr/>
          </p:nvSpPr>
          <p:spPr>
            <a:xfrm rot="5400000">
              <a:off x="1982725" y="1807999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Redirect URL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46BE98-A2FC-3CE8-ED62-D6FDC5E2254E}"/>
              </a:ext>
            </a:extLst>
          </p:cNvPr>
          <p:cNvCxnSpPr>
            <a:endCxn id="55" idx="1"/>
          </p:cNvCxnSpPr>
          <p:nvPr/>
        </p:nvCxnSpPr>
        <p:spPr>
          <a:xfrm flipV="1">
            <a:off x="693478" y="3312078"/>
            <a:ext cx="763261" cy="1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0E8B34D-892A-DB77-11E0-F57E5C59B6F9}"/>
              </a:ext>
            </a:extLst>
          </p:cNvPr>
          <p:cNvGrpSpPr/>
          <p:nvPr/>
        </p:nvGrpSpPr>
        <p:grpSpPr>
          <a:xfrm>
            <a:off x="1456739" y="2854878"/>
            <a:ext cx="850580" cy="930483"/>
            <a:chOff x="1456739" y="2854878"/>
            <a:chExt cx="850580" cy="930483"/>
          </a:xfrm>
        </p:grpSpPr>
        <p:pic>
          <p:nvPicPr>
            <p:cNvPr id="55" name="Graphic 54" descr="Cloud with solid fill">
              <a:extLst>
                <a:ext uri="{FF2B5EF4-FFF2-40B4-BE49-F238E27FC236}">
                  <a16:creationId xmlns:a16="http://schemas.microsoft.com/office/drawing/2014/main" id="{A5C7AC2D-A44B-0FAB-0D09-534405331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6739" y="2854878"/>
              <a:ext cx="85058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00BC72-33B4-91CC-E590-5F2599D4D812}"/>
                </a:ext>
              </a:extLst>
            </p:cNvPr>
            <p:cNvSpPr txBox="1"/>
            <p:nvPr/>
          </p:nvSpPr>
          <p:spPr>
            <a:xfrm>
              <a:off x="1524875" y="3523751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Internet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5FE2EAA-E1B0-EBE5-3DFC-765AB28BA15C}"/>
              </a:ext>
            </a:extLst>
          </p:cNvPr>
          <p:cNvSpPr txBox="1"/>
          <p:nvPr/>
        </p:nvSpPr>
        <p:spPr>
          <a:xfrm>
            <a:off x="2653642" y="3691027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API Gateway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CB2D21-0142-6FF8-1EC0-B5BADA98EBA0}"/>
              </a:ext>
            </a:extLst>
          </p:cNvPr>
          <p:cNvCxnSpPr>
            <a:stCxn id="55" idx="3"/>
          </p:cNvCxnSpPr>
          <p:nvPr/>
        </p:nvCxnSpPr>
        <p:spPr>
          <a:xfrm>
            <a:off x="2307319" y="3312078"/>
            <a:ext cx="533965" cy="1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6CD35F-BBA1-156C-B03B-BE87AF89AE22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487007" y="3324486"/>
            <a:ext cx="649816" cy="1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6902A4B-B276-A611-0A7B-16D58FA06E68}"/>
              </a:ext>
            </a:extLst>
          </p:cNvPr>
          <p:cNvGrpSpPr/>
          <p:nvPr/>
        </p:nvGrpSpPr>
        <p:grpSpPr>
          <a:xfrm>
            <a:off x="2450544" y="2933095"/>
            <a:ext cx="1036463" cy="1703927"/>
            <a:chOff x="2450544" y="2933095"/>
            <a:chExt cx="1036463" cy="1703927"/>
          </a:xfrm>
        </p:grpSpPr>
        <p:sp>
          <p:nvSpPr>
            <p:cNvPr id="60" name="Callout: Left-Right Arrow 59">
              <a:extLst>
                <a:ext uri="{FF2B5EF4-FFF2-40B4-BE49-F238E27FC236}">
                  <a16:creationId xmlns:a16="http://schemas.microsoft.com/office/drawing/2014/main" id="{6B31F027-5012-8D24-C01F-7238F25D4828}"/>
                </a:ext>
              </a:extLst>
            </p:cNvPr>
            <p:cNvSpPr/>
            <p:nvPr/>
          </p:nvSpPr>
          <p:spPr>
            <a:xfrm>
              <a:off x="2893396" y="2933095"/>
              <a:ext cx="593611" cy="782782"/>
            </a:xfrm>
            <a:prstGeom prst="leftRightArrowCallo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7" name="Speech Bubble: Rectangle 66">
              <a:extLst>
                <a:ext uri="{FF2B5EF4-FFF2-40B4-BE49-F238E27FC236}">
                  <a16:creationId xmlns:a16="http://schemas.microsoft.com/office/drawing/2014/main" id="{CAE30A8B-7263-1ED9-E83B-D3CF499AF5E9}"/>
                </a:ext>
              </a:extLst>
            </p:cNvPr>
            <p:cNvSpPr/>
            <p:nvPr/>
          </p:nvSpPr>
          <p:spPr>
            <a:xfrm>
              <a:off x="2450544" y="4065748"/>
              <a:ext cx="972895" cy="571274"/>
            </a:xfrm>
            <a:prstGeom prst="wedgeRectCallout">
              <a:avLst>
                <a:gd name="adj1" fmla="val 19702"/>
                <a:gd name="adj2" fmla="val -7722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00" dirty="0"/>
                <a:t>Network And Internet Access Control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6F12B30-5B63-E547-5A00-E765FDD59709}"/>
              </a:ext>
            </a:extLst>
          </p:cNvPr>
          <p:cNvGrpSpPr/>
          <p:nvPr/>
        </p:nvGrpSpPr>
        <p:grpSpPr>
          <a:xfrm>
            <a:off x="8038247" y="190422"/>
            <a:ext cx="4153753" cy="1486268"/>
            <a:chOff x="8025239" y="168184"/>
            <a:chExt cx="4153753" cy="148626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47335A4-E81E-C812-DFEB-17E8A9FB9430}"/>
                </a:ext>
              </a:extLst>
            </p:cNvPr>
            <p:cNvGrpSpPr/>
            <p:nvPr/>
          </p:nvGrpSpPr>
          <p:grpSpPr>
            <a:xfrm>
              <a:off x="8025239" y="168184"/>
              <a:ext cx="3877015" cy="1377641"/>
              <a:chOff x="8011011" y="116291"/>
              <a:chExt cx="3877015" cy="137764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EC65275-5850-A0F4-39EA-85E6E08C3854}"/>
                  </a:ext>
                </a:extLst>
              </p:cNvPr>
              <p:cNvGrpSpPr/>
              <p:nvPr/>
            </p:nvGrpSpPr>
            <p:grpSpPr>
              <a:xfrm>
                <a:off x="8011011" y="257340"/>
                <a:ext cx="1028329" cy="1026966"/>
                <a:chOff x="8215745" y="55419"/>
                <a:chExt cx="1028700" cy="914400"/>
              </a:xfrm>
              <a:solidFill>
                <a:schemeClr val="accent6"/>
              </a:solidFill>
            </p:grpSpPr>
            <p:pic>
              <p:nvPicPr>
                <p:cNvPr id="18" name="Graphic 17" descr="Cloud with solid fill">
                  <a:extLst>
                    <a:ext uri="{FF2B5EF4-FFF2-40B4-BE49-F238E27FC236}">
                      <a16:creationId xmlns:a16="http://schemas.microsoft.com/office/drawing/2014/main" id="{DF226B89-8A72-4822-25D2-6C232C7F6F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30045" y="5541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Clock with solid fill">
                  <a:extLst>
                    <a:ext uri="{FF2B5EF4-FFF2-40B4-BE49-F238E27FC236}">
                      <a16:creationId xmlns:a16="http://schemas.microsoft.com/office/drawing/2014/main" id="{4484FC1C-0B29-0CEB-59F9-7CB0FC08F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5745" y="147207"/>
                  <a:ext cx="349827" cy="349827"/>
                </a:xfrm>
                <a:prstGeom prst="rect">
                  <a:avLst/>
                </a:prstGeom>
              </p:spPr>
            </p:pic>
          </p:grpSp>
          <p:pic>
            <p:nvPicPr>
              <p:cNvPr id="74" name="Graphic 73" descr="Bar chart with solid fill">
                <a:extLst>
                  <a:ext uri="{FF2B5EF4-FFF2-40B4-BE49-F238E27FC236}">
                    <a16:creationId xmlns:a16="http://schemas.microsoft.com/office/drawing/2014/main" id="{DA49156E-6F3E-3F26-95FD-3D44854C2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1410909" y="1006136"/>
                <a:ext cx="468924" cy="468924"/>
              </a:xfrm>
              <a:prstGeom prst="rect">
                <a:avLst/>
              </a:prstGeom>
            </p:spPr>
          </p:pic>
          <p:pic>
            <p:nvPicPr>
              <p:cNvPr id="76" name="Graphic 75" descr="Books on shelf with solid fill">
                <a:extLst>
                  <a:ext uri="{FF2B5EF4-FFF2-40B4-BE49-F238E27FC236}">
                    <a16:creationId xmlns:a16="http://schemas.microsoft.com/office/drawing/2014/main" id="{67C98A78-2279-59CD-FF8A-4B54CFD1A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1419102" y="116291"/>
                <a:ext cx="468924" cy="468924"/>
              </a:xfrm>
              <a:prstGeom prst="rect">
                <a:avLst/>
              </a:prstGeom>
            </p:spPr>
          </p:pic>
          <p:pic>
            <p:nvPicPr>
              <p:cNvPr id="78" name="Graphic 77" descr="List with solid fill">
                <a:extLst>
                  <a:ext uri="{FF2B5EF4-FFF2-40B4-BE49-F238E27FC236}">
                    <a16:creationId xmlns:a16="http://schemas.microsoft.com/office/drawing/2014/main" id="{AB700308-B2C7-C680-9FF7-29FA354DF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1464285" y="608840"/>
                <a:ext cx="362171" cy="362171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B4CA54-66C7-3E8B-DEAA-02DE9212921D}"/>
                  </a:ext>
                </a:extLst>
              </p:cNvPr>
              <p:cNvSpPr txBox="1"/>
              <p:nvPr/>
            </p:nvSpPr>
            <p:spPr>
              <a:xfrm>
                <a:off x="8093727" y="975809"/>
                <a:ext cx="9669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b="1" dirty="0"/>
                  <a:t>Cloud Watch </a:t>
                </a:r>
              </a:p>
              <a:p>
                <a:r>
                  <a:rPr lang="en-IN" sz="1100" b="1" dirty="0"/>
                  <a:t>&amp; Cloud Trail</a:t>
                </a: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BFED084-C2E7-8139-0BD4-6D0B5EA33679}"/>
                  </a:ext>
                </a:extLst>
              </p:cNvPr>
              <p:cNvGrpSpPr/>
              <p:nvPr/>
            </p:nvGrpSpPr>
            <p:grpSpPr>
              <a:xfrm>
                <a:off x="9333518" y="466967"/>
                <a:ext cx="597135" cy="1026965"/>
                <a:chOff x="9294478" y="504690"/>
                <a:chExt cx="597135" cy="920837"/>
              </a:xfrm>
            </p:grpSpPr>
            <p:sp>
              <p:nvSpPr>
                <p:cNvPr id="70" name="Arrow: Chevron 69">
                  <a:extLst>
                    <a:ext uri="{FF2B5EF4-FFF2-40B4-BE49-F238E27FC236}">
                      <a16:creationId xmlns:a16="http://schemas.microsoft.com/office/drawing/2014/main" id="{7E49D401-B870-4386-1C86-0A8FF22D702F}"/>
                    </a:ext>
                  </a:extLst>
                </p:cNvPr>
                <p:cNvSpPr/>
                <p:nvPr/>
              </p:nvSpPr>
              <p:spPr>
                <a:xfrm>
                  <a:off x="9478770" y="504690"/>
                  <a:ext cx="297872" cy="496261"/>
                </a:xfrm>
                <a:prstGeom prst="chevron">
                  <a:avLst>
                    <a:gd name="adj" fmla="val 36046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F59441F-2A28-A5AC-7347-39024E1B035E}"/>
                    </a:ext>
                  </a:extLst>
                </p:cNvPr>
                <p:cNvSpPr txBox="1"/>
                <p:nvPr/>
              </p:nvSpPr>
              <p:spPr>
                <a:xfrm>
                  <a:off x="9294478" y="994640"/>
                  <a:ext cx="59713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100" b="1" dirty="0"/>
                    <a:t>AWS Lamba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7B76A0E-A66E-9D20-50CD-981E8E2ED7BC}"/>
                  </a:ext>
                </a:extLst>
              </p:cNvPr>
              <p:cNvGrpSpPr/>
              <p:nvPr/>
            </p:nvGrpSpPr>
            <p:grpSpPr>
              <a:xfrm>
                <a:off x="10125433" y="473733"/>
                <a:ext cx="1074333" cy="951794"/>
                <a:chOff x="10125433" y="473733"/>
                <a:chExt cx="1074333" cy="951794"/>
              </a:xfrm>
            </p:grpSpPr>
            <p:pic>
              <p:nvPicPr>
                <p:cNvPr id="72" name="Graphic 71" descr="Closed book with solid fill">
                  <a:extLst>
                    <a:ext uri="{FF2B5EF4-FFF2-40B4-BE49-F238E27FC236}">
                      <a16:creationId xmlns:a16="http://schemas.microsoft.com/office/drawing/2014/main" id="{169A56D8-7E97-BE6E-FE01-FC7B363DE4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13340" y="473733"/>
                  <a:ext cx="496261" cy="594179"/>
                </a:xfrm>
                <a:prstGeom prst="rect">
                  <a:avLst/>
                </a:prstGeom>
              </p:spPr>
            </p:pic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563F728-664D-12F3-0383-D292202ED87C}"/>
                    </a:ext>
                  </a:extLst>
                </p:cNvPr>
                <p:cNvSpPr txBox="1"/>
                <p:nvPr/>
              </p:nvSpPr>
              <p:spPr>
                <a:xfrm>
                  <a:off x="10125433" y="994640"/>
                  <a:ext cx="107433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100" b="1" dirty="0"/>
                    <a:t>Splunk HTTP </a:t>
                  </a:r>
                </a:p>
                <a:p>
                  <a:r>
                    <a:rPr lang="en-IN" sz="1100" b="1" dirty="0"/>
                    <a:t>Event Collector</a:t>
                  </a:r>
                </a:p>
              </p:txBody>
            </p:sp>
          </p:grp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27D3C83-40B1-3E39-887F-14299EA4EB56}"/>
                  </a:ext>
                </a:extLst>
              </p:cNvPr>
              <p:cNvCxnSpPr/>
              <p:nvPr/>
            </p:nvCxnSpPr>
            <p:spPr>
              <a:xfrm>
                <a:off x="9060658" y="726264"/>
                <a:ext cx="4777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C908FD6-908F-13A2-3549-AE6384D5DA01}"/>
                  </a:ext>
                </a:extLst>
              </p:cNvPr>
              <p:cNvCxnSpPr>
                <a:stCxn id="70" idx="3"/>
              </p:cNvCxnSpPr>
              <p:nvPr/>
            </p:nvCxnSpPr>
            <p:spPr>
              <a:xfrm>
                <a:off x="9815682" y="743695"/>
                <a:ext cx="597658" cy="96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484373D-8AED-8480-B4B3-76762427FDBA}"/>
                  </a:ext>
                </a:extLst>
              </p:cNvPr>
              <p:cNvCxnSpPr/>
              <p:nvPr/>
            </p:nvCxnSpPr>
            <p:spPr>
              <a:xfrm flipV="1">
                <a:off x="10909601" y="466967"/>
                <a:ext cx="437272" cy="2863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D82EB73-789A-296C-BC17-4377636CEE9D}"/>
                  </a:ext>
                </a:extLst>
              </p:cNvPr>
              <p:cNvCxnSpPr>
                <a:cxnSpLocks/>
                <a:endCxn id="74" idx="1"/>
              </p:cNvCxnSpPr>
              <p:nvPr/>
            </p:nvCxnSpPr>
            <p:spPr>
              <a:xfrm>
                <a:off x="10936938" y="809711"/>
                <a:ext cx="473971" cy="4308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A8D8003-5BB8-AE34-5758-ACF13AC8D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6938" y="753319"/>
                <a:ext cx="500010" cy="35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5D0A17-A6E5-3A56-78EE-2D23FDECB899}"/>
                </a:ext>
              </a:extLst>
            </p:cNvPr>
            <p:cNvSpPr txBox="1"/>
            <p:nvPr/>
          </p:nvSpPr>
          <p:spPr>
            <a:xfrm>
              <a:off x="11115880" y="1392842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Logs &amp; Reports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C3633E-B9A9-1658-1F24-A34D0BAB6520}"/>
              </a:ext>
            </a:extLst>
          </p:cNvPr>
          <p:cNvGrpSpPr/>
          <p:nvPr/>
        </p:nvGrpSpPr>
        <p:grpSpPr>
          <a:xfrm>
            <a:off x="8282344" y="5387612"/>
            <a:ext cx="966541" cy="1070747"/>
            <a:chOff x="8224926" y="4576877"/>
            <a:chExt cx="1022067" cy="107878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281D39D-BE52-FFF2-DE63-754C35319D97}"/>
                </a:ext>
              </a:extLst>
            </p:cNvPr>
            <p:cNvSpPr/>
            <p:nvPr/>
          </p:nvSpPr>
          <p:spPr>
            <a:xfrm>
              <a:off x="8224926" y="4576877"/>
              <a:ext cx="966931" cy="107256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676D34A-9F62-DC89-E2E5-9CEDFFC2B294}"/>
                </a:ext>
              </a:extLst>
            </p:cNvPr>
            <p:cNvGrpSpPr/>
            <p:nvPr/>
          </p:nvGrpSpPr>
          <p:grpSpPr>
            <a:xfrm>
              <a:off x="8310218" y="4765963"/>
              <a:ext cx="812236" cy="630382"/>
              <a:chOff x="8520753" y="4502727"/>
              <a:chExt cx="1016943" cy="897882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838A99E8-319E-FB59-6DDD-A4095B61DFD2}"/>
                  </a:ext>
                </a:extLst>
              </p:cNvPr>
              <p:cNvSpPr/>
              <p:nvPr/>
            </p:nvSpPr>
            <p:spPr>
              <a:xfrm>
                <a:off x="8520756" y="4502727"/>
                <a:ext cx="997054" cy="256309"/>
              </a:xfrm>
              <a:prstGeom prst="round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78EE3A5F-A12E-DEF7-BC2A-B2A17F19C31D}"/>
                  </a:ext>
                </a:extLst>
              </p:cNvPr>
              <p:cNvSpPr/>
              <p:nvPr/>
            </p:nvSpPr>
            <p:spPr>
              <a:xfrm>
                <a:off x="8520753" y="4811782"/>
                <a:ext cx="997054" cy="256309"/>
              </a:xfrm>
              <a:prstGeom prst="roundRect">
                <a:avLst/>
              </a:prstGeom>
              <a:ln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B7FA1D6C-8E82-219D-0174-40E7BCDB51DE}"/>
                  </a:ext>
                </a:extLst>
              </p:cNvPr>
              <p:cNvSpPr/>
              <p:nvPr/>
            </p:nvSpPr>
            <p:spPr>
              <a:xfrm>
                <a:off x="8540642" y="5144300"/>
                <a:ext cx="997054" cy="256309"/>
              </a:xfrm>
              <a:prstGeom prst="roundRect">
                <a:avLst/>
              </a:prstGeom>
              <a:ln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B5529AE-28B8-5C53-C3D2-BBFA1CEBEB7D}"/>
                </a:ext>
              </a:extLst>
            </p:cNvPr>
            <p:cNvSpPr txBox="1"/>
            <p:nvPr/>
          </p:nvSpPr>
          <p:spPr>
            <a:xfrm>
              <a:off x="8273670" y="5392087"/>
              <a:ext cx="973323" cy="26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Amazon SNS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6A259D0-DBF3-759E-E3CC-2C0901C37BE0}"/>
              </a:ext>
            </a:extLst>
          </p:cNvPr>
          <p:cNvGrpSpPr/>
          <p:nvPr/>
        </p:nvGrpSpPr>
        <p:grpSpPr>
          <a:xfrm>
            <a:off x="10270980" y="5234340"/>
            <a:ext cx="478016" cy="629020"/>
            <a:chOff x="9837331" y="4350106"/>
            <a:chExt cx="478016" cy="629020"/>
          </a:xfrm>
        </p:grpSpPr>
        <p:pic>
          <p:nvPicPr>
            <p:cNvPr id="117" name="Graphic 116" descr="Email with solid fill">
              <a:extLst>
                <a:ext uri="{FF2B5EF4-FFF2-40B4-BE49-F238E27FC236}">
                  <a16:creationId xmlns:a16="http://schemas.microsoft.com/office/drawing/2014/main" id="{C3724DAE-CC84-8F8A-29AD-5797ACB15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880813" y="4350106"/>
              <a:ext cx="430887" cy="430887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23959DF-9358-31A7-317A-6DE88646A6B3}"/>
                </a:ext>
              </a:extLst>
            </p:cNvPr>
            <p:cNvSpPr txBox="1"/>
            <p:nvPr/>
          </p:nvSpPr>
          <p:spPr>
            <a:xfrm>
              <a:off x="9837331" y="4732905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/>
                <a:t>Email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737DCC2-D6FC-CFB4-8A82-ADD845067C5E}"/>
              </a:ext>
            </a:extLst>
          </p:cNvPr>
          <p:cNvGrpSpPr/>
          <p:nvPr/>
        </p:nvGrpSpPr>
        <p:grpSpPr>
          <a:xfrm>
            <a:off x="10188380" y="5938851"/>
            <a:ext cx="817853" cy="614616"/>
            <a:chOff x="9687329" y="5248744"/>
            <a:chExt cx="817853" cy="614616"/>
          </a:xfrm>
        </p:grpSpPr>
        <p:pic>
          <p:nvPicPr>
            <p:cNvPr id="119" name="Graphic 118" descr="Envelope with solid fill">
              <a:extLst>
                <a:ext uri="{FF2B5EF4-FFF2-40B4-BE49-F238E27FC236}">
                  <a16:creationId xmlns:a16="http://schemas.microsoft.com/office/drawing/2014/main" id="{1D857C45-2ACC-197D-92A1-682CEB1DA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837331" y="5248744"/>
              <a:ext cx="474369" cy="474369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10DDE7-EB6C-E88E-A7ED-BA3E3189F18F}"/>
                </a:ext>
              </a:extLst>
            </p:cNvPr>
            <p:cNvSpPr txBox="1"/>
            <p:nvPr/>
          </p:nvSpPr>
          <p:spPr>
            <a:xfrm>
              <a:off x="9687329" y="5617139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/>
                <a:t>Notification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9D194CD-6135-8ADA-0D41-26A747B420B0}"/>
              </a:ext>
            </a:extLst>
          </p:cNvPr>
          <p:cNvGrpSpPr/>
          <p:nvPr/>
        </p:nvGrpSpPr>
        <p:grpSpPr>
          <a:xfrm>
            <a:off x="5806546" y="1790733"/>
            <a:ext cx="1256259" cy="896444"/>
            <a:chOff x="5898606" y="1565068"/>
            <a:chExt cx="1256259" cy="89644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736D5E5-FC6F-AB0B-EAEA-79BE7B764417}"/>
                </a:ext>
              </a:extLst>
            </p:cNvPr>
            <p:cNvSpPr/>
            <p:nvPr/>
          </p:nvSpPr>
          <p:spPr>
            <a:xfrm>
              <a:off x="6091753" y="1749065"/>
              <a:ext cx="1063112" cy="712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FC6C1CB-E6E5-9FDE-319F-0D19E781807A}"/>
                </a:ext>
              </a:extLst>
            </p:cNvPr>
            <p:cNvSpPr/>
            <p:nvPr/>
          </p:nvSpPr>
          <p:spPr>
            <a:xfrm>
              <a:off x="5980598" y="1642743"/>
              <a:ext cx="1063112" cy="712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C727A58-DE34-5BDE-F6FB-4D8162420BDE}"/>
                </a:ext>
              </a:extLst>
            </p:cNvPr>
            <p:cNvSpPr/>
            <p:nvPr/>
          </p:nvSpPr>
          <p:spPr>
            <a:xfrm>
              <a:off x="5898606" y="1565068"/>
              <a:ext cx="1063112" cy="712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Admin Service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43A0CE2-F807-99CC-85EE-250FF6D39337}"/>
              </a:ext>
            </a:extLst>
          </p:cNvPr>
          <p:cNvGrpSpPr/>
          <p:nvPr/>
        </p:nvGrpSpPr>
        <p:grpSpPr>
          <a:xfrm>
            <a:off x="5815169" y="3129422"/>
            <a:ext cx="1256259" cy="896444"/>
            <a:chOff x="5898606" y="1565068"/>
            <a:chExt cx="1256259" cy="89644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E803FC4-7C48-A846-1E55-994AE670D061}"/>
                </a:ext>
              </a:extLst>
            </p:cNvPr>
            <p:cNvSpPr/>
            <p:nvPr/>
          </p:nvSpPr>
          <p:spPr>
            <a:xfrm>
              <a:off x="6091753" y="1749065"/>
              <a:ext cx="1063112" cy="712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E254080-002D-7B22-162E-1E8D94BB523D}"/>
                </a:ext>
              </a:extLst>
            </p:cNvPr>
            <p:cNvSpPr/>
            <p:nvPr/>
          </p:nvSpPr>
          <p:spPr>
            <a:xfrm>
              <a:off x="5980598" y="1642743"/>
              <a:ext cx="1063112" cy="712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FDBC7E2-5236-C4B7-B5E6-FD7A09630969}"/>
                </a:ext>
              </a:extLst>
            </p:cNvPr>
            <p:cNvSpPr/>
            <p:nvPr/>
          </p:nvSpPr>
          <p:spPr>
            <a:xfrm>
              <a:off x="5898606" y="1565068"/>
              <a:ext cx="1063112" cy="712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Platform Service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EBCE548-4E9C-CF28-4B72-2005E2AFF4AF}"/>
              </a:ext>
            </a:extLst>
          </p:cNvPr>
          <p:cNvGrpSpPr/>
          <p:nvPr/>
        </p:nvGrpSpPr>
        <p:grpSpPr>
          <a:xfrm>
            <a:off x="5856271" y="4540067"/>
            <a:ext cx="1256259" cy="896444"/>
            <a:chOff x="5898606" y="1565068"/>
            <a:chExt cx="1256259" cy="89644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BAA318C-7330-10E7-753D-B5C6D90684BF}"/>
                </a:ext>
              </a:extLst>
            </p:cNvPr>
            <p:cNvSpPr/>
            <p:nvPr/>
          </p:nvSpPr>
          <p:spPr>
            <a:xfrm>
              <a:off x="6091753" y="1749065"/>
              <a:ext cx="1063112" cy="712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EB63F02-E6EF-7C86-42F5-8782B7ECA30B}"/>
                </a:ext>
              </a:extLst>
            </p:cNvPr>
            <p:cNvSpPr/>
            <p:nvPr/>
          </p:nvSpPr>
          <p:spPr>
            <a:xfrm>
              <a:off x="5980598" y="1642743"/>
              <a:ext cx="1063112" cy="712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3C9F2F8-79AC-0E5D-05E7-DA182AEAC0FD}"/>
                </a:ext>
              </a:extLst>
            </p:cNvPr>
            <p:cNvSpPr/>
            <p:nvPr/>
          </p:nvSpPr>
          <p:spPr>
            <a:xfrm>
              <a:off x="5898606" y="1565068"/>
              <a:ext cx="1063112" cy="712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Pub &amp; Sub Service</a:t>
              </a:r>
            </a:p>
          </p:txBody>
        </p:sp>
      </p:grpSp>
      <p:sp>
        <p:nvSpPr>
          <p:cNvPr id="138" name="Scroll: Horizontal 137">
            <a:extLst>
              <a:ext uri="{FF2B5EF4-FFF2-40B4-BE49-F238E27FC236}">
                <a16:creationId xmlns:a16="http://schemas.microsoft.com/office/drawing/2014/main" id="{45B0A81C-E34F-6CCB-C2BC-CC1BF694E766}"/>
              </a:ext>
            </a:extLst>
          </p:cNvPr>
          <p:cNvSpPr/>
          <p:nvPr/>
        </p:nvSpPr>
        <p:spPr>
          <a:xfrm>
            <a:off x="7071428" y="57432"/>
            <a:ext cx="914400" cy="502652"/>
          </a:xfrm>
          <a:prstGeom prst="horizontalScroll">
            <a:avLst/>
          </a:prstGeom>
          <a:solidFill>
            <a:srgbClr val="2819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Terraform</a:t>
            </a:r>
          </a:p>
        </p:txBody>
      </p:sp>
      <p:sp>
        <p:nvSpPr>
          <p:cNvPr id="139" name="Cube 138">
            <a:extLst>
              <a:ext uri="{FF2B5EF4-FFF2-40B4-BE49-F238E27FC236}">
                <a16:creationId xmlns:a16="http://schemas.microsoft.com/office/drawing/2014/main" id="{D89E691B-CAA7-17DB-397D-514FCC90A139}"/>
              </a:ext>
            </a:extLst>
          </p:cNvPr>
          <p:cNvSpPr/>
          <p:nvPr/>
        </p:nvSpPr>
        <p:spPr>
          <a:xfrm>
            <a:off x="6126210" y="745834"/>
            <a:ext cx="429490" cy="412453"/>
          </a:xfrm>
          <a:prstGeom prst="cub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42CE821-84AE-F133-D508-4BDDA2CB344F}"/>
              </a:ext>
            </a:extLst>
          </p:cNvPr>
          <p:cNvSpPr txBox="1"/>
          <p:nvPr/>
        </p:nvSpPr>
        <p:spPr>
          <a:xfrm>
            <a:off x="5964974" y="1129612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AWS EKS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FF2C268-8B2C-E74F-5EC4-5109FACBE37F}"/>
              </a:ext>
            </a:extLst>
          </p:cNvPr>
          <p:cNvCxnSpPr>
            <a:stCxn id="138" idx="1"/>
            <a:endCxn id="139" idx="0"/>
          </p:cNvCxnSpPr>
          <p:nvPr/>
        </p:nvCxnSpPr>
        <p:spPr>
          <a:xfrm rot="10800000" flipV="1">
            <a:off x="6392512" y="308758"/>
            <a:ext cx="678916" cy="4370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B3FB5FA-11CE-420D-87E0-9115839A8E0A}"/>
              </a:ext>
            </a:extLst>
          </p:cNvPr>
          <p:cNvSpPr txBox="1"/>
          <p:nvPr/>
        </p:nvSpPr>
        <p:spPr>
          <a:xfrm>
            <a:off x="5806546" y="185648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Terraform Apply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F364F43-9D40-33FF-26C5-B8CE0B409261}"/>
              </a:ext>
            </a:extLst>
          </p:cNvPr>
          <p:cNvCxnSpPr/>
          <p:nvPr/>
        </p:nvCxnSpPr>
        <p:spPr>
          <a:xfrm flipV="1">
            <a:off x="4952280" y="3356443"/>
            <a:ext cx="384844" cy="1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9724067A-C800-182C-6D29-490CA673B0EB}"/>
              </a:ext>
            </a:extLst>
          </p:cNvPr>
          <p:cNvCxnSpPr>
            <a:stCxn id="114" idx="3"/>
          </p:cNvCxnSpPr>
          <p:nvPr/>
        </p:nvCxnSpPr>
        <p:spPr>
          <a:xfrm flipV="1">
            <a:off x="9196744" y="5575289"/>
            <a:ext cx="1068271" cy="3446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24B2E608-CDD5-6ECD-E5AC-C96F6A2FCD9A}"/>
              </a:ext>
            </a:extLst>
          </p:cNvPr>
          <p:cNvCxnSpPr>
            <a:stCxn id="114" idx="3"/>
            <a:endCxn id="122" idx="1"/>
          </p:cNvCxnSpPr>
          <p:nvPr/>
        </p:nvCxnSpPr>
        <p:spPr>
          <a:xfrm>
            <a:off x="9196744" y="5919897"/>
            <a:ext cx="991636" cy="5104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FEE8CD9-0E17-16DF-A90E-B1D168D065E0}"/>
              </a:ext>
            </a:extLst>
          </p:cNvPr>
          <p:cNvCxnSpPr>
            <a:stCxn id="11" idx="3"/>
            <a:endCxn id="114" idx="0"/>
          </p:cNvCxnSpPr>
          <p:nvPr/>
        </p:nvCxnSpPr>
        <p:spPr>
          <a:xfrm>
            <a:off x="7593985" y="3696199"/>
            <a:ext cx="1145559" cy="169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4E93E74-1415-B148-0DD8-6B4192317822}"/>
              </a:ext>
            </a:extLst>
          </p:cNvPr>
          <p:cNvGrpSpPr/>
          <p:nvPr/>
        </p:nvGrpSpPr>
        <p:grpSpPr>
          <a:xfrm>
            <a:off x="10627764" y="2844305"/>
            <a:ext cx="756938" cy="1067179"/>
            <a:chOff x="10627764" y="2844305"/>
            <a:chExt cx="756938" cy="1067179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C0E6960-72AB-D476-7173-823DBB328889}"/>
                </a:ext>
              </a:extLst>
            </p:cNvPr>
            <p:cNvSpPr txBox="1"/>
            <p:nvPr/>
          </p:nvSpPr>
          <p:spPr>
            <a:xfrm>
              <a:off x="10627764" y="3649874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/>
                <a:t>S3 Bucket</a:t>
              </a:r>
            </a:p>
          </p:txBody>
        </p:sp>
        <p:sp>
          <p:nvSpPr>
            <p:cNvPr id="154" name="Cylinder 153">
              <a:extLst>
                <a:ext uri="{FF2B5EF4-FFF2-40B4-BE49-F238E27FC236}">
                  <a16:creationId xmlns:a16="http://schemas.microsoft.com/office/drawing/2014/main" id="{28599144-240E-7CE3-2FAD-91BB5D82EE7C}"/>
                </a:ext>
              </a:extLst>
            </p:cNvPr>
            <p:cNvSpPr/>
            <p:nvPr/>
          </p:nvSpPr>
          <p:spPr>
            <a:xfrm>
              <a:off x="10763192" y="2844305"/>
              <a:ext cx="597135" cy="823501"/>
            </a:xfrm>
            <a:prstGeom prst="ca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52FF655-FDD4-61F1-0E6B-094928031226}"/>
              </a:ext>
            </a:extLst>
          </p:cNvPr>
          <p:cNvCxnSpPr>
            <a:stCxn id="11" idx="3"/>
            <a:endCxn id="79" idx="1"/>
          </p:cNvCxnSpPr>
          <p:nvPr/>
        </p:nvCxnSpPr>
        <p:spPr>
          <a:xfrm flipV="1">
            <a:off x="7593985" y="1265384"/>
            <a:ext cx="526978" cy="243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7" name="Sun 156">
            <a:extLst>
              <a:ext uri="{FF2B5EF4-FFF2-40B4-BE49-F238E27FC236}">
                <a16:creationId xmlns:a16="http://schemas.microsoft.com/office/drawing/2014/main" id="{07D791B1-808A-E36E-FA13-28AAFBC75693}"/>
              </a:ext>
            </a:extLst>
          </p:cNvPr>
          <p:cNvSpPr/>
          <p:nvPr/>
        </p:nvSpPr>
        <p:spPr>
          <a:xfrm>
            <a:off x="8750491" y="3934744"/>
            <a:ext cx="757179" cy="695481"/>
          </a:xfrm>
          <a:prstGeom prst="sun">
            <a:avLst>
              <a:gd name="adj" fmla="val 25915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87BF788-1228-39DB-5302-4E5475B1F6F3}"/>
              </a:ext>
            </a:extLst>
          </p:cNvPr>
          <p:cNvSpPr txBox="1"/>
          <p:nvPr/>
        </p:nvSpPr>
        <p:spPr>
          <a:xfrm>
            <a:off x="8663677" y="4642378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Cloud Front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62B4CAC-116C-8A03-F160-874366D4026D}"/>
              </a:ext>
            </a:extLst>
          </p:cNvPr>
          <p:cNvCxnSpPr>
            <a:stCxn id="11" idx="3"/>
            <a:endCxn id="157" idx="1"/>
          </p:cNvCxnSpPr>
          <p:nvPr/>
        </p:nvCxnSpPr>
        <p:spPr>
          <a:xfrm>
            <a:off x="7593985" y="3696199"/>
            <a:ext cx="1156506" cy="5862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60DC8B-31BD-6094-4FC2-80DD89D51E2F}"/>
              </a:ext>
            </a:extLst>
          </p:cNvPr>
          <p:cNvCxnSpPr>
            <a:stCxn id="11" idx="3"/>
            <a:endCxn id="154" idx="2"/>
          </p:cNvCxnSpPr>
          <p:nvPr/>
        </p:nvCxnSpPr>
        <p:spPr>
          <a:xfrm flipV="1">
            <a:off x="7593985" y="3256056"/>
            <a:ext cx="3169207" cy="440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702E149-AEE5-CB58-6255-97F44D27F107}"/>
              </a:ext>
            </a:extLst>
          </p:cNvPr>
          <p:cNvGrpSpPr/>
          <p:nvPr/>
        </p:nvGrpSpPr>
        <p:grpSpPr>
          <a:xfrm>
            <a:off x="9207446" y="1858032"/>
            <a:ext cx="914400" cy="1084458"/>
            <a:chOff x="9207446" y="1858032"/>
            <a:chExt cx="914400" cy="1084458"/>
          </a:xfrm>
        </p:grpSpPr>
        <p:pic>
          <p:nvPicPr>
            <p:cNvPr id="14" name="Graphic 13" descr="Database with solid fill">
              <a:extLst>
                <a:ext uri="{FF2B5EF4-FFF2-40B4-BE49-F238E27FC236}">
                  <a16:creationId xmlns:a16="http://schemas.microsoft.com/office/drawing/2014/main" id="{0047B05C-1F61-BCCE-2731-A756B48A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07446" y="1858032"/>
              <a:ext cx="914400" cy="91440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286AD2F5-5DC2-C5C8-CEC4-164021536AC3}"/>
                </a:ext>
              </a:extLst>
            </p:cNvPr>
            <p:cNvSpPr txBox="1"/>
            <p:nvPr/>
          </p:nvSpPr>
          <p:spPr>
            <a:xfrm>
              <a:off x="9272035" y="2680880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Snowflake</a:t>
              </a: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63910C-C65C-0EE4-67D2-B1EF66B5C01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593985" y="2315232"/>
            <a:ext cx="1782474" cy="138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DD40954-7619-ACF2-B047-9FEABE9F1C23}"/>
              </a:ext>
            </a:extLst>
          </p:cNvPr>
          <p:cNvCxnSpPr>
            <a:cxnSpLocks/>
            <a:stCxn id="153" idx="0"/>
            <a:endCxn id="157" idx="3"/>
          </p:cNvCxnSpPr>
          <p:nvPr/>
        </p:nvCxnSpPr>
        <p:spPr>
          <a:xfrm flipH="1">
            <a:off x="9507670" y="3649874"/>
            <a:ext cx="1498563" cy="6326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86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Solanki</dc:creator>
  <cp:lastModifiedBy>Mayur Solanki</cp:lastModifiedBy>
  <cp:revision>15</cp:revision>
  <dcterms:created xsi:type="dcterms:W3CDTF">2023-12-05T22:21:10Z</dcterms:created>
  <dcterms:modified xsi:type="dcterms:W3CDTF">2023-12-05T23:38:44Z</dcterms:modified>
</cp:coreProperties>
</file>