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19E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DCA1-5CCD-B1AE-CD67-788399463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43F3D-051A-73AF-9838-CAE490D2E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FFFA4-6291-9625-5CC0-BF9DF4B8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DACF-CC47-4CBF-A42D-87726F62D52F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A1BC0-A35E-3189-3B1C-85768C62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C4ED-D27E-082D-C14E-F2B72B06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5708-22F4-416D-8AC5-0D8B105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3F3C-5DC7-A072-E150-4E99CF32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FECFE-6FEE-1937-B986-3B886B6C7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BC351-3310-51CC-9ECE-7CC922F5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DACF-CC47-4CBF-A42D-87726F62D52F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50555-1A7B-13B5-E809-97F9B8F0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4408A-1B76-CB1A-52DE-9DF3C101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5708-22F4-416D-8AC5-0D8B105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29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37793-8E6A-99FE-E262-10D380959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2A0B1-E7EB-3F10-B1AE-8D1E2D96F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4C9A5-2248-1590-CC92-D6EA650C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DACF-CC47-4CBF-A42D-87726F62D52F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C9D9D-2C7F-B986-869E-DB89E758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5BCC-7751-B982-6B09-FBD12CBE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5708-22F4-416D-8AC5-0D8B105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0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5133-38B3-817C-D864-395607FF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F8BC0-5F61-16F8-A40F-59BFC0B00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FF52-8AF9-380C-92AC-A575FD86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DACF-CC47-4CBF-A42D-87726F62D52F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A5364-156B-C2C7-2102-2ED4036E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08F58-4A0C-B361-C4B8-75A31EF5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5708-22F4-416D-8AC5-0D8B105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73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8312-046E-62D1-CB7D-1E514D41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C7A41-7AAE-2C72-F09C-BF99F1893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1266-1645-4F5C-7252-003EF3F0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DACF-CC47-4CBF-A42D-87726F62D52F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DD509-BBAB-2AD9-DAAA-35B9CEFF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F2D98-542C-EFA8-271E-AAC82062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5708-22F4-416D-8AC5-0D8B105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5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BF1D-0149-A910-D2F0-2B992B1A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A2619-7139-9129-6614-70AD90D08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A985F-10F6-95C5-BFE1-625CB54D1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B7074-8601-1279-4898-4AEFD4B3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DACF-CC47-4CBF-A42D-87726F62D52F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8EF73-E794-7571-825D-516DC754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E04FB-565E-5458-3155-F1BA6708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5708-22F4-416D-8AC5-0D8B105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23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0845-00C3-DA62-0C2E-529F52C7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1D280-06B1-9148-E68B-412060A2E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4DB09-34CF-87F6-37BD-595C45383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19A2B-8297-6919-42C2-0D434CFA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6B5B7-3DE0-D0E4-EF2D-91678AE07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108ED-F3B0-B47D-9A2C-B14B0D75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DACF-CC47-4CBF-A42D-87726F62D52F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90D04-01A4-33B5-D890-49B29AD9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C8362-F385-4D6B-BB8B-26DE45DD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5708-22F4-416D-8AC5-0D8B105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99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F021-9A6E-81C4-BB6C-75C349BC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517C6-46D1-3FB5-6C40-507A9007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DACF-CC47-4CBF-A42D-87726F62D52F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8C8EB-1A6E-A36D-8019-F5158625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CF1F1-CB79-037E-A3F5-1329FC28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5708-22F4-416D-8AC5-0D8B105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0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1E7EF-52B4-6AF3-F427-40194ADC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DACF-CC47-4CBF-A42D-87726F62D52F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0DE4F-FF01-E695-7495-0D17DE3D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2BB6A-B6AD-5564-6127-35D45CC0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5708-22F4-416D-8AC5-0D8B105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7E5A-6AD3-9CC3-ABC0-37FA7A2B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4CBB0-0B99-01AC-6E52-A0E9E4116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9656C-D868-7458-6317-2D1FEC54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3C975-826C-0FEE-EA07-56F32876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DACF-CC47-4CBF-A42D-87726F62D52F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DAB02-5252-F99A-9BA0-49666765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5F158-F3D9-2432-5774-FED20E06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5708-22F4-416D-8AC5-0D8B105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7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4C62-124D-2B21-6E56-7A95BA8A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25CBB-6D03-08C4-3E9B-067597578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A1FD-024E-A5D4-D3BD-2525BE12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01AB3-5CF4-1DFF-D1AC-E9592C5F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DACF-CC47-4CBF-A42D-87726F62D52F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BF2D3-A3EC-8E65-9CD9-19C90C1C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778FB-B6B4-1D94-F89A-0DB39327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5708-22F4-416D-8AC5-0D8B105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22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B1F3F-1ACF-3783-6458-920EBF9D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7855C-A99A-FC03-1B2A-AEFFA513B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34C89-914D-4D38-17CA-0FCF7037F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7DACF-CC47-4CBF-A42D-87726F62D52F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2F044-A441-E487-3B9E-6317298A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05754-35F5-5051-42D5-B788A372B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65708-22F4-416D-8AC5-0D8B105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19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924A4FD-81C1-9B51-622A-04CE27AD4894}"/>
              </a:ext>
            </a:extLst>
          </p:cNvPr>
          <p:cNvGrpSpPr/>
          <p:nvPr/>
        </p:nvGrpSpPr>
        <p:grpSpPr>
          <a:xfrm>
            <a:off x="97300" y="2105289"/>
            <a:ext cx="1192356" cy="1686302"/>
            <a:chOff x="103824" y="1946564"/>
            <a:chExt cx="1192356" cy="1686302"/>
          </a:xfrm>
        </p:grpSpPr>
        <p:pic>
          <p:nvPicPr>
            <p:cNvPr id="5" name="Graphic 4" descr="Social network with solid fill">
              <a:extLst>
                <a:ext uri="{FF2B5EF4-FFF2-40B4-BE49-F238E27FC236}">
                  <a16:creationId xmlns:a16="http://schemas.microsoft.com/office/drawing/2014/main" id="{75D6D362-13AD-FDA0-1851-44864EA42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749" y="2888671"/>
              <a:ext cx="554181" cy="55418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731D29-9EBD-4965-53B5-0B195DDED086}"/>
                </a:ext>
              </a:extLst>
            </p:cNvPr>
            <p:cNvSpPr txBox="1"/>
            <p:nvPr/>
          </p:nvSpPr>
          <p:spPr>
            <a:xfrm>
              <a:off x="189434" y="3371256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1" dirty="0"/>
                <a:t>User</a:t>
              </a:r>
            </a:p>
          </p:txBody>
        </p:sp>
        <p:sp>
          <p:nvSpPr>
            <p:cNvPr id="25" name="Speech Bubble: Rectangle with Corners Rounded 24">
              <a:extLst>
                <a:ext uri="{FF2B5EF4-FFF2-40B4-BE49-F238E27FC236}">
                  <a16:creationId xmlns:a16="http://schemas.microsoft.com/office/drawing/2014/main" id="{8A5D3944-ADE1-154D-1006-3D8AC11B787F}"/>
                </a:ext>
              </a:extLst>
            </p:cNvPr>
            <p:cNvSpPr/>
            <p:nvPr/>
          </p:nvSpPr>
          <p:spPr>
            <a:xfrm>
              <a:off x="103824" y="1946564"/>
              <a:ext cx="1192356" cy="809346"/>
            </a:xfrm>
            <a:prstGeom prst="wedgeRoundRect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tx1"/>
                  </a:solidFill>
                </a:rPr>
                <a:t>Roles/Actors</a:t>
              </a:r>
            </a:p>
            <a:p>
              <a:r>
                <a:rPr lang="en-IN" sz="1000" dirty="0">
                  <a:solidFill>
                    <a:schemeClr val="tx1"/>
                  </a:solidFill>
                </a:rPr>
                <a:t>1. Team</a:t>
              </a:r>
            </a:p>
            <a:p>
              <a:r>
                <a:rPr lang="en-IN" sz="1000" dirty="0">
                  <a:solidFill>
                    <a:schemeClr val="tx1"/>
                  </a:solidFill>
                </a:rPr>
                <a:t>2.PlatfoAdminrm Team</a:t>
              </a:r>
            </a:p>
            <a:p>
              <a:r>
                <a:rPr lang="en-IN" sz="1000" dirty="0">
                  <a:solidFill>
                    <a:schemeClr val="tx1"/>
                  </a:solidFill>
                </a:rPr>
                <a:t>3.User/System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EDF897-72A1-5A3E-B496-336290239955}"/>
              </a:ext>
            </a:extLst>
          </p:cNvPr>
          <p:cNvGrpSpPr/>
          <p:nvPr/>
        </p:nvGrpSpPr>
        <p:grpSpPr>
          <a:xfrm>
            <a:off x="1367238" y="63135"/>
            <a:ext cx="2518336" cy="928319"/>
            <a:chOff x="377265" y="31441"/>
            <a:chExt cx="2518336" cy="92831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4F7BD19-A6A2-8CF6-137A-AD5A295D5F9C}"/>
                </a:ext>
              </a:extLst>
            </p:cNvPr>
            <p:cNvGrpSpPr/>
            <p:nvPr/>
          </p:nvGrpSpPr>
          <p:grpSpPr>
            <a:xfrm>
              <a:off x="1627909" y="31441"/>
              <a:ext cx="1267692" cy="928319"/>
              <a:chOff x="1627909" y="31441"/>
              <a:chExt cx="1267692" cy="928319"/>
            </a:xfrm>
          </p:grpSpPr>
          <p:pic>
            <p:nvPicPr>
              <p:cNvPr id="9" name="Graphic 8" descr="Cloud with solid fill">
                <a:extLst>
                  <a:ext uri="{FF2B5EF4-FFF2-40B4-BE49-F238E27FC236}">
                    <a16:creationId xmlns:a16="http://schemas.microsoft.com/office/drawing/2014/main" id="{FB223F1D-3F62-D5C9-D8E4-CA6ADE0BD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61503" y="3144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3ABE28-0E75-2AAC-7B07-0BA4147EA871}"/>
                  </a:ext>
                </a:extLst>
              </p:cNvPr>
              <p:cNvSpPr txBox="1"/>
              <p:nvPr/>
            </p:nvSpPr>
            <p:spPr>
              <a:xfrm>
                <a:off x="1627909" y="698150"/>
                <a:ext cx="126769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Azure AD &amp; MFA</a:t>
                </a:r>
              </a:p>
            </p:txBody>
          </p:sp>
        </p:grpSp>
        <p:sp>
          <p:nvSpPr>
            <p:cNvPr id="32" name="Callout: Line 31">
              <a:extLst>
                <a:ext uri="{FF2B5EF4-FFF2-40B4-BE49-F238E27FC236}">
                  <a16:creationId xmlns:a16="http://schemas.microsoft.com/office/drawing/2014/main" id="{88E4416D-0B8E-6E49-12F6-7E0BB8754DC7}"/>
                </a:ext>
              </a:extLst>
            </p:cNvPr>
            <p:cNvSpPr/>
            <p:nvPr/>
          </p:nvSpPr>
          <p:spPr>
            <a:xfrm>
              <a:off x="377265" y="142252"/>
              <a:ext cx="1192356" cy="654384"/>
            </a:xfrm>
            <a:prstGeom prst="borderCallout1">
              <a:avLst>
                <a:gd name="adj1" fmla="val 57280"/>
                <a:gd name="adj2" fmla="val 120573"/>
                <a:gd name="adj3" fmla="val 52847"/>
                <a:gd name="adj4" fmla="val 100952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00" dirty="0"/>
                <a:t>Register Different Redirect URL for different roles in Azure AD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E7F909-321F-C62D-6330-FAD9D5B1142D}"/>
              </a:ext>
            </a:extLst>
          </p:cNvPr>
          <p:cNvGrpSpPr/>
          <p:nvPr/>
        </p:nvGrpSpPr>
        <p:grpSpPr>
          <a:xfrm>
            <a:off x="2416969" y="2892275"/>
            <a:ext cx="1680364" cy="940398"/>
            <a:chOff x="1517073" y="2916379"/>
            <a:chExt cx="1680364" cy="940398"/>
          </a:xfrm>
        </p:grpSpPr>
        <p:pic>
          <p:nvPicPr>
            <p:cNvPr id="7" name="Graphic 6" descr="Internet with solid fill">
              <a:extLst>
                <a:ext uri="{FF2B5EF4-FFF2-40B4-BE49-F238E27FC236}">
                  <a16:creationId xmlns:a16="http://schemas.microsoft.com/office/drawing/2014/main" id="{902EC32F-1BBD-C5A7-988C-00A26919F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44625" y="2916379"/>
              <a:ext cx="824346" cy="824346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2A5ED8-4015-7EFF-DE61-D24F2D98DF6B}"/>
                </a:ext>
              </a:extLst>
            </p:cNvPr>
            <p:cNvSpPr txBox="1"/>
            <p:nvPr/>
          </p:nvSpPr>
          <p:spPr>
            <a:xfrm>
              <a:off x="1517073" y="3595167"/>
              <a:ext cx="1680364" cy="2616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100" b="1" dirty="0"/>
                <a:t>Self Service Portal (SPA)</a:t>
              </a:r>
            </a:p>
          </p:txBody>
        </p:sp>
      </p:grp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385463B6-FD1C-7E3E-E998-64412F3F6FA7}"/>
              </a:ext>
            </a:extLst>
          </p:cNvPr>
          <p:cNvSpPr/>
          <p:nvPr/>
        </p:nvSpPr>
        <p:spPr>
          <a:xfrm>
            <a:off x="2828995" y="3911484"/>
            <a:ext cx="933211" cy="406156"/>
          </a:xfrm>
          <a:prstGeom prst="wedgeEllipseCallout">
            <a:avLst>
              <a:gd name="adj1" fmla="val -30809"/>
              <a:gd name="adj2" fmla="val -8111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Angular Client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428CE39-0CAD-D81E-200D-AD197CB03E88}"/>
              </a:ext>
            </a:extLst>
          </p:cNvPr>
          <p:cNvGrpSpPr/>
          <p:nvPr/>
        </p:nvGrpSpPr>
        <p:grpSpPr>
          <a:xfrm>
            <a:off x="2798621" y="998137"/>
            <a:ext cx="673182" cy="2052756"/>
            <a:chOff x="1860014" y="1004457"/>
            <a:chExt cx="673182" cy="205275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EB763B2-1253-0455-9B1A-92329FBD6A1F}"/>
                </a:ext>
              </a:extLst>
            </p:cNvPr>
            <p:cNvGrpSpPr/>
            <p:nvPr/>
          </p:nvGrpSpPr>
          <p:grpSpPr>
            <a:xfrm>
              <a:off x="1860014" y="1004457"/>
              <a:ext cx="510271" cy="2052756"/>
              <a:chOff x="1860014" y="1004457"/>
              <a:chExt cx="510271" cy="2052756"/>
            </a:xfrm>
          </p:grpSpPr>
          <p:sp>
            <p:nvSpPr>
              <p:cNvPr id="10" name="Arrow: Up-Down 9">
                <a:extLst>
                  <a:ext uri="{FF2B5EF4-FFF2-40B4-BE49-F238E27FC236}">
                    <a16:creationId xmlns:a16="http://schemas.microsoft.com/office/drawing/2014/main" id="{9AA67762-1DD1-E28B-A917-4E96C2E34BDB}"/>
                  </a:ext>
                </a:extLst>
              </p:cNvPr>
              <p:cNvSpPr/>
              <p:nvPr/>
            </p:nvSpPr>
            <p:spPr>
              <a:xfrm rot="10800000">
                <a:off x="2065485" y="1004457"/>
                <a:ext cx="304800" cy="2052756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FE2599-F9FC-3123-9843-E0D4738C2664}"/>
                  </a:ext>
                </a:extLst>
              </p:cNvPr>
              <p:cNvSpPr txBox="1"/>
              <p:nvPr/>
            </p:nvSpPr>
            <p:spPr>
              <a:xfrm rot="16200000">
                <a:off x="1497254" y="1840412"/>
                <a:ext cx="9717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000" dirty="0"/>
                  <a:t>SSO Login Flow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27C67F7-92DD-03FB-C1EA-01AAD3909096}"/>
                </a:ext>
              </a:extLst>
            </p:cNvPr>
            <p:cNvSpPr txBox="1"/>
            <p:nvPr/>
          </p:nvSpPr>
          <p:spPr>
            <a:xfrm rot="5400000">
              <a:off x="1982725" y="1807999"/>
              <a:ext cx="854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dirty="0"/>
                <a:t>Redirect URL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0E8B34D-892A-DB77-11E0-F57E5C59B6F9}"/>
              </a:ext>
            </a:extLst>
          </p:cNvPr>
          <p:cNvGrpSpPr/>
          <p:nvPr/>
        </p:nvGrpSpPr>
        <p:grpSpPr>
          <a:xfrm>
            <a:off x="1179555" y="2808302"/>
            <a:ext cx="850580" cy="930483"/>
            <a:chOff x="1456739" y="2854878"/>
            <a:chExt cx="850580" cy="930483"/>
          </a:xfrm>
        </p:grpSpPr>
        <p:pic>
          <p:nvPicPr>
            <p:cNvPr id="55" name="Graphic 54" descr="Cloud with solid fill">
              <a:extLst>
                <a:ext uri="{FF2B5EF4-FFF2-40B4-BE49-F238E27FC236}">
                  <a16:creationId xmlns:a16="http://schemas.microsoft.com/office/drawing/2014/main" id="{A5C7AC2D-A44B-0FAB-0D09-534405331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56739" y="2854878"/>
              <a:ext cx="85058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A00BC72-33B4-91CC-E590-5F2599D4D812}"/>
                </a:ext>
              </a:extLst>
            </p:cNvPr>
            <p:cNvSpPr txBox="1"/>
            <p:nvPr/>
          </p:nvSpPr>
          <p:spPr>
            <a:xfrm>
              <a:off x="1524875" y="3523751"/>
              <a:ext cx="6623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1" dirty="0"/>
                <a:t>Internet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6F12B30-5B63-E547-5A00-E765FDD59709}"/>
              </a:ext>
            </a:extLst>
          </p:cNvPr>
          <p:cNvGrpSpPr/>
          <p:nvPr/>
        </p:nvGrpSpPr>
        <p:grpSpPr>
          <a:xfrm>
            <a:off x="8663677" y="224950"/>
            <a:ext cx="3037128" cy="1235477"/>
            <a:chOff x="8025239" y="139842"/>
            <a:chExt cx="3489155" cy="1576307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947335A4-E81E-C812-DFEB-17E8A9FB9430}"/>
                </a:ext>
              </a:extLst>
            </p:cNvPr>
            <p:cNvGrpSpPr/>
            <p:nvPr/>
          </p:nvGrpSpPr>
          <p:grpSpPr>
            <a:xfrm>
              <a:off x="8025239" y="139842"/>
              <a:ext cx="3138908" cy="1421508"/>
              <a:chOff x="8011011" y="87949"/>
              <a:chExt cx="3138908" cy="142150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EC65275-5850-A0F4-39EA-85E6E08C3854}"/>
                  </a:ext>
                </a:extLst>
              </p:cNvPr>
              <p:cNvGrpSpPr/>
              <p:nvPr/>
            </p:nvGrpSpPr>
            <p:grpSpPr>
              <a:xfrm>
                <a:off x="8011011" y="257340"/>
                <a:ext cx="1028329" cy="1026966"/>
                <a:chOff x="8215745" y="55419"/>
                <a:chExt cx="1028700" cy="914400"/>
              </a:xfrm>
              <a:solidFill>
                <a:schemeClr val="accent6"/>
              </a:solidFill>
            </p:grpSpPr>
            <p:pic>
              <p:nvPicPr>
                <p:cNvPr id="18" name="Graphic 17" descr="Cloud with solid fill">
                  <a:extLst>
                    <a:ext uri="{FF2B5EF4-FFF2-40B4-BE49-F238E27FC236}">
                      <a16:creationId xmlns:a16="http://schemas.microsoft.com/office/drawing/2014/main" id="{DF226B89-8A72-4822-25D2-6C232C7F6F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30045" y="55419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Clock with solid fill">
                  <a:extLst>
                    <a:ext uri="{FF2B5EF4-FFF2-40B4-BE49-F238E27FC236}">
                      <a16:creationId xmlns:a16="http://schemas.microsoft.com/office/drawing/2014/main" id="{4484FC1C-0B29-0CEB-59F9-7CB0FC08FE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15745" y="147207"/>
                  <a:ext cx="349827" cy="349827"/>
                </a:xfrm>
                <a:prstGeom prst="rect">
                  <a:avLst/>
                </a:prstGeom>
              </p:spPr>
            </p:pic>
          </p:grpSp>
          <p:pic>
            <p:nvPicPr>
              <p:cNvPr id="74" name="Graphic 73" descr="Bar chart with solid fill">
                <a:extLst>
                  <a:ext uri="{FF2B5EF4-FFF2-40B4-BE49-F238E27FC236}">
                    <a16:creationId xmlns:a16="http://schemas.microsoft.com/office/drawing/2014/main" id="{DA49156E-6F3E-3F26-95FD-3D44854C27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680995" y="1040533"/>
                <a:ext cx="468924" cy="468924"/>
              </a:xfrm>
              <a:prstGeom prst="rect">
                <a:avLst/>
              </a:prstGeom>
            </p:spPr>
          </p:pic>
          <p:pic>
            <p:nvPicPr>
              <p:cNvPr id="76" name="Graphic 75" descr="Books on shelf with solid fill">
                <a:extLst>
                  <a:ext uri="{FF2B5EF4-FFF2-40B4-BE49-F238E27FC236}">
                    <a16:creationId xmlns:a16="http://schemas.microsoft.com/office/drawing/2014/main" id="{67C98A78-2279-59CD-FF8A-4B54CFD1A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0620195" y="87949"/>
                <a:ext cx="468924" cy="468924"/>
              </a:xfrm>
              <a:prstGeom prst="rect">
                <a:avLst/>
              </a:prstGeom>
            </p:spPr>
          </p:pic>
          <p:pic>
            <p:nvPicPr>
              <p:cNvPr id="78" name="Graphic 77" descr="List with solid fill">
                <a:extLst>
                  <a:ext uri="{FF2B5EF4-FFF2-40B4-BE49-F238E27FC236}">
                    <a16:creationId xmlns:a16="http://schemas.microsoft.com/office/drawing/2014/main" id="{AB700308-B2C7-C680-9FF7-29FA354DFA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0668423" y="634758"/>
                <a:ext cx="362171" cy="362171"/>
              </a:xfrm>
              <a:prstGeom prst="rect">
                <a:avLst/>
              </a:prstGeom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4B4CA54-66C7-3E8B-DEAA-02DE9212921D}"/>
                  </a:ext>
                </a:extLst>
              </p:cNvPr>
              <p:cNvSpPr txBox="1"/>
              <p:nvPr/>
            </p:nvSpPr>
            <p:spPr>
              <a:xfrm>
                <a:off x="8093727" y="975809"/>
                <a:ext cx="96693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100" b="1" dirty="0"/>
                  <a:t>Cloud Watch </a:t>
                </a:r>
              </a:p>
              <a:p>
                <a:r>
                  <a:rPr lang="en-IN" sz="1100" b="1" dirty="0"/>
                  <a:t>&amp; Cloud Trail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F59441F-2A28-A5AC-7347-39024E1B035E}"/>
                  </a:ext>
                </a:extLst>
              </p:cNvPr>
              <p:cNvSpPr txBox="1"/>
              <p:nvPr/>
            </p:nvSpPr>
            <p:spPr>
              <a:xfrm>
                <a:off x="9333518" y="1013385"/>
                <a:ext cx="5971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IN" sz="1100" b="1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37B76A0E-A66E-9D20-50CD-981E8E2ED7BC}"/>
                  </a:ext>
                </a:extLst>
              </p:cNvPr>
              <p:cNvGrpSpPr/>
              <p:nvPr/>
            </p:nvGrpSpPr>
            <p:grpSpPr>
              <a:xfrm>
                <a:off x="9335524" y="433342"/>
                <a:ext cx="1074333" cy="1017769"/>
                <a:chOff x="9335524" y="433342"/>
                <a:chExt cx="1074333" cy="1017769"/>
              </a:xfrm>
            </p:grpSpPr>
            <p:pic>
              <p:nvPicPr>
                <p:cNvPr id="72" name="Graphic 71" descr="Closed book with solid fill">
                  <a:extLst>
                    <a:ext uri="{FF2B5EF4-FFF2-40B4-BE49-F238E27FC236}">
                      <a16:creationId xmlns:a16="http://schemas.microsoft.com/office/drawing/2014/main" id="{169A56D8-7E97-BE6E-FE01-FC7B363DE4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75796" y="433342"/>
                  <a:ext cx="496261" cy="594179"/>
                </a:xfrm>
                <a:prstGeom prst="rect">
                  <a:avLst/>
                </a:prstGeom>
              </p:spPr>
            </p:pic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563F728-664D-12F3-0383-D292202ED87C}"/>
                    </a:ext>
                  </a:extLst>
                </p:cNvPr>
                <p:cNvSpPr txBox="1"/>
                <p:nvPr/>
              </p:nvSpPr>
              <p:spPr>
                <a:xfrm>
                  <a:off x="9335524" y="1020224"/>
                  <a:ext cx="107433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100" b="1" dirty="0"/>
                    <a:t>Splunk HTTP </a:t>
                  </a:r>
                </a:p>
                <a:p>
                  <a:r>
                    <a:rPr lang="en-IN" sz="1100" b="1" dirty="0"/>
                    <a:t>Event Collector</a:t>
                  </a:r>
                </a:p>
              </p:txBody>
            </p:sp>
          </p:grp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027D3C83-40B1-3E39-887F-14299EA4EB56}"/>
                  </a:ext>
                </a:extLst>
              </p:cNvPr>
              <p:cNvCxnSpPr/>
              <p:nvPr/>
            </p:nvCxnSpPr>
            <p:spPr>
              <a:xfrm>
                <a:off x="9060658" y="726264"/>
                <a:ext cx="4777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B484373D-8AED-8480-B4B3-76762427FDBA}"/>
                  </a:ext>
                </a:extLst>
              </p:cNvPr>
              <p:cNvCxnSpPr/>
              <p:nvPr/>
            </p:nvCxnSpPr>
            <p:spPr>
              <a:xfrm flipV="1">
                <a:off x="10136558" y="403774"/>
                <a:ext cx="437272" cy="2863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7D82EB73-789A-296C-BC17-4377636CEE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54173" y="886350"/>
                <a:ext cx="473971" cy="4308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8A8D8003-5BB8-AE34-5758-ACF13AC8D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9202" y="780719"/>
                <a:ext cx="500010" cy="351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45D0A17-A6E5-3A56-78EE-2D23FDECB899}"/>
                </a:ext>
              </a:extLst>
            </p:cNvPr>
            <p:cNvSpPr txBox="1"/>
            <p:nvPr/>
          </p:nvSpPr>
          <p:spPr>
            <a:xfrm>
              <a:off x="10451282" y="1454539"/>
              <a:ext cx="1063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1" dirty="0"/>
                <a:t>Logs &amp; Reports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4C3633E-B9A9-1658-1F24-A34D0BAB6520}"/>
              </a:ext>
            </a:extLst>
          </p:cNvPr>
          <p:cNvGrpSpPr/>
          <p:nvPr/>
        </p:nvGrpSpPr>
        <p:grpSpPr>
          <a:xfrm>
            <a:off x="9531222" y="3211795"/>
            <a:ext cx="966541" cy="1070747"/>
            <a:chOff x="8224926" y="4576877"/>
            <a:chExt cx="1022067" cy="1078784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281D39D-BE52-FFF2-DE63-754C35319D97}"/>
                </a:ext>
              </a:extLst>
            </p:cNvPr>
            <p:cNvSpPr/>
            <p:nvPr/>
          </p:nvSpPr>
          <p:spPr>
            <a:xfrm>
              <a:off x="8224926" y="4576877"/>
              <a:ext cx="966931" cy="107256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676D34A-9F62-DC89-E2E5-9CEDFFC2B294}"/>
                </a:ext>
              </a:extLst>
            </p:cNvPr>
            <p:cNvGrpSpPr/>
            <p:nvPr/>
          </p:nvGrpSpPr>
          <p:grpSpPr>
            <a:xfrm>
              <a:off x="8310218" y="4765963"/>
              <a:ext cx="812236" cy="630382"/>
              <a:chOff x="8520753" y="4502727"/>
              <a:chExt cx="1016943" cy="897882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838A99E8-319E-FB59-6DDD-A4095B61DFD2}"/>
                  </a:ext>
                </a:extLst>
              </p:cNvPr>
              <p:cNvSpPr/>
              <p:nvPr/>
            </p:nvSpPr>
            <p:spPr>
              <a:xfrm>
                <a:off x="8520756" y="4502727"/>
                <a:ext cx="997054" cy="256309"/>
              </a:xfrm>
              <a:prstGeom prst="roundRect">
                <a:avLst/>
              </a:prstGeom>
              <a:solidFill>
                <a:schemeClr val="accent2"/>
              </a:solidFill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78EE3A5F-A12E-DEF7-BC2A-B2A17F19C31D}"/>
                  </a:ext>
                </a:extLst>
              </p:cNvPr>
              <p:cNvSpPr/>
              <p:nvPr/>
            </p:nvSpPr>
            <p:spPr>
              <a:xfrm>
                <a:off x="8520753" y="4811782"/>
                <a:ext cx="997054" cy="256309"/>
              </a:xfrm>
              <a:prstGeom prst="roundRect">
                <a:avLst/>
              </a:prstGeom>
              <a:ln>
                <a:prstDash val="sysDot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B7FA1D6C-8E82-219D-0174-40E7BCDB51DE}"/>
                  </a:ext>
                </a:extLst>
              </p:cNvPr>
              <p:cNvSpPr/>
              <p:nvPr/>
            </p:nvSpPr>
            <p:spPr>
              <a:xfrm>
                <a:off x="8540642" y="5144300"/>
                <a:ext cx="997054" cy="256309"/>
              </a:xfrm>
              <a:prstGeom prst="roundRect">
                <a:avLst/>
              </a:prstGeom>
              <a:ln>
                <a:prstDash val="sysDot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B5529AE-28B8-5C53-C3D2-BBFA1CEBEB7D}"/>
                </a:ext>
              </a:extLst>
            </p:cNvPr>
            <p:cNvSpPr txBox="1"/>
            <p:nvPr/>
          </p:nvSpPr>
          <p:spPr>
            <a:xfrm>
              <a:off x="8273670" y="5392087"/>
              <a:ext cx="973323" cy="26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1" dirty="0"/>
                <a:t>Amazon SNS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6A259D0-DBF3-759E-E3CC-2C0901C37BE0}"/>
              </a:ext>
            </a:extLst>
          </p:cNvPr>
          <p:cNvGrpSpPr/>
          <p:nvPr/>
        </p:nvGrpSpPr>
        <p:grpSpPr>
          <a:xfrm>
            <a:off x="11292067" y="3140725"/>
            <a:ext cx="478016" cy="629020"/>
            <a:chOff x="9837331" y="4350106"/>
            <a:chExt cx="478016" cy="629020"/>
          </a:xfrm>
        </p:grpSpPr>
        <p:pic>
          <p:nvPicPr>
            <p:cNvPr id="117" name="Graphic 116" descr="Email with solid fill">
              <a:extLst>
                <a:ext uri="{FF2B5EF4-FFF2-40B4-BE49-F238E27FC236}">
                  <a16:creationId xmlns:a16="http://schemas.microsoft.com/office/drawing/2014/main" id="{C3724DAE-CC84-8F8A-29AD-5797ACB15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880813" y="4350106"/>
              <a:ext cx="430887" cy="430887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23959DF-9358-31A7-317A-6DE88646A6B3}"/>
                </a:ext>
              </a:extLst>
            </p:cNvPr>
            <p:cNvSpPr txBox="1"/>
            <p:nvPr/>
          </p:nvSpPr>
          <p:spPr>
            <a:xfrm>
              <a:off x="9837331" y="4732905"/>
              <a:ext cx="4780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b="1" dirty="0"/>
                <a:t>Email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737DCC2-D6FC-CFB4-8A82-ADD845067C5E}"/>
              </a:ext>
            </a:extLst>
          </p:cNvPr>
          <p:cNvGrpSpPr/>
          <p:nvPr/>
        </p:nvGrpSpPr>
        <p:grpSpPr>
          <a:xfrm>
            <a:off x="11191623" y="3931757"/>
            <a:ext cx="817853" cy="614616"/>
            <a:chOff x="9687329" y="5248744"/>
            <a:chExt cx="817853" cy="614616"/>
          </a:xfrm>
        </p:grpSpPr>
        <p:pic>
          <p:nvPicPr>
            <p:cNvPr id="119" name="Graphic 118" descr="Envelope with solid fill">
              <a:extLst>
                <a:ext uri="{FF2B5EF4-FFF2-40B4-BE49-F238E27FC236}">
                  <a16:creationId xmlns:a16="http://schemas.microsoft.com/office/drawing/2014/main" id="{1D857C45-2ACC-197D-92A1-682CEB1DA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837331" y="5248744"/>
              <a:ext cx="474369" cy="474369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510DDE7-EB6C-E88E-A7ED-BA3E3189F18F}"/>
                </a:ext>
              </a:extLst>
            </p:cNvPr>
            <p:cNvSpPr txBox="1"/>
            <p:nvPr/>
          </p:nvSpPr>
          <p:spPr>
            <a:xfrm>
              <a:off x="9687329" y="5617139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b="1" dirty="0"/>
                <a:t>Notification</a:t>
              </a:r>
            </a:p>
          </p:txBody>
        </p:sp>
      </p:grpSp>
      <p:sp>
        <p:nvSpPr>
          <p:cNvPr id="138" name="Scroll: Horizontal 137">
            <a:extLst>
              <a:ext uri="{FF2B5EF4-FFF2-40B4-BE49-F238E27FC236}">
                <a16:creationId xmlns:a16="http://schemas.microsoft.com/office/drawing/2014/main" id="{45B0A81C-E34F-6CCB-C2BC-CC1BF694E766}"/>
              </a:ext>
            </a:extLst>
          </p:cNvPr>
          <p:cNvSpPr/>
          <p:nvPr/>
        </p:nvSpPr>
        <p:spPr>
          <a:xfrm>
            <a:off x="7071428" y="57432"/>
            <a:ext cx="914400" cy="502652"/>
          </a:xfrm>
          <a:prstGeom prst="horizontalScroll">
            <a:avLst/>
          </a:prstGeom>
          <a:solidFill>
            <a:srgbClr val="2819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Terraform</a:t>
            </a:r>
          </a:p>
        </p:txBody>
      </p:sp>
      <p:sp>
        <p:nvSpPr>
          <p:cNvPr id="139" name="Cube 138">
            <a:extLst>
              <a:ext uri="{FF2B5EF4-FFF2-40B4-BE49-F238E27FC236}">
                <a16:creationId xmlns:a16="http://schemas.microsoft.com/office/drawing/2014/main" id="{D89E691B-CAA7-17DB-397D-514FCC90A139}"/>
              </a:ext>
            </a:extLst>
          </p:cNvPr>
          <p:cNvSpPr/>
          <p:nvPr/>
        </p:nvSpPr>
        <p:spPr>
          <a:xfrm>
            <a:off x="6295904" y="847405"/>
            <a:ext cx="429490" cy="412453"/>
          </a:xfrm>
          <a:prstGeom prst="cub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42CE821-84AE-F133-D508-4BDDA2CB344F}"/>
              </a:ext>
            </a:extLst>
          </p:cNvPr>
          <p:cNvSpPr txBox="1"/>
          <p:nvPr/>
        </p:nvSpPr>
        <p:spPr>
          <a:xfrm>
            <a:off x="6118373" y="1239696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AWS EKS</a:t>
            </a:r>
          </a:p>
        </p:txBody>
      </p: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8FF2C268-8B2C-E74F-5EC4-5109FACBE37F}"/>
              </a:ext>
            </a:extLst>
          </p:cNvPr>
          <p:cNvCxnSpPr>
            <a:stCxn id="138" idx="1"/>
            <a:endCxn id="139" idx="0"/>
          </p:cNvCxnSpPr>
          <p:nvPr/>
        </p:nvCxnSpPr>
        <p:spPr>
          <a:xfrm rot="10800000" flipV="1">
            <a:off x="6562206" y="308757"/>
            <a:ext cx="509222" cy="5386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BB3FB5FA-11CE-420D-87E0-9115839A8E0A}"/>
              </a:ext>
            </a:extLst>
          </p:cNvPr>
          <p:cNvSpPr txBox="1"/>
          <p:nvPr/>
        </p:nvSpPr>
        <p:spPr>
          <a:xfrm>
            <a:off x="5806546" y="185648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Terraform Apply</a:t>
            </a:r>
          </a:p>
        </p:txBody>
      </p: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9724067A-C800-182C-6D29-490CA673B0EB}"/>
              </a:ext>
            </a:extLst>
          </p:cNvPr>
          <p:cNvCxnSpPr>
            <a:cxnSpLocks/>
            <a:stCxn id="114" idx="3"/>
            <a:endCxn id="117" idx="1"/>
          </p:cNvCxnSpPr>
          <p:nvPr/>
        </p:nvCxnSpPr>
        <p:spPr>
          <a:xfrm flipV="1">
            <a:off x="10445622" y="3356169"/>
            <a:ext cx="889927" cy="3879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24B2E608-CDD5-6ECD-E5AC-C96F6A2FCD9A}"/>
              </a:ext>
            </a:extLst>
          </p:cNvPr>
          <p:cNvCxnSpPr>
            <a:cxnSpLocks/>
            <a:endCxn id="119" idx="1"/>
          </p:cNvCxnSpPr>
          <p:nvPr/>
        </p:nvCxnSpPr>
        <p:spPr>
          <a:xfrm>
            <a:off x="10434081" y="3744080"/>
            <a:ext cx="907544" cy="424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4E93E74-1415-B148-0DD8-6B4192317822}"/>
              </a:ext>
            </a:extLst>
          </p:cNvPr>
          <p:cNvGrpSpPr/>
          <p:nvPr/>
        </p:nvGrpSpPr>
        <p:grpSpPr>
          <a:xfrm>
            <a:off x="6845613" y="5026630"/>
            <a:ext cx="756938" cy="1067179"/>
            <a:chOff x="10627764" y="2844305"/>
            <a:chExt cx="756938" cy="1067179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C0E6960-72AB-D476-7173-823DBB328889}"/>
                </a:ext>
              </a:extLst>
            </p:cNvPr>
            <p:cNvSpPr txBox="1"/>
            <p:nvPr/>
          </p:nvSpPr>
          <p:spPr>
            <a:xfrm>
              <a:off x="10627764" y="3649874"/>
              <a:ext cx="756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1" dirty="0"/>
                <a:t>S3 Bucket</a:t>
              </a:r>
            </a:p>
          </p:txBody>
        </p:sp>
        <p:sp>
          <p:nvSpPr>
            <p:cNvPr id="154" name="Cylinder 153">
              <a:extLst>
                <a:ext uri="{FF2B5EF4-FFF2-40B4-BE49-F238E27FC236}">
                  <a16:creationId xmlns:a16="http://schemas.microsoft.com/office/drawing/2014/main" id="{28599144-240E-7CE3-2FAD-91BB5D82EE7C}"/>
                </a:ext>
              </a:extLst>
            </p:cNvPr>
            <p:cNvSpPr/>
            <p:nvPr/>
          </p:nvSpPr>
          <p:spPr>
            <a:xfrm>
              <a:off x="10763192" y="2844305"/>
              <a:ext cx="597135" cy="823501"/>
            </a:xfrm>
            <a:prstGeom prst="ca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702E149-AEE5-CB58-6255-97F44D27F107}"/>
              </a:ext>
            </a:extLst>
          </p:cNvPr>
          <p:cNvGrpSpPr/>
          <p:nvPr/>
        </p:nvGrpSpPr>
        <p:grpSpPr>
          <a:xfrm>
            <a:off x="10734384" y="1711808"/>
            <a:ext cx="914400" cy="1084458"/>
            <a:chOff x="9207446" y="1858032"/>
            <a:chExt cx="914400" cy="1084458"/>
          </a:xfrm>
        </p:grpSpPr>
        <p:pic>
          <p:nvPicPr>
            <p:cNvPr id="14" name="Graphic 13" descr="Database with solid fill">
              <a:extLst>
                <a:ext uri="{FF2B5EF4-FFF2-40B4-BE49-F238E27FC236}">
                  <a16:creationId xmlns:a16="http://schemas.microsoft.com/office/drawing/2014/main" id="{0047B05C-1F61-BCCE-2731-A756B48A1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207446" y="1858032"/>
              <a:ext cx="914400" cy="914400"/>
            </a:xfrm>
            <a:prstGeom prst="rect">
              <a:avLst/>
            </a:prstGeom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286AD2F5-5DC2-C5C8-CEC4-164021536AC3}"/>
                </a:ext>
              </a:extLst>
            </p:cNvPr>
            <p:cNvSpPr txBox="1"/>
            <p:nvPr/>
          </p:nvSpPr>
          <p:spPr>
            <a:xfrm>
              <a:off x="9272035" y="2680880"/>
              <a:ext cx="7745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/>
                <a:t>Snowflake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7F9717D-A0E5-ACFA-1805-8232BF3AE6CE}"/>
              </a:ext>
            </a:extLst>
          </p:cNvPr>
          <p:cNvGrpSpPr/>
          <p:nvPr/>
        </p:nvGrpSpPr>
        <p:grpSpPr>
          <a:xfrm>
            <a:off x="5370061" y="1523591"/>
            <a:ext cx="2545165" cy="1583282"/>
            <a:chOff x="5481658" y="1577932"/>
            <a:chExt cx="2923668" cy="21181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DBFD8-72BD-1F92-A245-29A7FC60D7A9}"/>
                </a:ext>
              </a:extLst>
            </p:cNvPr>
            <p:cNvSpPr/>
            <p:nvPr/>
          </p:nvSpPr>
          <p:spPr>
            <a:xfrm>
              <a:off x="5481658" y="1577932"/>
              <a:ext cx="2923668" cy="2118183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Flowchart: Multidocument 68">
              <a:extLst>
                <a:ext uri="{FF2B5EF4-FFF2-40B4-BE49-F238E27FC236}">
                  <a16:creationId xmlns:a16="http://schemas.microsoft.com/office/drawing/2014/main" id="{FC30D94D-782F-2555-1C06-7A9054995369}"/>
                </a:ext>
              </a:extLst>
            </p:cNvPr>
            <p:cNvSpPr/>
            <p:nvPr/>
          </p:nvSpPr>
          <p:spPr>
            <a:xfrm>
              <a:off x="5758164" y="1781233"/>
              <a:ext cx="933212" cy="717413"/>
            </a:xfrm>
            <a:prstGeom prst="flowChartMulti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/>
                <a:t>Admin Service</a:t>
              </a:r>
            </a:p>
            <a:p>
              <a:pPr algn="ctr"/>
              <a:endParaRPr lang="en-IN" sz="1000" dirty="0"/>
            </a:p>
          </p:txBody>
        </p:sp>
        <p:sp>
          <p:nvSpPr>
            <p:cNvPr id="71" name="Flowchart: Multidocument 70">
              <a:extLst>
                <a:ext uri="{FF2B5EF4-FFF2-40B4-BE49-F238E27FC236}">
                  <a16:creationId xmlns:a16="http://schemas.microsoft.com/office/drawing/2014/main" id="{3A801A0F-2792-D0CC-40E5-2B841FD8CA03}"/>
                </a:ext>
              </a:extLst>
            </p:cNvPr>
            <p:cNvSpPr/>
            <p:nvPr/>
          </p:nvSpPr>
          <p:spPr>
            <a:xfrm>
              <a:off x="7110689" y="1782754"/>
              <a:ext cx="933212" cy="717413"/>
            </a:xfrm>
            <a:prstGeom prst="flowChartMulti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/>
                <a:t>Platform Service</a:t>
              </a:r>
            </a:p>
            <a:p>
              <a:pPr algn="ctr"/>
              <a:endParaRPr lang="en-IN" sz="1000" dirty="0"/>
            </a:p>
          </p:txBody>
        </p:sp>
        <p:sp>
          <p:nvSpPr>
            <p:cNvPr id="73" name="Flowchart: Multidocument 72">
              <a:extLst>
                <a:ext uri="{FF2B5EF4-FFF2-40B4-BE49-F238E27FC236}">
                  <a16:creationId xmlns:a16="http://schemas.microsoft.com/office/drawing/2014/main" id="{8F46C2CB-7983-68F7-1179-565295EE19F7}"/>
                </a:ext>
              </a:extLst>
            </p:cNvPr>
            <p:cNvSpPr/>
            <p:nvPr/>
          </p:nvSpPr>
          <p:spPr>
            <a:xfrm>
              <a:off x="5816096" y="2724984"/>
              <a:ext cx="933212" cy="717413"/>
            </a:xfrm>
            <a:prstGeom prst="flowChartMulti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/>
                <a:t>Pub &amp; Sub Service</a:t>
              </a:r>
            </a:p>
          </p:txBody>
        </p:sp>
        <p:sp>
          <p:nvSpPr>
            <p:cNvPr id="75" name="Flowchart: Multidocument 74">
              <a:extLst>
                <a:ext uri="{FF2B5EF4-FFF2-40B4-BE49-F238E27FC236}">
                  <a16:creationId xmlns:a16="http://schemas.microsoft.com/office/drawing/2014/main" id="{A36A9BFF-ED70-DF46-100B-C0DE863AA2EB}"/>
                </a:ext>
              </a:extLst>
            </p:cNvPr>
            <p:cNvSpPr/>
            <p:nvPr/>
          </p:nvSpPr>
          <p:spPr>
            <a:xfrm>
              <a:off x="7105855" y="2728852"/>
              <a:ext cx="994750" cy="717413"/>
            </a:xfrm>
            <a:prstGeom prst="flowChartMulti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/>
                <a:t>System/User Service</a:t>
              </a:r>
            </a:p>
            <a:p>
              <a:pPr algn="ctr"/>
              <a:endParaRPr lang="en-IN" sz="1000" dirty="0"/>
            </a:p>
          </p:txBody>
        </p:sp>
      </p:grpSp>
      <p:sp>
        <p:nvSpPr>
          <p:cNvPr id="84" name="Flowchart: Summing Junction 83">
            <a:extLst>
              <a:ext uri="{FF2B5EF4-FFF2-40B4-BE49-F238E27FC236}">
                <a16:creationId xmlns:a16="http://schemas.microsoft.com/office/drawing/2014/main" id="{DF48DBB9-CEA2-5049-DFFC-B4A1E33E062D}"/>
              </a:ext>
            </a:extLst>
          </p:cNvPr>
          <p:cNvSpPr/>
          <p:nvPr/>
        </p:nvSpPr>
        <p:spPr>
          <a:xfrm>
            <a:off x="4253907" y="2344888"/>
            <a:ext cx="518659" cy="499417"/>
          </a:xfrm>
          <a:prstGeom prst="flowChartSummingJuncti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02C8D76-6096-ECF5-42B2-8B1B367C2183}"/>
              </a:ext>
            </a:extLst>
          </p:cNvPr>
          <p:cNvSpPr txBox="1"/>
          <p:nvPr/>
        </p:nvSpPr>
        <p:spPr>
          <a:xfrm>
            <a:off x="3532622" y="2811685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b="1" dirty="0"/>
              <a:t>ALB </a:t>
            </a:r>
          </a:p>
          <a:p>
            <a:pPr algn="ctr"/>
            <a:r>
              <a:rPr lang="en-IN" sz="1000" b="1" dirty="0"/>
              <a:t>(Application Load Balancer)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03132F5E-D29B-7B40-1F1B-13F91468CA49}"/>
              </a:ext>
            </a:extLst>
          </p:cNvPr>
          <p:cNvCxnSpPr>
            <a:stCxn id="84" idx="6"/>
            <a:endCxn id="11" idx="1"/>
          </p:cNvCxnSpPr>
          <p:nvPr/>
        </p:nvCxnSpPr>
        <p:spPr>
          <a:xfrm flipV="1">
            <a:off x="4772566" y="2315232"/>
            <a:ext cx="597494" cy="279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3B08757-AC8E-5ED4-9A7F-9444FC9AD003}"/>
              </a:ext>
            </a:extLst>
          </p:cNvPr>
          <p:cNvCxnSpPr>
            <a:cxnSpLocks/>
            <a:endCxn id="84" idx="2"/>
          </p:cNvCxnSpPr>
          <p:nvPr/>
        </p:nvCxnSpPr>
        <p:spPr>
          <a:xfrm rot="5400000" flipH="1" flipV="1">
            <a:off x="3515938" y="2624778"/>
            <a:ext cx="768150" cy="707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2A1CC899-1BA9-A169-B455-D76BCFD40E68}"/>
              </a:ext>
            </a:extLst>
          </p:cNvPr>
          <p:cNvCxnSpPr>
            <a:stCxn id="11" idx="3"/>
            <a:endCxn id="154" idx="2"/>
          </p:cNvCxnSpPr>
          <p:nvPr/>
        </p:nvCxnSpPr>
        <p:spPr>
          <a:xfrm flipH="1">
            <a:off x="6981041" y="2315232"/>
            <a:ext cx="934185" cy="3123149"/>
          </a:xfrm>
          <a:prstGeom prst="curvedConnector5">
            <a:avLst>
              <a:gd name="adj1" fmla="val -24471"/>
              <a:gd name="adj2" fmla="val 56082"/>
              <a:gd name="adj3" fmla="val 1244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081D93A6-FFFB-140F-16E1-BC65558E09F1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 flipV="1">
            <a:off x="7915226" y="760173"/>
            <a:ext cx="847907" cy="15550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4" name="Connector: Curved 193">
            <a:extLst>
              <a:ext uri="{FF2B5EF4-FFF2-40B4-BE49-F238E27FC236}">
                <a16:creationId xmlns:a16="http://schemas.microsoft.com/office/drawing/2014/main" id="{951C0D8E-3C66-C4DD-F0F5-E7D93D1508A6}"/>
              </a:ext>
            </a:extLst>
          </p:cNvPr>
          <p:cNvCxnSpPr>
            <a:stCxn id="11" idx="3"/>
            <a:endCxn id="114" idx="0"/>
          </p:cNvCxnSpPr>
          <p:nvPr/>
        </p:nvCxnSpPr>
        <p:spPr>
          <a:xfrm>
            <a:off x="7915226" y="2315232"/>
            <a:ext cx="2073196" cy="8965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6" name="Connector: Curved 195">
            <a:extLst>
              <a:ext uri="{FF2B5EF4-FFF2-40B4-BE49-F238E27FC236}">
                <a16:creationId xmlns:a16="http://schemas.microsoft.com/office/drawing/2014/main" id="{B462709D-E5D0-1933-74AE-E8B61FA57927}"/>
              </a:ext>
            </a:extLst>
          </p:cNvPr>
          <p:cNvCxnSpPr>
            <a:cxnSpLocks/>
          </p:cNvCxnSpPr>
          <p:nvPr/>
        </p:nvCxnSpPr>
        <p:spPr>
          <a:xfrm flipV="1">
            <a:off x="7905916" y="2139322"/>
            <a:ext cx="2939825" cy="1759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9C5B92F0-F0C9-5778-6E2E-087DAF3003DF}"/>
              </a:ext>
            </a:extLst>
          </p:cNvPr>
          <p:cNvSpPr/>
          <p:nvPr/>
        </p:nvSpPr>
        <p:spPr>
          <a:xfrm>
            <a:off x="9406656" y="5085502"/>
            <a:ext cx="757179" cy="749082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0" name="Connector: Curved 199">
            <a:extLst>
              <a:ext uri="{FF2B5EF4-FFF2-40B4-BE49-F238E27FC236}">
                <a16:creationId xmlns:a16="http://schemas.microsoft.com/office/drawing/2014/main" id="{1E4B5E84-B4B6-C77D-906D-8598EC2EAB67}"/>
              </a:ext>
            </a:extLst>
          </p:cNvPr>
          <p:cNvCxnSpPr>
            <a:stCxn id="11" idx="3"/>
            <a:endCxn id="198" idx="1"/>
          </p:cNvCxnSpPr>
          <p:nvPr/>
        </p:nvCxnSpPr>
        <p:spPr>
          <a:xfrm>
            <a:off x="7915226" y="2315232"/>
            <a:ext cx="1491430" cy="31448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C35AAA51-BA50-7AEA-FECB-8F4BA71D0C08}"/>
              </a:ext>
            </a:extLst>
          </p:cNvPr>
          <p:cNvSpPr txBox="1"/>
          <p:nvPr/>
        </p:nvSpPr>
        <p:spPr>
          <a:xfrm>
            <a:off x="9379044" y="5854867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/>
              <a:t>DynamoDB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C139FF2-7E05-D602-C889-96A5025B9C9D}"/>
              </a:ext>
            </a:extLst>
          </p:cNvPr>
          <p:cNvCxnSpPr/>
          <p:nvPr/>
        </p:nvCxnSpPr>
        <p:spPr>
          <a:xfrm>
            <a:off x="701185" y="3304448"/>
            <a:ext cx="471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E5A1A97F-DB8E-17A7-0E88-6C74793D0F8B}"/>
              </a:ext>
            </a:extLst>
          </p:cNvPr>
          <p:cNvCxnSpPr/>
          <p:nvPr/>
        </p:nvCxnSpPr>
        <p:spPr>
          <a:xfrm>
            <a:off x="2030135" y="3265502"/>
            <a:ext cx="714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86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87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Mayur Solanki</dc:creator>
  <cp:lastModifiedBy>Mayur Solanki</cp:lastModifiedBy>
  <cp:revision>17</cp:revision>
  <dcterms:created xsi:type="dcterms:W3CDTF">2023-12-05T22:21:10Z</dcterms:created>
  <dcterms:modified xsi:type="dcterms:W3CDTF">2023-12-07T23:11:30Z</dcterms:modified>
</cp:coreProperties>
</file>