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0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A5D6587-5E31-40D9-8D2A-6B02C31C513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562FD3D-6CE0-4FFE-9445-8B4F278D08D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7F827F3-D3D5-4218-8BDD-A636276438F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F5F716A-CD64-4480-BF68-170077817E5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C934A5C-9982-4CD3-A0C9-78D8A6661D3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665030E-5A67-43DE-8E2D-3DAA0B53434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FBA8C6E-F85C-4AAA-9CF2-14EBA374524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11975FD-3ADA-4411-A55A-1D3BCF8020B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C5D6E4B-FDB5-4FC7-93EF-46C7E1078E4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FDB7CB4-A60D-46C9-AFD7-CAE2D4093F5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6814DE9-76B0-466B-BDB2-E3E51B81C31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5093CD3-80DC-4B1F-896A-7EBDA25E11D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53B508E-E77B-4BD4-90C5-AA7B03D5F9F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4B620B3-DE8B-46CA-80AE-36964AE7DA1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FDF4146-441F-44BC-A327-F798F1621F2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E8B6429-91A4-4A1A-B8C9-9E2C413DFB5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7D8CB4A-EC72-4713-A930-7CC41DECFCE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7C673F2-7007-4213-8268-652E1BF76FE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C1E6C15-6717-4D4E-B51F-3D875D44B96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2618C14-9756-4C5A-B863-38757B83470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DC86E63-1A6B-4A69-8341-493C3407EF6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109CCB5-0457-40FB-949F-DA030DB9234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F4FFB61-FC4D-4D6B-B39E-617B58B25FC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800E8EA-808B-4FD3-8C54-E20A63A44AF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466AC19-CCD1-4488-96BC-9D093502B3B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3C1ED01-186F-406F-AC2E-D68D0C48C76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8F24F73-A634-4F71-9882-E995C0E74FD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444760" y="1200240"/>
            <a:ext cx="425376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9/11/15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CS110 Assignment#1 - Fall 2014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754CB06-E7B1-4591-8D09-D9074FF78796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9/11/15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CS110 Assignment#1 - Fall 2014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EFC2B55-7B9A-4EF1-86DE-B11165F95C67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CS110 Introduction to Computing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371600" y="2914560"/>
            <a:ext cx="6400440" cy="13140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Assignment#1 Sketches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eschalk</a:t>
            </a:r>
            <a:endParaRPr/>
          </a:p>
        </p:txBody>
      </p:sp>
      <p:pic>
        <p:nvPicPr>
          <p:cNvPr id="1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gguo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hshahnawaz</a:t>
            </a:r>
            <a:endParaRPr/>
          </a:p>
        </p:txBody>
      </p:sp>
      <p:pic>
        <p:nvPicPr>
          <p:cNvPr id="11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117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ioliva</a:t>
            </a:r>
            <a:endParaRPr/>
          </a:p>
        </p:txBody>
      </p:sp>
      <p:pic>
        <p:nvPicPr>
          <p:cNvPr id="11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iwu1</a:t>
            </a:r>
            <a:endParaRPr/>
          </a:p>
        </p:txBody>
      </p:sp>
      <p:pic>
        <p:nvPicPr>
          <p:cNvPr id="1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jparra</a:t>
            </a:r>
            <a:endParaRPr/>
          </a:p>
        </p:txBody>
      </p:sp>
      <p:pic>
        <p:nvPicPr>
          <p:cNvPr id="12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ksammuller</a:t>
            </a:r>
            <a:endParaRPr/>
          </a:p>
        </p:txBody>
      </p:sp>
      <p:pic>
        <p:nvPicPr>
          <p:cNvPr id="1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ksosa</a:t>
            </a:r>
            <a:endParaRPr/>
          </a:p>
        </p:txBody>
      </p:sp>
      <p:pic>
        <p:nvPicPr>
          <p:cNvPr id="13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lhkim</a:t>
            </a:r>
            <a:endParaRPr/>
          </a:p>
        </p:txBody>
      </p:sp>
      <p:pic>
        <p:nvPicPr>
          <p:cNvPr id="13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lmei1</a:t>
            </a:r>
            <a:endParaRPr/>
          </a:p>
        </p:txBody>
      </p:sp>
      <p:pic>
        <p:nvPicPr>
          <p:cNvPr id="13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8480" y="5040"/>
            <a:ext cx="773820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mashraf</a:t>
            </a:r>
            <a:endParaRPr/>
          </a:p>
        </p:txBody>
      </p:sp>
      <p:pic>
        <p:nvPicPr>
          <p:cNvPr id="1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mdang</a:t>
            </a:r>
            <a:endParaRPr/>
          </a:p>
        </p:txBody>
      </p:sp>
      <p:pic>
        <p:nvPicPr>
          <p:cNvPr id="1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144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nvestric</a:t>
            </a:r>
            <a:endParaRPr/>
          </a:p>
        </p:txBody>
      </p:sp>
      <p:pic>
        <p:nvPicPr>
          <p:cNvPr id="1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nwu</a:t>
            </a:r>
            <a:endParaRPr/>
          </a:p>
        </p:txBody>
      </p:sp>
      <p:pic>
        <p:nvPicPr>
          <p:cNvPr id="14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pdopulos</a:t>
            </a:r>
            <a:endParaRPr/>
          </a:p>
        </p:txBody>
      </p:sp>
      <p:pic>
        <p:nvPicPr>
          <p:cNvPr id="15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pmalyala</a:t>
            </a:r>
            <a:endParaRPr/>
          </a:p>
        </p:txBody>
      </p:sp>
      <p:pic>
        <p:nvPicPr>
          <p:cNvPr id="1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skumar1</a:t>
            </a:r>
            <a:endParaRPr/>
          </a:p>
        </p:txBody>
      </p:sp>
      <p:pic>
        <p:nvPicPr>
          <p:cNvPr id="1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tye</a:t>
            </a:r>
            <a:endParaRPr/>
          </a:p>
        </p:txBody>
      </p:sp>
      <p:pic>
        <p:nvPicPr>
          <p:cNvPr id="16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aliu4</a:t>
            </a: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ayliu</a:t>
            </a:r>
            <a:endParaRPr/>
          </a:p>
        </p:txBody>
      </p:sp>
      <p:pic>
        <p:nvPicPr>
          <p:cNvPr id="9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caghazaria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csheen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dbdagliya</a:t>
            </a: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efeng</a:t>
            </a:r>
            <a:endParaRPr/>
          </a:p>
        </p:txBody>
      </p:sp>
      <p:pic>
        <p:nvPicPr>
          <p:cNvPr id="10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 rot="5405400">
            <a:off x="6031440" y="2376720"/>
            <a:ext cx="4206240" cy="548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1500">
                <a:solidFill>
                  <a:srgbClr val="000000"/>
                </a:solidFill>
                <a:latin typeface="Calibri"/>
              </a:rPr>
              <a:t>CS110 Assignment #1 - Fall 2015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80640" y="1099080"/>
            <a:ext cx="1839600" cy="28274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Department: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Computer Science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Course: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CS110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Introduction to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Professor: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Blank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 created: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September 2015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>
                <a:solidFill>
                  <a:srgbClr val="000000"/>
                </a:solidFill>
                <a:latin typeface="Calibri"/>
              </a:rPr>
              <a:t>Artist: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1200">
                <a:solidFill>
                  <a:srgbClr val="000000"/>
                </a:solidFill>
                <a:latin typeface="Calibri"/>
              </a:rPr>
              <a:t>elwright</a:t>
            </a:r>
            <a:endParaRPr/>
          </a:p>
        </p:txBody>
      </p:sp>
      <p:pic>
        <p:nvPicPr>
          <p:cNvPr id="10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5920" y="5040"/>
            <a:ext cx="5143320" cy="51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