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304AC-4297-1AEC-1D71-532EEF52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F3BD6-19EC-FF82-2786-488BD0875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1DDF2-D5B7-DE70-FC41-3A256DA5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4394F7-0E15-2AF8-DA7A-C629729F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75DB1-4DC2-785C-6EA5-56CFA096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24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CEE3B-1600-E611-5A72-AA4D3F26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23295D-5C2A-85C8-6B2A-57D72936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F0BB3-8812-346D-A081-84200B3F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95CAA-4B9B-9A0E-731D-1469FB75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4BD4B-0930-7E01-393F-0AF44A49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31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0C1BAC-7655-E138-1C78-A25941504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5789DD-654A-0903-92A7-321272D02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24675-AD4F-A4F0-1416-C02EE1A5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65B12-DC68-30D4-CB7A-9E8593CF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EE2CA-5844-DC91-DB47-5DD42F89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9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B2D1B-9CE4-18DC-8608-445AA0A5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CDC12-CE37-8558-D614-CDFD0AA2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F64D60-AEB7-3C80-46EE-7E83988C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03438-7940-591D-444D-DDDA507C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E79A5-D85B-B3CB-E17C-36C09239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85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23D6B-4865-BFB8-9066-78A27190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FD7DDB-BAE4-E2B5-7919-6DF54287C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B353E-2AA8-D199-13D1-03E7D4EC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65C7AD-17AB-7441-EA77-102ADE54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ED6C27-AF91-74F4-3C28-F9475F22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14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55975-3125-0577-199E-399FDD3A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4CDED8-C723-7B7D-E014-BA1EBD67E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629866-C363-8DF2-8C1D-391CCC7DF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6444DB-6E94-2365-6E6F-2FF4D842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34FA5C-A10A-3631-C9C1-1FF80BAD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C3C087-F6B2-066F-729E-A64180EA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29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D44C6-5403-94F4-23BA-4B245FFA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A953C-86D0-E90C-7F62-7F62EE90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DA82F5-7234-A0B2-F86D-261D67FC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064FC7-1870-7252-679A-0771AF103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B72112-1CE8-346E-C410-88F22518C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02C65D-7494-7D3C-FB4F-170A2FA7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A2D042-FEF3-316F-97AB-C8DC4897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200254-55A3-2132-721A-C02278BC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04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F6C77-E2B9-86E2-5A80-155FB118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8B0925-FEC6-F160-9754-8E4652FF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674FF8-B489-663B-9898-1C24694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4D3FBF-D62A-4AFC-FDEA-5D7ACC7A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9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D7D34F-8913-DBCA-C463-13B5C64D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033D80-A2BA-F1D5-C38B-6D7C8584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FDEA27-D7FC-976F-5797-340C244A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48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2B941-E0D9-52FE-ED0A-8FF491FB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29A87A-256D-4D29-5781-CC0C28DB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6746E0-7B25-42F9-1709-F86A83C8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DE383B-4512-1698-A113-362C93A0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0F744-947A-C975-63E6-5033A976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C7A1B-0BAE-DF7B-4BFE-87BCD5C7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CAE9-8D46-7E4B-0F08-B21CDD64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8F14F0-CD71-21FB-42AE-5D6A76620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F30F2-F586-2B95-E0FD-6849A2E5C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B7E391-8F16-1366-22FD-64E33022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129C4F-47B7-E103-FC9B-0CBB1B2C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AA90A6-306E-E142-7797-E1E37FB1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46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DBBBDF-4CB7-870A-EAF2-6CFEBDE6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AD01C7-A447-5C3D-5EBC-4DD54921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423542-52B2-AF9F-2189-7B6F22FCE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CA19C-56BE-4F66-9BA8-EE3C90D6FFA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3A8B1-7734-914C-1451-1BA1714E3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C65ED-5F7B-2546-28C2-BF081F74A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143F9-5C2F-42BE-8153-448B46A46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53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6A092B6-91B9-E4B1-264B-859EB6E42B55}"/>
              </a:ext>
            </a:extLst>
          </p:cNvPr>
          <p:cNvGrpSpPr/>
          <p:nvPr/>
        </p:nvGrpSpPr>
        <p:grpSpPr>
          <a:xfrm>
            <a:off x="3164196" y="2898619"/>
            <a:ext cx="1923569" cy="1495182"/>
            <a:chOff x="905356" y="2152893"/>
            <a:chExt cx="6309216" cy="3942864"/>
          </a:xfrm>
        </p:grpSpPr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5B429243-10CB-CB38-FB19-7FE13962B9F6}"/>
                </a:ext>
              </a:extLst>
            </p:cNvPr>
            <p:cNvSpPr/>
            <p:nvPr/>
          </p:nvSpPr>
          <p:spPr>
            <a:xfrm>
              <a:off x="905356" y="2152893"/>
              <a:ext cx="1594087" cy="3942864"/>
            </a:xfrm>
            <a:custGeom>
              <a:avLst/>
              <a:gdLst>
                <a:gd name="connsiteX0" fmla="*/ 2070591 w 2070591"/>
                <a:gd name="connsiteY0" fmla="*/ 864752 h 5560657"/>
                <a:gd name="connsiteX1" fmla="*/ 918066 w 2070591"/>
                <a:gd name="connsiteY1" fmla="*/ 17027 h 5560657"/>
                <a:gd name="connsiteX2" fmla="*/ 156066 w 2070591"/>
                <a:gd name="connsiteY2" fmla="*/ 1550552 h 5560657"/>
                <a:gd name="connsiteX3" fmla="*/ 60816 w 2070591"/>
                <a:gd name="connsiteY3" fmla="*/ 3969902 h 5560657"/>
                <a:gd name="connsiteX4" fmla="*/ 879966 w 2070591"/>
                <a:gd name="connsiteY4" fmla="*/ 5551052 h 5560657"/>
                <a:gd name="connsiteX5" fmla="*/ 2022966 w 2070591"/>
                <a:gd name="connsiteY5" fmla="*/ 4512827 h 556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591" h="5560657">
                  <a:moveTo>
                    <a:pt x="2070591" y="864752"/>
                  </a:moveTo>
                  <a:cubicBezTo>
                    <a:pt x="1653872" y="383739"/>
                    <a:pt x="1237153" y="-97273"/>
                    <a:pt x="918066" y="17027"/>
                  </a:cubicBezTo>
                  <a:cubicBezTo>
                    <a:pt x="598979" y="131327"/>
                    <a:pt x="298941" y="891740"/>
                    <a:pt x="156066" y="1550552"/>
                  </a:cubicBezTo>
                  <a:cubicBezTo>
                    <a:pt x="13191" y="2209364"/>
                    <a:pt x="-59834" y="3303152"/>
                    <a:pt x="60816" y="3969902"/>
                  </a:cubicBezTo>
                  <a:cubicBezTo>
                    <a:pt x="181466" y="4636652"/>
                    <a:pt x="552941" y="5460565"/>
                    <a:pt x="879966" y="5551052"/>
                  </a:cubicBezTo>
                  <a:cubicBezTo>
                    <a:pt x="1206991" y="5641539"/>
                    <a:pt x="1614978" y="5077183"/>
                    <a:pt x="2022966" y="4512827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E703AAD6-A43D-3689-374A-354D90E8FCA8}"/>
                </a:ext>
              </a:extLst>
            </p:cNvPr>
            <p:cNvSpPr/>
            <p:nvPr/>
          </p:nvSpPr>
          <p:spPr>
            <a:xfrm>
              <a:off x="1362825" y="2395256"/>
              <a:ext cx="3409852" cy="58664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D2ABDE63-BF5D-7A08-7D7B-D8759ED0C4D0}"/>
                </a:ext>
              </a:extLst>
            </p:cNvPr>
            <p:cNvSpPr/>
            <p:nvPr/>
          </p:nvSpPr>
          <p:spPr>
            <a:xfrm flipV="1">
              <a:off x="1362825" y="5197245"/>
              <a:ext cx="3409852" cy="58664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48FE3756-BA0B-06F8-034B-D5B2704B9838}"/>
                </a:ext>
              </a:extLst>
            </p:cNvPr>
            <p:cNvSpPr/>
            <p:nvPr/>
          </p:nvSpPr>
          <p:spPr>
            <a:xfrm>
              <a:off x="2961422" y="2487072"/>
              <a:ext cx="4253150" cy="666330"/>
            </a:xfrm>
            <a:custGeom>
              <a:avLst/>
              <a:gdLst>
                <a:gd name="connsiteX0" fmla="*/ 0 w 5524500"/>
                <a:gd name="connsiteY0" fmla="*/ 651684 h 939731"/>
                <a:gd name="connsiteX1" fmla="*/ 2343150 w 5524500"/>
                <a:gd name="connsiteY1" fmla="*/ 908859 h 939731"/>
                <a:gd name="connsiteX2" fmla="*/ 4152900 w 5524500"/>
                <a:gd name="connsiteY2" fmla="*/ 23034 h 939731"/>
                <a:gd name="connsiteX3" fmla="*/ 5524500 w 5524500"/>
                <a:gd name="connsiteY3" fmla="*/ 346884 h 9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0" h="939731">
                  <a:moveTo>
                    <a:pt x="0" y="651684"/>
                  </a:moveTo>
                  <a:cubicBezTo>
                    <a:pt x="825500" y="832659"/>
                    <a:pt x="1651000" y="1013634"/>
                    <a:pt x="2343150" y="908859"/>
                  </a:cubicBezTo>
                  <a:cubicBezTo>
                    <a:pt x="3035300" y="804084"/>
                    <a:pt x="3622675" y="116696"/>
                    <a:pt x="4152900" y="23034"/>
                  </a:cubicBezTo>
                  <a:cubicBezTo>
                    <a:pt x="4683125" y="-70629"/>
                    <a:pt x="5103812" y="138127"/>
                    <a:pt x="5524500" y="34688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F30958A4-75A3-1228-FEF7-081991109824}"/>
                </a:ext>
              </a:extLst>
            </p:cNvPr>
            <p:cNvSpPr/>
            <p:nvPr/>
          </p:nvSpPr>
          <p:spPr>
            <a:xfrm flipV="1">
              <a:off x="2956911" y="5024634"/>
              <a:ext cx="4253150" cy="666330"/>
            </a:xfrm>
            <a:custGeom>
              <a:avLst/>
              <a:gdLst>
                <a:gd name="connsiteX0" fmla="*/ 0 w 5524500"/>
                <a:gd name="connsiteY0" fmla="*/ 651684 h 939731"/>
                <a:gd name="connsiteX1" fmla="*/ 2343150 w 5524500"/>
                <a:gd name="connsiteY1" fmla="*/ 908859 h 939731"/>
                <a:gd name="connsiteX2" fmla="*/ 4152900 w 5524500"/>
                <a:gd name="connsiteY2" fmla="*/ 23034 h 939731"/>
                <a:gd name="connsiteX3" fmla="*/ 5524500 w 5524500"/>
                <a:gd name="connsiteY3" fmla="*/ 346884 h 9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0" h="939731">
                  <a:moveTo>
                    <a:pt x="0" y="651684"/>
                  </a:moveTo>
                  <a:cubicBezTo>
                    <a:pt x="825500" y="832659"/>
                    <a:pt x="1651000" y="1013634"/>
                    <a:pt x="2343150" y="908859"/>
                  </a:cubicBezTo>
                  <a:cubicBezTo>
                    <a:pt x="3035300" y="804084"/>
                    <a:pt x="3622675" y="116696"/>
                    <a:pt x="4152900" y="23034"/>
                  </a:cubicBezTo>
                  <a:cubicBezTo>
                    <a:pt x="4683125" y="-70629"/>
                    <a:pt x="5103812" y="138127"/>
                    <a:pt x="5524500" y="34688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219D30A1-F0ED-31E5-CD5F-FEB06A417BA0}"/>
                </a:ext>
              </a:extLst>
            </p:cNvPr>
            <p:cNvSpPr/>
            <p:nvPr/>
          </p:nvSpPr>
          <p:spPr>
            <a:xfrm>
              <a:off x="4901262" y="3245882"/>
              <a:ext cx="285924" cy="1685827"/>
            </a:xfrm>
            <a:custGeom>
              <a:avLst/>
              <a:gdLst>
                <a:gd name="connsiteX0" fmla="*/ 28575 w 304917"/>
                <a:gd name="connsiteY0" fmla="*/ 0 h 2133600"/>
                <a:gd name="connsiteX1" fmla="*/ 304800 w 304917"/>
                <a:gd name="connsiteY1" fmla="*/ 1047750 h 2133600"/>
                <a:gd name="connsiteX2" fmla="*/ 0 w 304917"/>
                <a:gd name="connsiteY2" fmla="*/ 213360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917" h="2133600">
                  <a:moveTo>
                    <a:pt x="28575" y="0"/>
                  </a:moveTo>
                  <a:cubicBezTo>
                    <a:pt x="169068" y="346075"/>
                    <a:pt x="309562" y="692150"/>
                    <a:pt x="304800" y="1047750"/>
                  </a:cubicBezTo>
                  <a:cubicBezTo>
                    <a:pt x="300038" y="1403350"/>
                    <a:pt x="150019" y="1768475"/>
                    <a:pt x="0" y="213360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6040F04-041D-EA33-2A14-5EB4F1FAE8F6}"/>
              </a:ext>
            </a:extLst>
          </p:cNvPr>
          <p:cNvGrpSpPr/>
          <p:nvPr/>
        </p:nvGrpSpPr>
        <p:grpSpPr>
          <a:xfrm>
            <a:off x="7921134" y="1295558"/>
            <a:ext cx="2002468" cy="1495182"/>
            <a:chOff x="3596784" y="1682569"/>
            <a:chExt cx="6309216" cy="3942864"/>
          </a:xfrm>
        </p:grpSpPr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BD42FCF-99A9-5E4D-1E10-A0A509525111}"/>
                </a:ext>
              </a:extLst>
            </p:cNvPr>
            <p:cNvSpPr/>
            <p:nvPr/>
          </p:nvSpPr>
          <p:spPr>
            <a:xfrm>
              <a:off x="3596784" y="1682569"/>
              <a:ext cx="1594087" cy="3942864"/>
            </a:xfrm>
            <a:custGeom>
              <a:avLst/>
              <a:gdLst>
                <a:gd name="connsiteX0" fmla="*/ 2070591 w 2070591"/>
                <a:gd name="connsiteY0" fmla="*/ 864752 h 5560657"/>
                <a:gd name="connsiteX1" fmla="*/ 918066 w 2070591"/>
                <a:gd name="connsiteY1" fmla="*/ 17027 h 5560657"/>
                <a:gd name="connsiteX2" fmla="*/ 156066 w 2070591"/>
                <a:gd name="connsiteY2" fmla="*/ 1550552 h 5560657"/>
                <a:gd name="connsiteX3" fmla="*/ 60816 w 2070591"/>
                <a:gd name="connsiteY3" fmla="*/ 3969902 h 5560657"/>
                <a:gd name="connsiteX4" fmla="*/ 879966 w 2070591"/>
                <a:gd name="connsiteY4" fmla="*/ 5551052 h 5560657"/>
                <a:gd name="connsiteX5" fmla="*/ 2022966 w 2070591"/>
                <a:gd name="connsiteY5" fmla="*/ 4512827 h 556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591" h="5560657">
                  <a:moveTo>
                    <a:pt x="2070591" y="864752"/>
                  </a:moveTo>
                  <a:cubicBezTo>
                    <a:pt x="1653872" y="383739"/>
                    <a:pt x="1237153" y="-97273"/>
                    <a:pt x="918066" y="17027"/>
                  </a:cubicBezTo>
                  <a:cubicBezTo>
                    <a:pt x="598979" y="131327"/>
                    <a:pt x="298941" y="891740"/>
                    <a:pt x="156066" y="1550552"/>
                  </a:cubicBezTo>
                  <a:cubicBezTo>
                    <a:pt x="13191" y="2209364"/>
                    <a:pt x="-59834" y="3303152"/>
                    <a:pt x="60816" y="3969902"/>
                  </a:cubicBezTo>
                  <a:cubicBezTo>
                    <a:pt x="181466" y="4636652"/>
                    <a:pt x="552941" y="5460565"/>
                    <a:pt x="879966" y="5551052"/>
                  </a:cubicBezTo>
                  <a:cubicBezTo>
                    <a:pt x="1206991" y="5641539"/>
                    <a:pt x="1614978" y="5077183"/>
                    <a:pt x="2022966" y="4512827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1C51996F-F2A8-FAD9-E91A-72177E11017D}"/>
                </a:ext>
              </a:extLst>
            </p:cNvPr>
            <p:cNvSpPr/>
            <p:nvPr/>
          </p:nvSpPr>
          <p:spPr>
            <a:xfrm>
              <a:off x="4054253" y="1924932"/>
              <a:ext cx="3409852" cy="58664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97F34906-69EE-DB5C-DCA1-793811DBDA54}"/>
                </a:ext>
              </a:extLst>
            </p:cNvPr>
            <p:cNvSpPr/>
            <p:nvPr/>
          </p:nvSpPr>
          <p:spPr>
            <a:xfrm flipV="1">
              <a:off x="4054253" y="4726921"/>
              <a:ext cx="3409852" cy="58664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3A72AC4D-F398-6F2E-F10A-B46F9DA3EE0B}"/>
                </a:ext>
              </a:extLst>
            </p:cNvPr>
            <p:cNvSpPr/>
            <p:nvPr/>
          </p:nvSpPr>
          <p:spPr>
            <a:xfrm>
              <a:off x="5652850" y="2016748"/>
              <a:ext cx="4253150" cy="666330"/>
            </a:xfrm>
            <a:custGeom>
              <a:avLst/>
              <a:gdLst>
                <a:gd name="connsiteX0" fmla="*/ 0 w 5524500"/>
                <a:gd name="connsiteY0" fmla="*/ 651684 h 939731"/>
                <a:gd name="connsiteX1" fmla="*/ 2343150 w 5524500"/>
                <a:gd name="connsiteY1" fmla="*/ 908859 h 939731"/>
                <a:gd name="connsiteX2" fmla="*/ 4152900 w 5524500"/>
                <a:gd name="connsiteY2" fmla="*/ 23034 h 939731"/>
                <a:gd name="connsiteX3" fmla="*/ 5524500 w 5524500"/>
                <a:gd name="connsiteY3" fmla="*/ 346884 h 9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0" h="939731">
                  <a:moveTo>
                    <a:pt x="0" y="651684"/>
                  </a:moveTo>
                  <a:cubicBezTo>
                    <a:pt x="825500" y="832659"/>
                    <a:pt x="1651000" y="1013634"/>
                    <a:pt x="2343150" y="908859"/>
                  </a:cubicBezTo>
                  <a:cubicBezTo>
                    <a:pt x="3035300" y="804084"/>
                    <a:pt x="3622675" y="116696"/>
                    <a:pt x="4152900" y="23034"/>
                  </a:cubicBezTo>
                  <a:cubicBezTo>
                    <a:pt x="4683125" y="-70629"/>
                    <a:pt x="5103812" y="138127"/>
                    <a:pt x="5524500" y="346884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5D28F220-024C-2D46-F5C3-D62F0805B335}"/>
                </a:ext>
              </a:extLst>
            </p:cNvPr>
            <p:cNvSpPr/>
            <p:nvPr/>
          </p:nvSpPr>
          <p:spPr>
            <a:xfrm flipV="1">
              <a:off x="5648339" y="4554310"/>
              <a:ext cx="4253150" cy="666330"/>
            </a:xfrm>
            <a:custGeom>
              <a:avLst/>
              <a:gdLst>
                <a:gd name="connsiteX0" fmla="*/ 0 w 5524500"/>
                <a:gd name="connsiteY0" fmla="*/ 651684 h 939731"/>
                <a:gd name="connsiteX1" fmla="*/ 2343150 w 5524500"/>
                <a:gd name="connsiteY1" fmla="*/ 908859 h 939731"/>
                <a:gd name="connsiteX2" fmla="*/ 4152900 w 5524500"/>
                <a:gd name="connsiteY2" fmla="*/ 23034 h 939731"/>
                <a:gd name="connsiteX3" fmla="*/ 5524500 w 5524500"/>
                <a:gd name="connsiteY3" fmla="*/ 346884 h 9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0" h="939731">
                  <a:moveTo>
                    <a:pt x="0" y="651684"/>
                  </a:moveTo>
                  <a:cubicBezTo>
                    <a:pt x="825500" y="832659"/>
                    <a:pt x="1651000" y="1013634"/>
                    <a:pt x="2343150" y="908859"/>
                  </a:cubicBezTo>
                  <a:cubicBezTo>
                    <a:pt x="3035300" y="804084"/>
                    <a:pt x="3622675" y="116696"/>
                    <a:pt x="4152900" y="23034"/>
                  </a:cubicBezTo>
                  <a:cubicBezTo>
                    <a:pt x="4683125" y="-70629"/>
                    <a:pt x="5103812" y="138127"/>
                    <a:pt x="5524500" y="346884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BBB0C3C3-D877-CBFB-002A-130669AD9B9E}"/>
                </a:ext>
              </a:extLst>
            </p:cNvPr>
            <p:cNvSpPr/>
            <p:nvPr/>
          </p:nvSpPr>
          <p:spPr>
            <a:xfrm>
              <a:off x="7592690" y="2775558"/>
              <a:ext cx="285924" cy="1685827"/>
            </a:xfrm>
            <a:custGeom>
              <a:avLst/>
              <a:gdLst>
                <a:gd name="connsiteX0" fmla="*/ 28575 w 304917"/>
                <a:gd name="connsiteY0" fmla="*/ 0 h 2133600"/>
                <a:gd name="connsiteX1" fmla="*/ 304800 w 304917"/>
                <a:gd name="connsiteY1" fmla="*/ 1047750 h 2133600"/>
                <a:gd name="connsiteX2" fmla="*/ 0 w 304917"/>
                <a:gd name="connsiteY2" fmla="*/ 213360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917" h="2133600">
                  <a:moveTo>
                    <a:pt x="28575" y="0"/>
                  </a:moveTo>
                  <a:cubicBezTo>
                    <a:pt x="169068" y="346075"/>
                    <a:pt x="309562" y="692150"/>
                    <a:pt x="304800" y="1047750"/>
                  </a:cubicBezTo>
                  <a:cubicBezTo>
                    <a:pt x="300038" y="1403350"/>
                    <a:pt x="150019" y="1768475"/>
                    <a:pt x="0" y="213360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A652278E-3F44-16B7-E997-228B09FBB7C0}"/>
              </a:ext>
            </a:extLst>
          </p:cNvPr>
          <p:cNvSpPr/>
          <p:nvPr/>
        </p:nvSpPr>
        <p:spPr>
          <a:xfrm>
            <a:off x="1514475" y="2411080"/>
            <a:ext cx="1647825" cy="2691007"/>
          </a:xfrm>
          <a:custGeom>
            <a:avLst/>
            <a:gdLst>
              <a:gd name="connsiteX0" fmla="*/ 1647825 w 1647825"/>
              <a:gd name="connsiteY0" fmla="*/ 665495 h 2691007"/>
              <a:gd name="connsiteX1" fmla="*/ 904875 w 1647825"/>
              <a:gd name="connsiteY1" fmla="*/ 17795 h 2691007"/>
              <a:gd name="connsiteX2" fmla="*/ 0 w 1647825"/>
              <a:gd name="connsiteY2" fmla="*/ 1294145 h 2691007"/>
              <a:gd name="connsiteX3" fmla="*/ 904875 w 1647825"/>
              <a:gd name="connsiteY3" fmla="*/ 2675270 h 2691007"/>
              <a:gd name="connsiteX4" fmla="*/ 1428750 w 1647825"/>
              <a:gd name="connsiteY4" fmla="*/ 2027570 h 2691007"/>
              <a:gd name="connsiteX5" fmla="*/ 1600200 w 1647825"/>
              <a:gd name="connsiteY5" fmla="*/ 1808495 h 269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2691007">
                <a:moveTo>
                  <a:pt x="1647825" y="665495"/>
                </a:moveTo>
                <a:cubicBezTo>
                  <a:pt x="1413668" y="289257"/>
                  <a:pt x="1179512" y="-86980"/>
                  <a:pt x="904875" y="17795"/>
                </a:cubicBezTo>
                <a:cubicBezTo>
                  <a:pt x="630237" y="122570"/>
                  <a:pt x="0" y="851233"/>
                  <a:pt x="0" y="1294145"/>
                </a:cubicBezTo>
                <a:cubicBezTo>
                  <a:pt x="0" y="1737057"/>
                  <a:pt x="666750" y="2553033"/>
                  <a:pt x="904875" y="2675270"/>
                </a:cubicBezTo>
                <a:cubicBezTo>
                  <a:pt x="1143000" y="2797507"/>
                  <a:pt x="1312862" y="2172033"/>
                  <a:pt x="1428750" y="2027570"/>
                </a:cubicBezTo>
                <a:cubicBezTo>
                  <a:pt x="1544637" y="1883108"/>
                  <a:pt x="1572418" y="1845801"/>
                  <a:pt x="1600200" y="1808495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3B9E1E51-DBFB-0CF3-848F-39CF66062554}"/>
              </a:ext>
            </a:extLst>
          </p:cNvPr>
          <p:cNvSpPr/>
          <p:nvPr/>
        </p:nvSpPr>
        <p:spPr>
          <a:xfrm>
            <a:off x="6271878" y="829930"/>
            <a:ext cx="1647825" cy="2691007"/>
          </a:xfrm>
          <a:custGeom>
            <a:avLst/>
            <a:gdLst>
              <a:gd name="connsiteX0" fmla="*/ 1647825 w 1647825"/>
              <a:gd name="connsiteY0" fmla="*/ 665495 h 2691007"/>
              <a:gd name="connsiteX1" fmla="*/ 904875 w 1647825"/>
              <a:gd name="connsiteY1" fmla="*/ 17795 h 2691007"/>
              <a:gd name="connsiteX2" fmla="*/ 0 w 1647825"/>
              <a:gd name="connsiteY2" fmla="*/ 1294145 h 2691007"/>
              <a:gd name="connsiteX3" fmla="*/ 904875 w 1647825"/>
              <a:gd name="connsiteY3" fmla="*/ 2675270 h 2691007"/>
              <a:gd name="connsiteX4" fmla="*/ 1428750 w 1647825"/>
              <a:gd name="connsiteY4" fmla="*/ 2027570 h 2691007"/>
              <a:gd name="connsiteX5" fmla="*/ 1600200 w 1647825"/>
              <a:gd name="connsiteY5" fmla="*/ 1808495 h 269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7825" h="2691007">
                <a:moveTo>
                  <a:pt x="1647825" y="665495"/>
                </a:moveTo>
                <a:cubicBezTo>
                  <a:pt x="1413668" y="289257"/>
                  <a:pt x="1179512" y="-86980"/>
                  <a:pt x="904875" y="17795"/>
                </a:cubicBezTo>
                <a:cubicBezTo>
                  <a:pt x="630237" y="122570"/>
                  <a:pt x="0" y="851233"/>
                  <a:pt x="0" y="1294145"/>
                </a:cubicBezTo>
                <a:cubicBezTo>
                  <a:pt x="0" y="1737057"/>
                  <a:pt x="666750" y="2553033"/>
                  <a:pt x="904875" y="2675270"/>
                </a:cubicBezTo>
                <a:cubicBezTo>
                  <a:pt x="1143000" y="2797507"/>
                  <a:pt x="1312862" y="2172033"/>
                  <a:pt x="1428750" y="2027570"/>
                </a:cubicBezTo>
                <a:cubicBezTo>
                  <a:pt x="1544637" y="1883108"/>
                  <a:pt x="1572418" y="1845801"/>
                  <a:pt x="1600200" y="18084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56B328B3-EA0D-EF3D-93AC-72C8B20287A6}"/>
              </a:ext>
            </a:extLst>
          </p:cNvPr>
          <p:cNvSpPr/>
          <p:nvPr/>
        </p:nvSpPr>
        <p:spPr>
          <a:xfrm>
            <a:off x="5045458" y="3105172"/>
            <a:ext cx="379862" cy="1038225"/>
          </a:xfrm>
          <a:custGeom>
            <a:avLst/>
            <a:gdLst>
              <a:gd name="connsiteX0" fmla="*/ 0 w 379862"/>
              <a:gd name="connsiteY0" fmla="*/ 0 h 1038225"/>
              <a:gd name="connsiteX1" fmla="*/ 323850 w 379862"/>
              <a:gd name="connsiteY1" fmla="*/ 323850 h 1038225"/>
              <a:gd name="connsiteX2" fmla="*/ 352425 w 379862"/>
              <a:gd name="connsiteY2" fmla="*/ 752475 h 1038225"/>
              <a:gd name="connsiteX3" fmla="*/ 38100 w 379862"/>
              <a:gd name="connsiteY3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862" h="1038225">
                <a:moveTo>
                  <a:pt x="0" y="0"/>
                </a:moveTo>
                <a:cubicBezTo>
                  <a:pt x="132556" y="99219"/>
                  <a:pt x="265113" y="198438"/>
                  <a:pt x="323850" y="323850"/>
                </a:cubicBezTo>
                <a:cubicBezTo>
                  <a:pt x="382588" y="449263"/>
                  <a:pt x="400050" y="633413"/>
                  <a:pt x="352425" y="752475"/>
                </a:cubicBezTo>
                <a:cubicBezTo>
                  <a:pt x="304800" y="871537"/>
                  <a:pt x="171450" y="954881"/>
                  <a:pt x="38100" y="103822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B7CFCB45-108F-C2C7-121B-E74FC7214048}"/>
              </a:ext>
            </a:extLst>
          </p:cNvPr>
          <p:cNvSpPr/>
          <p:nvPr/>
        </p:nvSpPr>
        <p:spPr>
          <a:xfrm>
            <a:off x="9886407" y="1508221"/>
            <a:ext cx="379862" cy="1038225"/>
          </a:xfrm>
          <a:custGeom>
            <a:avLst/>
            <a:gdLst>
              <a:gd name="connsiteX0" fmla="*/ 0 w 379862"/>
              <a:gd name="connsiteY0" fmla="*/ 0 h 1038225"/>
              <a:gd name="connsiteX1" fmla="*/ 323850 w 379862"/>
              <a:gd name="connsiteY1" fmla="*/ 323850 h 1038225"/>
              <a:gd name="connsiteX2" fmla="*/ 352425 w 379862"/>
              <a:gd name="connsiteY2" fmla="*/ 752475 h 1038225"/>
              <a:gd name="connsiteX3" fmla="*/ 38100 w 379862"/>
              <a:gd name="connsiteY3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862" h="1038225">
                <a:moveTo>
                  <a:pt x="0" y="0"/>
                </a:moveTo>
                <a:cubicBezTo>
                  <a:pt x="132556" y="99219"/>
                  <a:pt x="265113" y="198438"/>
                  <a:pt x="323850" y="323850"/>
                </a:cubicBezTo>
                <a:cubicBezTo>
                  <a:pt x="382588" y="449263"/>
                  <a:pt x="400050" y="633413"/>
                  <a:pt x="352425" y="752475"/>
                </a:cubicBezTo>
                <a:cubicBezTo>
                  <a:pt x="304800" y="871537"/>
                  <a:pt x="171450" y="954881"/>
                  <a:pt x="38100" y="1038225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3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AE2DC7CE-7E5D-3D6A-BC17-D576E273D69B}"/>
              </a:ext>
            </a:extLst>
          </p:cNvPr>
          <p:cNvGrpSpPr/>
          <p:nvPr/>
        </p:nvGrpSpPr>
        <p:grpSpPr>
          <a:xfrm>
            <a:off x="1897497" y="2172781"/>
            <a:ext cx="7824608" cy="2691007"/>
            <a:chOff x="1897497" y="2172781"/>
            <a:chExt cx="7824608" cy="2691007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271DE01F-8E06-62D3-DAE0-9B0359465E8E}"/>
                </a:ext>
              </a:extLst>
            </p:cNvPr>
            <p:cNvGrpSpPr/>
            <p:nvPr/>
          </p:nvGrpSpPr>
          <p:grpSpPr>
            <a:xfrm>
              <a:off x="3537751" y="2681409"/>
              <a:ext cx="1923569" cy="1495182"/>
              <a:chOff x="905356" y="2152893"/>
              <a:chExt cx="6309216" cy="3942864"/>
            </a:xfrm>
          </p:grpSpPr>
          <p:sp>
            <p:nvSpPr>
              <p:cNvPr id="65" name="フリーフォーム: 図形 64">
                <a:extLst>
                  <a:ext uri="{FF2B5EF4-FFF2-40B4-BE49-F238E27FC236}">
                    <a16:creationId xmlns:a16="http://schemas.microsoft.com/office/drawing/2014/main" id="{B12B0C8B-8FC3-1237-B6A0-EA99C0D71641}"/>
                  </a:ext>
                </a:extLst>
              </p:cNvPr>
              <p:cNvSpPr/>
              <p:nvPr/>
            </p:nvSpPr>
            <p:spPr>
              <a:xfrm>
                <a:off x="905356" y="2152893"/>
                <a:ext cx="1594087" cy="3942864"/>
              </a:xfrm>
              <a:custGeom>
                <a:avLst/>
                <a:gdLst>
                  <a:gd name="connsiteX0" fmla="*/ 2070591 w 2070591"/>
                  <a:gd name="connsiteY0" fmla="*/ 864752 h 5560657"/>
                  <a:gd name="connsiteX1" fmla="*/ 918066 w 2070591"/>
                  <a:gd name="connsiteY1" fmla="*/ 17027 h 5560657"/>
                  <a:gd name="connsiteX2" fmla="*/ 156066 w 2070591"/>
                  <a:gd name="connsiteY2" fmla="*/ 1550552 h 5560657"/>
                  <a:gd name="connsiteX3" fmla="*/ 60816 w 2070591"/>
                  <a:gd name="connsiteY3" fmla="*/ 3969902 h 5560657"/>
                  <a:gd name="connsiteX4" fmla="*/ 879966 w 2070591"/>
                  <a:gd name="connsiteY4" fmla="*/ 5551052 h 5560657"/>
                  <a:gd name="connsiteX5" fmla="*/ 2022966 w 2070591"/>
                  <a:gd name="connsiteY5" fmla="*/ 4512827 h 556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591" h="5560657">
                    <a:moveTo>
                      <a:pt x="2070591" y="864752"/>
                    </a:moveTo>
                    <a:cubicBezTo>
                      <a:pt x="1653872" y="383739"/>
                      <a:pt x="1237153" y="-97273"/>
                      <a:pt x="918066" y="17027"/>
                    </a:cubicBezTo>
                    <a:cubicBezTo>
                      <a:pt x="598979" y="131327"/>
                      <a:pt x="298941" y="891740"/>
                      <a:pt x="156066" y="1550552"/>
                    </a:cubicBezTo>
                    <a:cubicBezTo>
                      <a:pt x="13191" y="2209364"/>
                      <a:pt x="-59834" y="3303152"/>
                      <a:pt x="60816" y="3969902"/>
                    </a:cubicBezTo>
                    <a:cubicBezTo>
                      <a:pt x="181466" y="4636652"/>
                      <a:pt x="552941" y="5460565"/>
                      <a:pt x="879966" y="5551052"/>
                    </a:cubicBezTo>
                    <a:cubicBezTo>
                      <a:pt x="1206991" y="5641539"/>
                      <a:pt x="1614978" y="5077183"/>
                      <a:pt x="2022966" y="451282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6" name="フリーフォーム: 図形 65">
                <a:extLst>
                  <a:ext uri="{FF2B5EF4-FFF2-40B4-BE49-F238E27FC236}">
                    <a16:creationId xmlns:a16="http://schemas.microsoft.com/office/drawing/2014/main" id="{13DF9506-5AC3-824F-9555-8B83FCA08255}"/>
                  </a:ext>
                </a:extLst>
              </p:cNvPr>
              <p:cNvSpPr/>
              <p:nvPr/>
            </p:nvSpPr>
            <p:spPr>
              <a:xfrm>
                <a:off x="1362825" y="2395256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: 図形 66">
                <a:extLst>
                  <a:ext uri="{FF2B5EF4-FFF2-40B4-BE49-F238E27FC236}">
                    <a16:creationId xmlns:a16="http://schemas.microsoft.com/office/drawing/2014/main" id="{DD21A8D1-301C-FD45-9E20-5A5A27E4D900}"/>
                  </a:ext>
                </a:extLst>
              </p:cNvPr>
              <p:cNvSpPr/>
              <p:nvPr/>
            </p:nvSpPr>
            <p:spPr>
              <a:xfrm flipV="1">
                <a:off x="1362825" y="5197245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リーフォーム: 図形 67">
                <a:extLst>
                  <a:ext uri="{FF2B5EF4-FFF2-40B4-BE49-F238E27FC236}">
                    <a16:creationId xmlns:a16="http://schemas.microsoft.com/office/drawing/2014/main" id="{69DBFCEA-D89F-0CE0-37A7-0C4426002079}"/>
                  </a:ext>
                </a:extLst>
              </p:cNvPr>
              <p:cNvSpPr/>
              <p:nvPr/>
            </p:nvSpPr>
            <p:spPr>
              <a:xfrm>
                <a:off x="2961422" y="2487072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フリーフォーム: 図形 68">
                <a:extLst>
                  <a:ext uri="{FF2B5EF4-FFF2-40B4-BE49-F238E27FC236}">
                    <a16:creationId xmlns:a16="http://schemas.microsoft.com/office/drawing/2014/main" id="{AD5FB30C-E591-C01B-E049-59EDE6671394}"/>
                  </a:ext>
                </a:extLst>
              </p:cNvPr>
              <p:cNvSpPr/>
              <p:nvPr/>
            </p:nvSpPr>
            <p:spPr>
              <a:xfrm flipV="1">
                <a:off x="2956911" y="5024634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フリーフォーム: 図形 69">
                <a:extLst>
                  <a:ext uri="{FF2B5EF4-FFF2-40B4-BE49-F238E27FC236}">
                    <a16:creationId xmlns:a16="http://schemas.microsoft.com/office/drawing/2014/main" id="{67B24851-98AB-BC71-29C2-9DC24C0CA08F}"/>
                  </a:ext>
                </a:extLst>
              </p:cNvPr>
              <p:cNvSpPr/>
              <p:nvPr/>
            </p:nvSpPr>
            <p:spPr>
              <a:xfrm>
                <a:off x="4901262" y="3245882"/>
                <a:ext cx="285924" cy="1685827"/>
              </a:xfrm>
              <a:custGeom>
                <a:avLst/>
                <a:gdLst>
                  <a:gd name="connsiteX0" fmla="*/ 28575 w 304917"/>
                  <a:gd name="connsiteY0" fmla="*/ 0 h 2133600"/>
                  <a:gd name="connsiteX1" fmla="*/ 304800 w 304917"/>
                  <a:gd name="connsiteY1" fmla="*/ 1047750 h 2133600"/>
                  <a:gd name="connsiteX2" fmla="*/ 0 w 304917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17" h="2133600">
                    <a:moveTo>
                      <a:pt x="28575" y="0"/>
                    </a:moveTo>
                    <a:cubicBezTo>
                      <a:pt x="169068" y="346075"/>
                      <a:pt x="309562" y="692150"/>
                      <a:pt x="304800" y="1047750"/>
                    </a:cubicBezTo>
                    <a:cubicBezTo>
                      <a:pt x="300038" y="1403350"/>
                      <a:pt x="150019" y="1768475"/>
                      <a:pt x="0" y="2133600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0DE1073E-6B18-552E-965E-C37D06662F5F}"/>
                </a:ext>
              </a:extLst>
            </p:cNvPr>
            <p:cNvGrpSpPr/>
            <p:nvPr/>
          </p:nvGrpSpPr>
          <p:grpSpPr>
            <a:xfrm>
              <a:off x="5459945" y="2667936"/>
              <a:ext cx="2002468" cy="1495182"/>
              <a:chOff x="3596784" y="1682569"/>
              <a:chExt cx="6309216" cy="3942864"/>
            </a:xfrm>
          </p:grpSpPr>
          <p:sp>
            <p:nvSpPr>
              <p:cNvPr id="72" name="フリーフォーム: 図形 71">
                <a:extLst>
                  <a:ext uri="{FF2B5EF4-FFF2-40B4-BE49-F238E27FC236}">
                    <a16:creationId xmlns:a16="http://schemas.microsoft.com/office/drawing/2014/main" id="{82F4C29D-252F-9980-CFFC-0E1599D94B05}"/>
                  </a:ext>
                </a:extLst>
              </p:cNvPr>
              <p:cNvSpPr/>
              <p:nvPr/>
            </p:nvSpPr>
            <p:spPr>
              <a:xfrm>
                <a:off x="3596784" y="1682569"/>
                <a:ext cx="1594087" cy="3942864"/>
              </a:xfrm>
              <a:custGeom>
                <a:avLst/>
                <a:gdLst>
                  <a:gd name="connsiteX0" fmla="*/ 2070591 w 2070591"/>
                  <a:gd name="connsiteY0" fmla="*/ 864752 h 5560657"/>
                  <a:gd name="connsiteX1" fmla="*/ 918066 w 2070591"/>
                  <a:gd name="connsiteY1" fmla="*/ 17027 h 5560657"/>
                  <a:gd name="connsiteX2" fmla="*/ 156066 w 2070591"/>
                  <a:gd name="connsiteY2" fmla="*/ 1550552 h 5560657"/>
                  <a:gd name="connsiteX3" fmla="*/ 60816 w 2070591"/>
                  <a:gd name="connsiteY3" fmla="*/ 3969902 h 5560657"/>
                  <a:gd name="connsiteX4" fmla="*/ 879966 w 2070591"/>
                  <a:gd name="connsiteY4" fmla="*/ 5551052 h 5560657"/>
                  <a:gd name="connsiteX5" fmla="*/ 2022966 w 2070591"/>
                  <a:gd name="connsiteY5" fmla="*/ 4512827 h 556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591" h="5560657">
                    <a:moveTo>
                      <a:pt x="2070591" y="864752"/>
                    </a:moveTo>
                    <a:cubicBezTo>
                      <a:pt x="1653872" y="383739"/>
                      <a:pt x="1237153" y="-97273"/>
                      <a:pt x="918066" y="17027"/>
                    </a:cubicBezTo>
                    <a:cubicBezTo>
                      <a:pt x="598979" y="131327"/>
                      <a:pt x="298941" y="891740"/>
                      <a:pt x="156066" y="1550552"/>
                    </a:cubicBezTo>
                    <a:cubicBezTo>
                      <a:pt x="13191" y="2209364"/>
                      <a:pt x="-59834" y="3303152"/>
                      <a:pt x="60816" y="3969902"/>
                    </a:cubicBezTo>
                    <a:cubicBezTo>
                      <a:pt x="181466" y="4636652"/>
                      <a:pt x="552941" y="5460565"/>
                      <a:pt x="879966" y="5551052"/>
                    </a:cubicBezTo>
                    <a:cubicBezTo>
                      <a:pt x="1206991" y="5641539"/>
                      <a:pt x="1614978" y="5077183"/>
                      <a:pt x="2022966" y="451282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フリーフォーム: 図形 72">
                <a:extLst>
                  <a:ext uri="{FF2B5EF4-FFF2-40B4-BE49-F238E27FC236}">
                    <a16:creationId xmlns:a16="http://schemas.microsoft.com/office/drawing/2014/main" id="{7A47BF8A-DB50-C383-C7BB-38BC6E2C3B35}"/>
                  </a:ext>
                </a:extLst>
              </p:cNvPr>
              <p:cNvSpPr/>
              <p:nvPr/>
            </p:nvSpPr>
            <p:spPr>
              <a:xfrm>
                <a:off x="4054253" y="1924932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11252DA8-F3BD-252D-7F36-77ADE16E62F5}"/>
                  </a:ext>
                </a:extLst>
              </p:cNvPr>
              <p:cNvSpPr/>
              <p:nvPr/>
            </p:nvSpPr>
            <p:spPr>
              <a:xfrm flipV="1">
                <a:off x="4054253" y="4726921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フリーフォーム: 図形 74">
                <a:extLst>
                  <a:ext uri="{FF2B5EF4-FFF2-40B4-BE49-F238E27FC236}">
                    <a16:creationId xmlns:a16="http://schemas.microsoft.com/office/drawing/2014/main" id="{EB2F18F6-8A33-01D2-5A85-40CE2CDBC7DF}"/>
                  </a:ext>
                </a:extLst>
              </p:cNvPr>
              <p:cNvSpPr/>
              <p:nvPr/>
            </p:nvSpPr>
            <p:spPr>
              <a:xfrm>
                <a:off x="5652850" y="2016748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C5430D36-B731-899B-DD06-C7E0196543A1}"/>
                  </a:ext>
                </a:extLst>
              </p:cNvPr>
              <p:cNvSpPr/>
              <p:nvPr/>
            </p:nvSpPr>
            <p:spPr>
              <a:xfrm flipV="1">
                <a:off x="5648339" y="4554310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フリーフォーム: 図形 76">
                <a:extLst>
                  <a:ext uri="{FF2B5EF4-FFF2-40B4-BE49-F238E27FC236}">
                    <a16:creationId xmlns:a16="http://schemas.microsoft.com/office/drawing/2014/main" id="{098A33E0-124C-EE94-44B8-7709FEFD4374}"/>
                  </a:ext>
                </a:extLst>
              </p:cNvPr>
              <p:cNvSpPr/>
              <p:nvPr/>
            </p:nvSpPr>
            <p:spPr>
              <a:xfrm>
                <a:off x="7592690" y="2775558"/>
                <a:ext cx="285924" cy="1685827"/>
              </a:xfrm>
              <a:custGeom>
                <a:avLst/>
                <a:gdLst>
                  <a:gd name="connsiteX0" fmla="*/ 28575 w 304917"/>
                  <a:gd name="connsiteY0" fmla="*/ 0 h 2133600"/>
                  <a:gd name="connsiteX1" fmla="*/ 304800 w 304917"/>
                  <a:gd name="connsiteY1" fmla="*/ 1047750 h 2133600"/>
                  <a:gd name="connsiteX2" fmla="*/ 0 w 304917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17" h="2133600">
                    <a:moveTo>
                      <a:pt x="28575" y="0"/>
                    </a:moveTo>
                    <a:cubicBezTo>
                      <a:pt x="169068" y="346075"/>
                      <a:pt x="309562" y="692150"/>
                      <a:pt x="304800" y="1047750"/>
                    </a:cubicBezTo>
                    <a:cubicBezTo>
                      <a:pt x="300038" y="1403350"/>
                      <a:pt x="150019" y="1768475"/>
                      <a:pt x="0" y="213360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E9688EFB-4092-8433-4015-FE532E0364E5}"/>
                </a:ext>
              </a:extLst>
            </p:cNvPr>
            <p:cNvGrpSpPr/>
            <p:nvPr/>
          </p:nvGrpSpPr>
          <p:grpSpPr>
            <a:xfrm>
              <a:off x="7460981" y="2654463"/>
              <a:ext cx="1923569" cy="1495182"/>
              <a:chOff x="905356" y="2152893"/>
              <a:chExt cx="6309216" cy="3942864"/>
            </a:xfrm>
          </p:grpSpPr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933138D3-0345-080E-C8B8-4B486F23B078}"/>
                  </a:ext>
                </a:extLst>
              </p:cNvPr>
              <p:cNvSpPr/>
              <p:nvPr/>
            </p:nvSpPr>
            <p:spPr>
              <a:xfrm>
                <a:off x="905356" y="2152893"/>
                <a:ext cx="1594087" cy="3942864"/>
              </a:xfrm>
              <a:custGeom>
                <a:avLst/>
                <a:gdLst>
                  <a:gd name="connsiteX0" fmla="*/ 2070591 w 2070591"/>
                  <a:gd name="connsiteY0" fmla="*/ 864752 h 5560657"/>
                  <a:gd name="connsiteX1" fmla="*/ 918066 w 2070591"/>
                  <a:gd name="connsiteY1" fmla="*/ 17027 h 5560657"/>
                  <a:gd name="connsiteX2" fmla="*/ 156066 w 2070591"/>
                  <a:gd name="connsiteY2" fmla="*/ 1550552 h 5560657"/>
                  <a:gd name="connsiteX3" fmla="*/ 60816 w 2070591"/>
                  <a:gd name="connsiteY3" fmla="*/ 3969902 h 5560657"/>
                  <a:gd name="connsiteX4" fmla="*/ 879966 w 2070591"/>
                  <a:gd name="connsiteY4" fmla="*/ 5551052 h 5560657"/>
                  <a:gd name="connsiteX5" fmla="*/ 2022966 w 2070591"/>
                  <a:gd name="connsiteY5" fmla="*/ 4512827 h 556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591" h="5560657">
                    <a:moveTo>
                      <a:pt x="2070591" y="864752"/>
                    </a:moveTo>
                    <a:cubicBezTo>
                      <a:pt x="1653872" y="383739"/>
                      <a:pt x="1237153" y="-97273"/>
                      <a:pt x="918066" y="17027"/>
                    </a:cubicBezTo>
                    <a:cubicBezTo>
                      <a:pt x="598979" y="131327"/>
                      <a:pt x="298941" y="891740"/>
                      <a:pt x="156066" y="1550552"/>
                    </a:cubicBezTo>
                    <a:cubicBezTo>
                      <a:pt x="13191" y="2209364"/>
                      <a:pt x="-59834" y="3303152"/>
                      <a:pt x="60816" y="3969902"/>
                    </a:cubicBezTo>
                    <a:cubicBezTo>
                      <a:pt x="181466" y="4636652"/>
                      <a:pt x="552941" y="5460565"/>
                      <a:pt x="879966" y="5551052"/>
                    </a:cubicBezTo>
                    <a:cubicBezTo>
                      <a:pt x="1206991" y="5641539"/>
                      <a:pt x="1614978" y="5077183"/>
                      <a:pt x="2022966" y="451282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80" name="フリーフォーム: 図形 79">
                <a:extLst>
                  <a:ext uri="{FF2B5EF4-FFF2-40B4-BE49-F238E27FC236}">
                    <a16:creationId xmlns:a16="http://schemas.microsoft.com/office/drawing/2014/main" id="{2EC52793-9794-FB1B-B367-FDF60EA660B0}"/>
                  </a:ext>
                </a:extLst>
              </p:cNvPr>
              <p:cNvSpPr/>
              <p:nvPr/>
            </p:nvSpPr>
            <p:spPr>
              <a:xfrm>
                <a:off x="1362825" y="2395256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フリーフォーム: 図形 80">
                <a:extLst>
                  <a:ext uri="{FF2B5EF4-FFF2-40B4-BE49-F238E27FC236}">
                    <a16:creationId xmlns:a16="http://schemas.microsoft.com/office/drawing/2014/main" id="{0C0D435F-8156-1D96-FD27-82B7AD7302EC}"/>
                  </a:ext>
                </a:extLst>
              </p:cNvPr>
              <p:cNvSpPr/>
              <p:nvPr/>
            </p:nvSpPr>
            <p:spPr>
              <a:xfrm flipV="1">
                <a:off x="1362825" y="5197245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B0BE01C1-4CF7-632D-7A5C-E4951B9539D0}"/>
                  </a:ext>
                </a:extLst>
              </p:cNvPr>
              <p:cNvSpPr/>
              <p:nvPr/>
            </p:nvSpPr>
            <p:spPr>
              <a:xfrm>
                <a:off x="2961422" y="2487072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フリーフォーム: 図形 82">
                <a:extLst>
                  <a:ext uri="{FF2B5EF4-FFF2-40B4-BE49-F238E27FC236}">
                    <a16:creationId xmlns:a16="http://schemas.microsoft.com/office/drawing/2014/main" id="{60F39542-D9F8-4413-AFBE-3F0C3C7E732C}"/>
                  </a:ext>
                </a:extLst>
              </p:cNvPr>
              <p:cNvSpPr/>
              <p:nvPr/>
            </p:nvSpPr>
            <p:spPr>
              <a:xfrm flipV="1">
                <a:off x="2956911" y="5024634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フリーフォーム: 図形 83">
                <a:extLst>
                  <a:ext uri="{FF2B5EF4-FFF2-40B4-BE49-F238E27FC236}">
                    <a16:creationId xmlns:a16="http://schemas.microsoft.com/office/drawing/2014/main" id="{A7E67D63-EC8B-F002-A90C-81E0C5D634B4}"/>
                  </a:ext>
                </a:extLst>
              </p:cNvPr>
              <p:cNvSpPr/>
              <p:nvPr/>
            </p:nvSpPr>
            <p:spPr>
              <a:xfrm>
                <a:off x="4901262" y="3245882"/>
                <a:ext cx="285924" cy="1685827"/>
              </a:xfrm>
              <a:custGeom>
                <a:avLst/>
                <a:gdLst>
                  <a:gd name="connsiteX0" fmla="*/ 28575 w 304917"/>
                  <a:gd name="connsiteY0" fmla="*/ 0 h 2133600"/>
                  <a:gd name="connsiteX1" fmla="*/ 304800 w 304917"/>
                  <a:gd name="connsiteY1" fmla="*/ 1047750 h 2133600"/>
                  <a:gd name="connsiteX2" fmla="*/ 0 w 304917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17" h="2133600">
                    <a:moveTo>
                      <a:pt x="28575" y="0"/>
                    </a:moveTo>
                    <a:cubicBezTo>
                      <a:pt x="169068" y="346075"/>
                      <a:pt x="309562" y="692150"/>
                      <a:pt x="304800" y="1047750"/>
                    </a:cubicBezTo>
                    <a:cubicBezTo>
                      <a:pt x="300038" y="1403350"/>
                      <a:pt x="150019" y="1768475"/>
                      <a:pt x="0" y="2133600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3" name="フリーフォーム: 図形 92">
              <a:extLst>
                <a:ext uri="{FF2B5EF4-FFF2-40B4-BE49-F238E27FC236}">
                  <a16:creationId xmlns:a16="http://schemas.microsoft.com/office/drawing/2014/main" id="{3A98F42B-6C3D-2650-FE4C-3D8FBC13B983}"/>
                </a:ext>
              </a:extLst>
            </p:cNvPr>
            <p:cNvSpPr/>
            <p:nvPr/>
          </p:nvSpPr>
          <p:spPr>
            <a:xfrm>
              <a:off x="1897497" y="2172781"/>
              <a:ext cx="1647825" cy="2691007"/>
            </a:xfrm>
            <a:custGeom>
              <a:avLst/>
              <a:gdLst>
                <a:gd name="connsiteX0" fmla="*/ 1647825 w 1647825"/>
                <a:gd name="connsiteY0" fmla="*/ 665495 h 2691007"/>
                <a:gd name="connsiteX1" fmla="*/ 904875 w 1647825"/>
                <a:gd name="connsiteY1" fmla="*/ 17795 h 2691007"/>
                <a:gd name="connsiteX2" fmla="*/ 0 w 1647825"/>
                <a:gd name="connsiteY2" fmla="*/ 1294145 h 2691007"/>
                <a:gd name="connsiteX3" fmla="*/ 904875 w 1647825"/>
                <a:gd name="connsiteY3" fmla="*/ 2675270 h 2691007"/>
                <a:gd name="connsiteX4" fmla="*/ 1428750 w 1647825"/>
                <a:gd name="connsiteY4" fmla="*/ 2027570 h 2691007"/>
                <a:gd name="connsiteX5" fmla="*/ 1600200 w 1647825"/>
                <a:gd name="connsiteY5" fmla="*/ 1808495 h 269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825" h="2691007">
                  <a:moveTo>
                    <a:pt x="1647825" y="665495"/>
                  </a:moveTo>
                  <a:cubicBezTo>
                    <a:pt x="1413668" y="289257"/>
                    <a:pt x="1179512" y="-86980"/>
                    <a:pt x="904875" y="17795"/>
                  </a:cubicBezTo>
                  <a:cubicBezTo>
                    <a:pt x="630237" y="122570"/>
                    <a:pt x="0" y="851233"/>
                    <a:pt x="0" y="1294145"/>
                  </a:cubicBezTo>
                  <a:cubicBezTo>
                    <a:pt x="0" y="1737057"/>
                    <a:pt x="666750" y="2553033"/>
                    <a:pt x="904875" y="2675270"/>
                  </a:cubicBezTo>
                  <a:cubicBezTo>
                    <a:pt x="1143000" y="2797507"/>
                    <a:pt x="1312862" y="2172033"/>
                    <a:pt x="1428750" y="2027570"/>
                  </a:cubicBezTo>
                  <a:cubicBezTo>
                    <a:pt x="1544637" y="1883108"/>
                    <a:pt x="1572418" y="1845801"/>
                    <a:pt x="1600200" y="1808495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フリーフォーム: 図形 94">
              <a:extLst>
                <a:ext uri="{FF2B5EF4-FFF2-40B4-BE49-F238E27FC236}">
                  <a16:creationId xmlns:a16="http://schemas.microsoft.com/office/drawing/2014/main" id="{656EFA12-0007-07C6-E943-6C8B8856C176}"/>
                </a:ext>
              </a:extLst>
            </p:cNvPr>
            <p:cNvSpPr/>
            <p:nvPr/>
          </p:nvSpPr>
          <p:spPr>
            <a:xfrm>
              <a:off x="9342243" y="2875873"/>
              <a:ext cx="379862" cy="1038225"/>
            </a:xfrm>
            <a:custGeom>
              <a:avLst/>
              <a:gdLst>
                <a:gd name="connsiteX0" fmla="*/ 0 w 379862"/>
                <a:gd name="connsiteY0" fmla="*/ 0 h 1038225"/>
                <a:gd name="connsiteX1" fmla="*/ 323850 w 379862"/>
                <a:gd name="connsiteY1" fmla="*/ 323850 h 1038225"/>
                <a:gd name="connsiteX2" fmla="*/ 352425 w 379862"/>
                <a:gd name="connsiteY2" fmla="*/ 752475 h 1038225"/>
                <a:gd name="connsiteX3" fmla="*/ 38100 w 379862"/>
                <a:gd name="connsiteY3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862" h="1038225">
                  <a:moveTo>
                    <a:pt x="0" y="0"/>
                  </a:moveTo>
                  <a:cubicBezTo>
                    <a:pt x="132556" y="99219"/>
                    <a:pt x="265113" y="198438"/>
                    <a:pt x="323850" y="323850"/>
                  </a:cubicBezTo>
                  <a:cubicBezTo>
                    <a:pt x="382588" y="449263"/>
                    <a:pt x="400050" y="633413"/>
                    <a:pt x="352425" y="752475"/>
                  </a:cubicBezTo>
                  <a:cubicBezTo>
                    <a:pt x="304800" y="871537"/>
                    <a:pt x="171450" y="954881"/>
                    <a:pt x="38100" y="103822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6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C7280-063B-1F0D-B060-51FE8EB91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EAF2F75-7EE7-19C6-7F9C-0A339096B272}"/>
              </a:ext>
            </a:extLst>
          </p:cNvPr>
          <p:cNvGrpSpPr/>
          <p:nvPr/>
        </p:nvGrpSpPr>
        <p:grpSpPr>
          <a:xfrm>
            <a:off x="887172" y="580773"/>
            <a:ext cx="10254741" cy="5271868"/>
            <a:chOff x="887172" y="580773"/>
            <a:chExt cx="10254741" cy="5271868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CC4D8783-06CF-71F3-9C50-66554A475A2D}"/>
                </a:ext>
              </a:extLst>
            </p:cNvPr>
            <p:cNvGrpSpPr/>
            <p:nvPr/>
          </p:nvGrpSpPr>
          <p:grpSpPr>
            <a:xfrm>
              <a:off x="1994701" y="2510133"/>
              <a:ext cx="1923569" cy="1495182"/>
              <a:chOff x="905356" y="2152893"/>
              <a:chExt cx="6309216" cy="3942864"/>
            </a:xfrm>
          </p:grpSpPr>
          <p:sp>
            <p:nvSpPr>
              <p:cNvPr id="65" name="フリーフォーム: 図形 64">
                <a:extLst>
                  <a:ext uri="{FF2B5EF4-FFF2-40B4-BE49-F238E27FC236}">
                    <a16:creationId xmlns:a16="http://schemas.microsoft.com/office/drawing/2014/main" id="{E1321C15-4381-E375-21F0-4D80EEBEBE25}"/>
                  </a:ext>
                </a:extLst>
              </p:cNvPr>
              <p:cNvSpPr/>
              <p:nvPr/>
            </p:nvSpPr>
            <p:spPr>
              <a:xfrm>
                <a:off x="905356" y="2152893"/>
                <a:ext cx="1594087" cy="3942864"/>
              </a:xfrm>
              <a:custGeom>
                <a:avLst/>
                <a:gdLst>
                  <a:gd name="connsiteX0" fmla="*/ 2070591 w 2070591"/>
                  <a:gd name="connsiteY0" fmla="*/ 864752 h 5560657"/>
                  <a:gd name="connsiteX1" fmla="*/ 918066 w 2070591"/>
                  <a:gd name="connsiteY1" fmla="*/ 17027 h 5560657"/>
                  <a:gd name="connsiteX2" fmla="*/ 156066 w 2070591"/>
                  <a:gd name="connsiteY2" fmla="*/ 1550552 h 5560657"/>
                  <a:gd name="connsiteX3" fmla="*/ 60816 w 2070591"/>
                  <a:gd name="connsiteY3" fmla="*/ 3969902 h 5560657"/>
                  <a:gd name="connsiteX4" fmla="*/ 879966 w 2070591"/>
                  <a:gd name="connsiteY4" fmla="*/ 5551052 h 5560657"/>
                  <a:gd name="connsiteX5" fmla="*/ 2022966 w 2070591"/>
                  <a:gd name="connsiteY5" fmla="*/ 4512827 h 556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591" h="5560657">
                    <a:moveTo>
                      <a:pt x="2070591" y="864752"/>
                    </a:moveTo>
                    <a:cubicBezTo>
                      <a:pt x="1653872" y="383739"/>
                      <a:pt x="1237153" y="-97273"/>
                      <a:pt x="918066" y="17027"/>
                    </a:cubicBezTo>
                    <a:cubicBezTo>
                      <a:pt x="598979" y="131327"/>
                      <a:pt x="298941" y="891740"/>
                      <a:pt x="156066" y="1550552"/>
                    </a:cubicBezTo>
                    <a:cubicBezTo>
                      <a:pt x="13191" y="2209364"/>
                      <a:pt x="-59834" y="3303152"/>
                      <a:pt x="60816" y="3969902"/>
                    </a:cubicBezTo>
                    <a:cubicBezTo>
                      <a:pt x="181466" y="4636652"/>
                      <a:pt x="552941" y="5460565"/>
                      <a:pt x="879966" y="5551052"/>
                    </a:cubicBezTo>
                    <a:cubicBezTo>
                      <a:pt x="1206991" y="5641539"/>
                      <a:pt x="1614978" y="5077183"/>
                      <a:pt x="2022966" y="451282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6" name="フリーフォーム: 図形 65">
                <a:extLst>
                  <a:ext uri="{FF2B5EF4-FFF2-40B4-BE49-F238E27FC236}">
                    <a16:creationId xmlns:a16="http://schemas.microsoft.com/office/drawing/2014/main" id="{DA9188F4-4BA3-4F62-6B04-A5B604DDAB06}"/>
                  </a:ext>
                </a:extLst>
              </p:cNvPr>
              <p:cNvSpPr/>
              <p:nvPr/>
            </p:nvSpPr>
            <p:spPr>
              <a:xfrm>
                <a:off x="1362825" y="2395256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: 図形 66">
                <a:extLst>
                  <a:ext uri="{FF2B5EF4-FFF2-40B4-BE49-F238E27FC236}">
                    <a16:creationId xmlns:a16="http://schemas.microsoft.com/office/drawing/2014/main" id="{AF6D91E8-A92E-D5A6-0680-AAD920C9C391}"/>
                  </a:ext>
                </a:extLst>
              </p:cNvPr>
              <p:cNvSpPr/>
              <p:nvPr/>
            </p:nvSpPr>
            <p:spPr>
              <a:xfrm flipV="1">
                <a:off x="1362825" y="5197245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リーフォーム: 図形 67">
                <a:extLst>
                  <a:ext uri="{FF2B5EF4-FFF2-40B4-BE49-F238E27FC236}">
                    <a16:creationId xmlns:a16="http://schemas.microsoft.com/office/drawing/2014/main" id="{BCDFBD71-7DC1-7285-636B-DAC7D5B8DC5C}"/>
                  </a:ext>
                </a:extLst>
              </p:cNvPr>
              <p:cNvSpPr/>
              <p:nvPr/>
            </p:nvSpPr>
            <p:spPr>
              <a:xfrm>
                <a:off x="2961422" y="2487072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フリーフォーム: 図形 68">
                <a:extLst>
                  <a:ext uri="{FF2B5EF4-FFF2-40B4-BE49-F238E27FC236}">
                    <a16:creationId xmlns:a16="http://schemas.microsoft.com/office/drawing/2014/main" id="{864A9BC8-9978-362C-2FB5-0919161AA192}"/>
                  </a:ext>
                </a:extLst>
              </p:cNvPr>
              <p:cNvSpPr/>
              <p:nvPr/>
            </p:nvSpPr>
            <p:spPr>
              <a:xfrm flipV="1">
                <a:off x="2956911" y="5024634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フリーフォーム: 図形 69">
                <a:extLst>
                  <a:ext uri="{FF2B5EF4-FFF2-40B4-BE49-F238E27FC236}">
                    <a16:creationId xmlns:a16="http://schemas.microsoft.com/office/drawing/2014/main" id="{A9083D0C-797B-99B3-53BE-264B3D40240E}"/>
                  </a:ext>
                </a:extLst>
              </p:cNvPr>
              <p:cNvSpPr/>
              <p:nvPr/>
            </p:nvSpPr>
            <p:spPr>
              <a:xfrm>
                <a:off x="4901262" y="3245882"/>
                <a:ext cx="285924" cy="1685827"/>
              </a:xfrm>
              <a:custGeom>
                <a:avLst/>
                <a:gdLst>
                  <a:gd name="connsiteX0" fmla="*/ 28575 w 304917"/>
                  <a:gd name="connsiteY0" fmla="*/ 0 h 2133600"/>
                  <a:gd name="connsiteX1" fmla="*/ 304800 w 304917"/>
                  <a:gd name="connsiteY1" fmla="*/ 1047750 h 2133600"/>
                  <a:gd name="connsiteX2" fmla="*/ 0 w 304917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17" h="2133600">
                    <a:moveTo>
                      <a:pt x="28575" y="0"/>
                    </a:moveTo>
                    <a:cubicBezTo>
                      <a:pt x="169068" y="346075"/>
                      <a:pt x="309562" y="692150"/>
                      <a:pt x="304800" y="1047750"/>
                    </a:cubicBezTo>
                    <a:cubicBezTo>
                      <a:pt x="300038" y="1403350"/>
                      <a:pt x="150019" y="1768475"/>
                      <a:pt x="0" y="2133600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FF986D73-E2C7-8A66-E059-D02CB3C3E59D}"/>
                </a:ext>
              </a:extLst>
            </p:cNvPr>
            <p:cNvGrpSpPr/>
            <p:nvPr/>
          </p:nvGrpSpPr>
          <p:grpSpPr>
            <a:xfrm>
              <a:off x="3916895" y="2496660"/>
              <a:ext cx="2002468" cy="1495182"/>
              <a:chOff x="3596784" y="1682569"/>
              <a:chExt cx="6309216" cy="3942864"/>
            </a:xfrm>
          </p:grpSpPr>
          <p:sp>
            <p:nvSpPr>
              <p:cNvPr id="72" name="フリーフォーム: 図形 71">
                <a:extLst>
                  <a:ext uri="{FF2B5EF4-FFF2-40B4-BE49-F238E27FC236}">
                    <a16:creationId xmlns:a16="http://schemas.microsoft.com/office/drawing/2014/main" id="{3E89A42C-1B78-1C5B-070E-7912F73904B5}"/>
                  </a:ext>
                </a:extLst>
              </p:cNvPr>
              <p:cNvSpPr/>
              <p:nvPr/>
            </p:nvSpPr>
            <p:spPr>
              <a:xfrm>
                <a:off x="3596784" y="1682569"/>
                <a:ext cx="1594087" cy="3942864"/>
              </a:xfrm>
              <a:custGeom>
                <a:avLst/>
                <a:gdLst>
                  <a:gd name="connsiteX0" fmla="*/ 2070591 w 2070591"/>
                  <a:gd name="connsiteY0" fmla="*/ 864752 h 5560657"/>
                  <a:gd name="connsiteX1" fmla="*/ 918066 w 2070591"/>
                  <a:gd name="connsiteY1" fmla="*/ 17027 h 5560657"/>
                  <a:gd name="connsiteX2" fmla="*/ 156066 w 2070591"/>
                  <a:gd name="connsiteY2" fmla="*/ 1550552 h 5560657"/>
                  <a:gd name="connsiteX3" fmla="*/ 60816 w 2070591"/>
                  <a:gd name="connsiteY3" fmla="*/ 3969902 h 5560657"/>
                  <a:gd name="connsiteX4" fmla="*/ 879966 w 2070591"/>
                  <a:gd name="connsiteY4" fmla="*/ 5551052 h 5560657"/>
                  <a:gd name="connsiteX5" fmla="*/ 2022966 w 2070591"/>
                  <a:gd name="connsiteY5" fmla="*/ 4512827 h 556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591" h="5560657">
                    <a:moveTo>
                      <a:pt x="2070591" y="864752"/>
                    </a:moveTo>
                    <a:cubicBezTo>
                      <a:pt x="1653872" y="383739"/>
                      <a:pt x="1237153" y="-97273"/>
                      <a:pt x="918066" y="17027"/>
                    </a:cubicBezTo>
                    <a:cubicBezTo>
                      <a:pt x="598979" y="131327"/>
                      <a:pt x="298941" y="891740"/>
                      <a:pt x="156066" y="1550552"/>
                    </a:cubicBezTo>
                    <a:cubicBezTo>
                      <a:pt x="13191" y="2209364"/>
                      <a:pt x="-59834" y="3303152"/>
                      <a:pt x="60816" y="3969902"/>
                    </a:cubicBezTo>
                    <a:cubicBezTo>
                      <a:pt x="181466" y="4636652"/>
                      <a:pt x="552941" y="5460565"/>
                      <a:pt x="879966" y="5551052"/>
                    </a:cubicBezTo>
                    <a:cubicBezTo>
                      <a:pt x="1206991" y="5641539"/>
                      <a:pt x="1614978" y="5077183"/>
                      <a:pt x="2022966" y="451282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フリーフォーム: 図形 72">
                <a:extLst>
                  <a:ext uri="{FF2B5EF4-FFF2-40B4-BE49-F238E27FC236}">
                    <a16:creationId xmlns:a16="http://schemas.microsoft.com/office/drawing/2014/main" id="{6392F535-B0F2-5A5C-43D4-29C4539C2D8D}"/>
                  </a:ext>
                </a:extLst>
              </p:cNvPr>
              <p:cNvSpPr/>
              <p:nvPr/>
            </p:nvSpPr>
            <p:spPr>
              <a:xfrm>
                <a:off x="4054253" y="1924932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D99C6C3C-9C64-57F9-2CD9-23A0EACC9BC6}"/>
                  </a:ext>
                </a:extLst>
              </p:cNvPr>
              <p:cNvSpPr/>
              <p:nvPr/>
            </p:nvSpPr>
            <p:spPr>
              <a:xfrm flipV="1">
                <a:off x="4054253" y="4726921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フリーフォーム: 図形 74">
                <a:extLst>
                  <a:ext uri="{FF2B5EF4-FFF2-40B4-BE49-F238E27FC236}">
                    <a16:creationId xmlns:a16="http://schemas.microsoft.com/office/drawing/2014/main" id="{56F74C37-C389-E08D-7C52-DA12950372E7}"/>
                  </a:ext>
                </a:extLst>
              </p:cNvPr>
              <p:cNvSpPr/>
              <p:nvPr/>
            </p:nvSpPr>
            <p:spPr>
              <a:xfrm>
                <a:off x="5652850" y="2016748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D1ECFE6B-D4F3-7F9A-8DD7-9BF3AD8FC8EE}"/>
                  </a:ext>
                </a:extLst>
              </p:cNvPr>
              <p:cNvSpPr/>
              <p:nvPr/>
            </p:nvSpPr>
            <p:spPr>
              <a:xfrm flipV="1">
                <a:off x="5648339" y="4554310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フリーフォーム: 図形 76">
                <a:extLst>
                  <a:ext uri="{FF2B5EF4-FFF2-40B4-BE49-F238E27FC236}">
                    <a16:creationId xmlns:a16="http://schemas.microsoft.com/office/drawing/2014/main" id="{127DC441-EA84-20A4-BE1E-2C123ED19C00}"/>
                  </a:ext>
                </a:extLst>
              </p:cNvPr>
              <p:cNvSpPr/>
              <p:nvPr/>
            </p:nvSpPr>
            <p:spPr>
              <a:xfrm>
                <a:off x="7592690" y="2775558"/>
                <a:ext cx="285924" cy="1685827"/>
              </a:xfrm>
              <a:custGeom>
                <a:avLst/>
                <a:gdLst>
                  <a:gd name="connsiteX0" fmla="*/ 28575 w 304917"/>
                  <a:gd name="connsiteY0" fmla="*/ 0 h 2133600"/>
                  <a:gd name="connsiteX1" fmla="*/ 304800 w 304917"/>
                  <a:gd name="connsiteY1" fmla="*/ 1047750 h 2133600"/>
                  <a:gd name="connsiteX2" fmla="*/ 0 w 304917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17" h="2133600">
                    <a:moveTo>
                      <a:pt x="28575" y="0"/>
                    </a:moveTo>
                    <a:cubicBezTo>
                      <a:pt x="169068" y="346075"/>
                      <a:pt x="309562" y="692150"/>
                      <a:pt x="304800" y="1047750"/>
                    </a:cubicBezTo>
                    <a:cubicBezTo>
                      <a:pt x="300038" y="1403350"/>
                      <a:pt x="150019" y="1768475"/>
                      <a:pt x="0" y="213360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06E23A19-B637-5211-F373-2126411C7482}"/>
                </a:ext>
              </a:extLst>
            </p:cNvPr>
            <p:cNvGrpSpPr/>
            <p:nvPr/>
          </p:nvGrpSpPr>
          <p:grpSpPr>
            <a:xfrm>
              <a:off x="5917931" y="2483187"/>
              <a:ext cx="1923569" cy="1495182"/>
              <a:chOff x="905356" y="2152893"/>
              <a:chExt cx="6309216" cy="3942864"/>
            </a:xfrm>
          </p:grpSpPr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4FD87B70-98CD-CD38-A269-50DAA97B12B6}"/>
                  </a:ext>
                </a:extLst>
              </p:cNvPr>
              <p:cNvSpPr/>
              <p:nvPr/>
            </p:nvSpPr>
            <p:spPr>
              <a:xfrm>
                <a:off x="905356" y="2152893"/>
                <a:ext cx="1594087" cy="3942864"/>
              </a:xfrm>
              <a:custGeom>
                <a:avLst/>
                <a:gdLst>
                  <a:gd name="connsiteX0" fmla="*/ 2070591 w 2070591"/>
                  <a:gd name="connsiteY0" fmla="*/ 864752 h 5560657"/>
                  <a:gd name="connsiteX1" fmla="*/ 918066 w 2070591"/>
                  <a:gd name="connsiteY1" fmla="*/ 17027 h 5560657"/>
                  <a:gd name="connsiteX2" fmla="*/ 156066 w 2070591"/>
                  <a:gd name="connsiteY2" fmla="*/ 1550552 h 5560657"/>
                  <a:gd name="connsiteX3" fmla="*/ 60816 w 2070591"/>
                  <a:gd name="connsiteY3" fmla="*/ 3969902 h 5560657"/>
                  <a:gd name="connsiteX4" fmla="*/ 879966 w 2070591"/>
                  <a:gd name="connsiteY4" fmla="*/ 5551052 h 5560657"/>
                  <a:gd name="connsiteX5" fmla="*/ 2022966 w 2070591"/>
                  <a:gd name="connsiteY5" fmla="*/ 4512827 h 556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591" h="5560657">
                    <a:moveTo>
                      <a:pt x="2070591" y="864752"/>
                    </a:moveTo>
                    <a:cubicBezTo>
                      <a:pt x="1653872" y="383739"/>
                      <a:pt x="1237153" y="-97273"/>
                      <a:pt x="918066" y="17027"/>
                    </a:cubicBezTo>
                    <a:cubicBezTo>
                      <a:pt x="598979" y="131327"/>
                      <a:pt x="298941" y="891740"/>
                      <a:pt x="156066" y="1550552"/>
                    </a:cubicBezTo>
                    <a:cubicBezTo>
                      <a:pt x="13191" y="2209364"/>
                      <a:pt x="-59834" y="3303152"/>
                      <a:pt x="60816" y="3969902"/>
                    </a:cubicBezTo>
                    <a:cubicBezTo>
                      <a:pt x="181466" y="4636652"/>
                      <a:pt x="552941" y="5460565"/>
                      <a:pt x="879966" y="5551052"/>
                    </a:cubicBezTo>
                    <a:cubicBezTo>
                      <a:pt x="1206991" y="5641539"/>
                      <a:pt x="1614978" y="5077183"/>
                      <a:pt x="2022966" y="451282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80" name="フリーフォーム: 図形 79">
                <a:extLst>
                  <a:ext uri="{FF2B5EF4-FFF2-40B4-BE49-F238E27FC236}">
                    <a16:creationId xmlns:a16="http://schemas.microsoft.com/office/drawing/2014/main" id="{E04D05C5-B7FD-8088-31CB-ECB224F04151}"/>
                  </a:ext>
                </a:extLst>
              </p:cNvPr>
              <p:cNvSpPr/>
              <p:nvPr/>
            </p:nvSpPr>
            <p:spPr>
              <a:xfrm>
                <a:off x="1362825" y="2395256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フリーフォーム: 図形 80">
                <a:extLst>
                  <a:ext uri="{FF2B5EF4-FFF2-40B4-BE49-F238E27FC236}">
                    <a16:creationId xmlns:a16="http://schemas.microsoft.com/office/drawing/2014/main" id="{4A077E9C-8845-B189-8173-30736DC862FB}"/>
                  </a:ext>
                </a:extLst>
              </p:cNvPr>
              <p:cNvSpPr/>
              <p:nvPr/>
            </p:nvSpPr>
            <p:spPr>
              <a:xfrm flipV="1">
                <a:off x="1362825" y="5197245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B8210A86-0DE6-AAF9-95C8-13C8244FB7BF}"/>
                  </a:ext>
                </a:extLst>
              </p:cNvPr>
              <p:cNvSpPr/>
              <p:nvPr/>
            </p:nvSpPr>
            <p:spPr>
              <a:xfrm>
                <a:off x="2961422" y="2487072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フリーフォーム: 図形 82">
                <a:extLst>
                  <a:ext uri="{FF2B5EF4-FFF2-40B4-BE49-F238E27FC236}">
                    <a16:creationId xmlns:a16="http://schemas.microsoft.com/office/drawing/2014/main" id="{C1A68B05-7307-224C-02AC-7A7170B539D5}"/>
                  </a:ext>
                </a:extLst>
              </p:cNvPr>
              <p:cNvSpPr/>
              <p:nvPr/>
            </p:nvSpPr>
            <p:spPr>
              <a:xfrm flipV="1">
                <a:off x="2956911" y="5024634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フリーフォーム: 図形 83">
                <a:extLst>
                  <a:ext uri="{FF2B5EF4-FFF2-40B4-BE49-F238E27FC236}">
                    <a16:creationId xmlns:a16="http://schemas.microsoft.com/office/drawing/2014/main" id="{E24C65F0-659D-CEEE-C6B4-5BAB3417B3AE}"/>
                  </a:ext>
                </a:extLst>
              </p:cNvPr>
              <p:cNvSpPr/>
              <p:nvPr/>
            </p:nvSpPr>
            <p:spPr>
              <a:xfrm>
                <a:off x="4901262" y="3245882"/>
                <a:ext cx="285924" cy="1685827"/>
              </a:xfrm>
              <a:custGeom>
                <a:avLst/>
                <a:gdLst>
                  <a:gd name="connsiteX0" fmla="*/ 28575 w 304917"/>
                  <a:gd name="connsiteY0" fmla="*/ 0 h 2133600"/>
                  <a:gd name="connsiteX1" fmla="*/ 304800 w 304917"/>
                  <a:gd name="connsiteY1" fmla="*/ 1047750 h 2133600"/>
                  <a:gd name="connsiteX2" fmla="*/ 0 w 304917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17" h="2133600">
                    <a:moveTo>
                      <a:pt x="28575" y="0"/>
                    </a:moveTo>
                    <a:cubicBezTo>
                      <a:pt x="169068" y="346075"/>
                      <a:pt x="309562" y="692150"/>
                      <a:pt x="304800" y="1047750"/>
                    </a:cubicBezTo>
                    <a:cubicBezTo>
                      <a:pt x="300038" y="1403350"/>
                      <a:pt x="150019" y="1768475"/>
                      <a:pt x="0" y="2133600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70EA2EB2-1966-7A69-01EA-30A3B62420A2}"/>
                </a:ext>
              </a:extLst>
            </p:cNvPr>
            <p:cNvGrpSpPr/>
            <p:nvPr/>
          </p:nvGrpSpPr>
          <p:grpSpPr>
            <a:xfrm>
              <a:off x="7840125" y="2469714"/>
              <a:ext cx="2002468" cy="1495182"/>
              <a:chOff x="3596784" y="1682569"/>
              <a:chExt cx="6309216" cy="3942864"/>
            </a:xfrm>
          </p:grpSpPr>
          <p:sp>
            <p:nvSpPr>
              <p:cNvPr id="86" name="フリーフォーム: 図形 85">
                <a:extLst>
                  <a:ext uri="{FF2B5EF4-FFF2-40B4-BE49-F238E27FC236}">
                    <a16:creationId xmlns:a16="http://schemas.microsoft.com/office/drawing/2014/main" id="{E04FDF89-A481-FA66-A82E-818973F6E3F7}"/>
                  </a:ext>
                </a:extLst>
              </p:cNvPr>
              <p:cNvSpPr/>
              <p:nvPr/>
            </p:nvSpPr>
            <p:spPr>
              <a:xfrm>
                <a:off x="3596784" y="1682569"/>
                <a:ext cx="1594087" cy="3942864"/>
              </a:xfrm>
              <a:custGeom>
                <a:avLst/>
                <a:gdLst>
                  <a:gd name="connsiteX0" fmla="*/ 2070591 w 2070591"/>
                  <a:gd name="connsiteY0" fmla="*/ 864752 h 5560657"/>
                  <a:gd name="connsiteX1" fmla="*/ 918066 w 2070591"/>
                  <a:gd name="connsiteY1" fmla="*/ 17027 h 5560657"/>
                  <a:gd name="connsiteX2" fmla="*/ 156066 w 2070591"/>
                  <a:gd name="connsiteY2" fmla="*/ 1550552 h 5560657"/>
                  <a:gd name="connsiteX3" fmla="*/ 60816 w 2070591"/>
                  <a:gd name="connsiteY3" fmla="*/ 3969902 h 5560657"/>
                  <a:gd name="connsiteX4" fmla="*/ 879966 w 2070591"/>
                  <a:gd name="connsiteY4" fmla="*/ 5551052 h 5560657"/>
                  <a:gd name="connsiteX5" fmla="*/ 2022966 w 2070591"/>
                  <a:gd name="connsiteY5" fmla="*/ 4512827 h 556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591" h="5560657">
                    <a:moveTo>
                      <a:pt x="2070591" y="864752"/>
                    </a:moveTo>
                    <a:cubicBezTo>
                      <a:pt x="1653872" y="383739"/>
                      <a:pt x="1237153" y="-97273"/>
                      <a:pt x="918066" y="17027"/>
                    </a:cubicBezTo>
                    <a:cubicBezTo>
                      <a:pt x="598979" y="131327"/>
                      <a:pt x="298941" y="891740"/>
                      <a:pt x="156066" y="1550552"/>
                    </a:cubicBezTo>
                    <a:cubicBezTo>
                      <a:pt x="13191" y="2209364"/>
                      <a:pt x="-59834" y="3303152"/>
                      <a:pt x="60816" y="3969902"/>
                    </a:cubicBezTo>
                    <a:cubicBezTo>
                      <a:pt x="181466" y="4636652"/>
                      <a:pt x="552941" y="5460565"/>
                      <a:pt x="879966" y="5551052"/>
                    </a:cubicBezTo>
                    <a:cubicBezTo>
                      <a:pt x="1206991" y="5641539"/>
                      <a:pt x="1614978" y="5077183"/>
                      <a:pt x="2022966" y="4512827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フリーフォーム: 図形 86">
                <a:extLst>
                  <a:ext uri="{FF2B5EF4-FFF2-40B4-BE49-F238E27FC236}">
                    <a16:creationId xmlns:a16="http://schemas.microsoft.com/office/drawing/2014/main" id="{31681E91-4E42-3DDB-4964-6F071D78C623}"/>
                  </a:ext>
                </a:extLst>
              </p:cNvPr>
              <p:cNvSpPr/>
              <p:nvPr/>
            </p:nvSpPr>
            <p:spPr>
              <a:xfrm>
                <a:off x="4054253" y="1924932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2608E92C-7AA5-1DE0-3426-04FD5AF6CB56}"/>
                  </a:ext>
                </a:extLst>
              </p:cNvPr>
              <p:cNvSpPr/>
              <p:nvPr/>
            </p:nvSpPr>
            <p:spPr>
              <a:xfrm flipV="1">
                <a:off x="4054253" y="4726921"/>
                <a:ext cx="3409852" cy="586644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328762F3-8015-57C7-824C-17D10411F60D}"/>
                  </a:ext>
                </a:extLst>
              </p:cNvPr>
              <p:cNvSpPr/>
              <p:nvPr/>
            </p:nvSpPr>
            <p:spPr>
              <a:xfrm>
                <a:off x="5652850" y="2016748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フリーフォーム: 図形 89">
                <a:extLst>
                  <a:ext uri="{FF2B5EF4-FFF2-40B4-BE49-F238E27FC236}">
                    <a16:creationId xmlns:a16="http://schemas.microsoft.com/office/drawing/2014/main" id="{FA8A42C4-8BE7-DC14-02BF-95C6D531959D}"/>
                  </a:ext>
                </a:extLst>
              </p:cNvPr>
              <p:cNvSpPr/>
              <p:nvPr/>
            </p:nvSpPr>
            <p:spPr>
              <a:xfrm flipV="1">
                <a:off x="5648339" y="4554310"/>
                <a:ext cx="4253150" cy="666330"/>
              </a:xfrm>
              <a:custGeom>
                <a:avLst/>
                <a:gdLst>
                  <a:gd name="connsiteX0" fmla="*/ 0 w 5524500"/>
                  <a:gd name="connsiteY0" fmla="*/ 651684 h 939731"/>
                  <a:gd name="connsiteX1" fmla="*/ 2343150 w 5524500"/>
                  <a:gd name="connsiteY1" fmla="*/ 908859 h 939731"/>
                  <a:gd name="connsiteX2" fmla="*/ 4152900 w 5524500"/>
                  <a:gd name="connsiteY2" fmla="*/ 23034 h 939731"/>
                  <a:gd name="connsiteX3" fmla="*/ 5524500 w 5524500"/>
                  <a:gd name="connsiteY3" fmla="*/ 346884 h 939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0" h="939731">
                    <a:moveTo>
                      <a:pt x="0" y="651684"/>
                    </a:moveTo>
                    <a:cubicBezTo>
                      <a:pt x="825500" y="832659"/>
                      <a:pt x="1651000" y="1013634"/>
                      <a:pt x="2343150" y="908859"/>
                    </a:cubicBezTo>
                    <a:cubicBezTo>
                      <a:pt x="3035300" y="804084"/>
                      <a:pt x="3622675" y="116696"/>
                      <a:pt x="4152900" y="23034"/>
                    </a:cubicBezTo>
                    <a:cubicBezTo>
                      <a:pt x="4683125" y="-70629"/>
                      <a:pt x="5103812" y="138127"/>
                      <a:pt x="5524500" y="346884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フリーフォーム: 図形 90">
                <a:extLst>
                  <a:ext uri="{FF2B5EF4-FFF2-40B4-BE49-F238E27FC236}">
                    <a16:creationId xmlns:a16="http://schemas.microsoft.com/office/drawing/2014/main" id="{BB0C074D-AD47-A124-91EB-2A8E3F88ED94}"/>
                  </a:ext>
                </a:extLst>
              </p:cNvPr>
              <p:cNvSpPr/>
              <p:nvPr/>
            </p:nvSpPr>
            <p:spPr>
              <a:xfrm>
                <a:off x="7592690" y="2775558"/>
                <a:ext cx="285924" cy="1685827"/>
              </a:xfrm>
              <a:custGeom>
                <a:avLst/>
                <a:gdLst>
                  <a:gd name="connsiteX0" fmla="*/ 28575 w 304917"/>
                  <a:gd name="connsiteY0" fmla="*/ 0 h 2133600"/>
                  <a:gd name="connsiteX1" fmla="*/ 304800 w 304917"/>
                  <a:gd name="connsiteY1" fmla="*/ 1047750 h 2133600"/>
                  <a:gd name="connsiteX2" fmla="*/ 0 w 304917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17" h="2133600">
                    <a:moveTo>
                      <a:pt x="28575" y="0"/>
                    </a:moveTo>
                    <a:cubicBezTo>
                      <a:pt x="169068" y="346075"/>
                      <a:pt x="309562" y="692150"/>
                      <a:pt x="304800" y="1047750"/>
                    </a:cubicBezTo>
                    <a:cubicBezTo>
                      <a:pt x="300038" y="1403350"/>
                      <a:pt x="150019" y="1768475"/>
                      <a:pt x="0" y="213360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986954EC-7003-909B-A3FA-62422CADB28D}"/>
                </a:ext>
              </a:extLst>
            </p:cNvPr>
            <p:cNvSpPr/>
            <p:nvPr/>
          </p:nvSpPr>
          <p:spPr>
            <a:xfrm>
              <a:off x="915747" y="580773"/>
              <a:ext cx="10226166" cy="2316889"/>
            </a:xfrm>
            <a:custGeom>
              <a:avLst/>
              <a:gdLst>
                <a:gd name="connsiteX0" fmla="*/ 1095652 w 10226166"/>
                <a:gd name="connsiteY0" fmla="*/ 2078242 h 2316889"/>
                <a:gd name="connsiteX1" fmla="*/ 105052 w 10226166"/>
                <a:gd name="connsiteY1" fmla="*/ 1154317 h 2316889"/>
                <a:gd name="connsiteX2" fmla="*/ 3324502 w 10226166"/>
                <a:gd name="connsiteY2" fmla="*/ 125617 h 2316889"/>
                <a:gd name="connsiteX3" fmla="*/ 7505977 w 10226166"/>
                <a:gd name="connsiteY3" fmla="*/ 116092 h 2316889"/>
                <a:gd name="connsiteX4" fmla="*/ 10144402 w 10226166"/>
                <a:gd name="connsiteY4" fmla="*/ 1020967 h 2316889"/>
                <a:gd name="connsiteX5" fmla="*/ 9496702 w 10226166"/>
                <a:gd name="connsiteY5" fmla="*/ 2240167 h 2316889"/>
                <a:gd name="connsiteX6" fmla="*/ 8896627 w 10226166"/>
                <a:gd name="connsiteY6" fmla="*/ 2087767 h 231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26166" h="2316889">
                  <a:moveTo>
                    <a:pt x="1095652" y="2078242"/>
                  </a:moveTo>
                  <a:cubicBezTo>
                    <a:pt x="414614" y="1778998"/>
                    <a:pt x="-266423" y="1479755"/>
                    <a:pt x="105052" y="1154317"/>
                  </a:cubicBezTo>
                  <a:cubicBezTo>
                    <a:pt x="476527" y="828879"/>
                    <a:pt x="2091014" y="298655"/>
                    <a:pt x="3324502" y="125617"/>
                  </a:cubicBezTo>
                  <a:cubicBezTo>
                    <a:pt x="4557990" y="-47421"/>
                    <a:pt x="6369327" y="-33133"/>
                    <a:pt x="7505977" y="116092"/>
                  </a:cubicBezTo>
                  <a:cubicBezTo>
                    <a:pt x="8642627" y="265317"/>
                    <a:pt x="9812615" y="666955"/>
                    <a:pt x="10144402" y="1020967"/>
                  </a:cubicBezTo>
                  <a:cubicBezTo>
                    <a:pt x="10476189" y="1374979"/>
                    <a:pt x="9704664" y="2062367"/>
                    <a:pt x="9496702" y="2240167"/>
                  </a:cubicBezTo>
                  <a:cubicBezTo>
                    <a:pt x="9288740" y="2417967"/>
                    <a:pt x="9092683" y="2252867"/>
                    <a:pt x="8896627" y="2087767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5890E7B0-229A-415E-A38B-6E59082327CC}"/>
                </a:ext>
              </a:extLst>
            </p:cNvPr>
            <p:cNvSpPr/>
            <p:nvPr/>
          </p:nvSpPr>
          <p:spPr>
            <a:xfrm flipV="1">
              <a:off x="887172" y="3535752"/>
              <a:ext cx="10226166" cy="2316889"/>
            </a:xfrm>
            <a:custGeom>
              <a:avLst/>
              <a:gdLst>
                <a:gd name="connsiteX0" fmla="*/ 1095652 w 10226166"/>
                <a:gd name="connsiteY0" fmla="*/ 2078242 h 2316889"/>
                <a:gd name="connsiteX1" fmla="*/ 105052 w 10226166"/>
                <a:gd name="connsiteY1" fmla="*/ 1154317 h 2316889"/>
                <a:gd name="connsiteX2" fmla="*/ 3324502 w 10226166"/>
                <a:gd name="connsiteY2" fmla="*/ 125617 h 2316889"/>
                <a:gd name="connsiteX3" fmla="*/ 7505977 w 10226166"/>
                <a:gd name="connsiteY3" fmla="*/ 116092 h 2316889"/>
                <a:gd name="connsiteX4" fmla="*/ 10144402 w 10226166"/>
                <a:gd name="connsiteY4" fmla="*/ 1020967 h 2316889"/>
                <a:gd name="connsiteX5" fmla="*/ 9496702 w 10226166"/>
                <a:gd name="connsiteY5" fmla="*/ 2240167 h 2316889"/>
                <a:gd name="connsiteX6" fmla="*/ 8896627 w 10226166"/>
                <a:gd name="connsiteY6" fmla="*/ 2087767 h 231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26166" h="2316889">
                  <a:moveTo>
                    <a:pt x="1095652" y="2078242"/>
                  </a:moveTo>
                  <a:cubicBezTo>
                    <a:pt x="414614" y="1778998"/>
                    <a:pt x="-266423" y="1479755"/>
                    <a:pt x="105052" y="1154317"/>
                  </a:cubicBezTo>
                  <a:cubicBezTo>
                    <a:pt x="476527" y="828879"/>
                    <a:pt x="2091014" y="298655"/>
                    <a:pt x="3324502" y="125617"/>
                  </a:cubicBezTo>
                  <a:cubicBezTo>
                    <a:pt x="4557990" y="-47421"/>
                    <a:pt x="6369327" y="-33133"/>
                    <a:pt x="7505977" y="116092"/>
                  </a:cubicBezTo>
                  <a:cubicBezTo>
                    <a:pt x="8642627" y="265317"/>
                    <a:pt x="9812615" y="666955"/>
                    <a:pt x="10144402" y="1020967"/>
                  </a:cubicBezTo>
                  <a:cubicBezTo>
                    <a:pt x="10476189" y="1374979"/>
                    <a:pt x="9704664" y="2062367"/>
                    <a:pt x="9496702" y="2240167"/>
                  </a:cubicBezTo>
                  <a:cubicBezTo>
                    <a:pt x="9288740" y="2417967"/>
                    <a:pt x="9092683" y="2252867"/>
                    <a:pt x="8896627" y="2087767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52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CCFE95-8A46-3186-7BCB-53072DA67147}"/>
              </a:ext>
            </a:extLst>
          </p:cNvPr>
          <p:cNvGrpSpPr/>
          <p:nvPr/>
        </p:nvGrpSpPr>
        <p:grpSpPr>
          <a:xfrm>
            <a:off x="1219201" y="1571626"/>
            <a:ext cx="6057900" cy="1371600"/>
            <a:chOff x="1219201" y="1571626"/>
            <a:chExt cx="6057900" cy="13716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2E22A441-DC29-3FA8-DDDE-445C43281E28}"/>
                </a:ext>
              </a:extLst>
            </p:cNvPr>
            <p:cNvSpPr/>
            <p:nvPr/>
          </p:nvSpPr>
          <p:spPr>
            <a:xfrm>
              <a:off x="1219201" y="1571626"/>
              <a:ext cx="1371600" cy="1371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AEB984E-08C4-686A-8DF0-95C0500DA395}"/>
                </a:ext>
              </a:extLst>
            </p:cNvPr>
            <p:cNvSpPr/>
            <p:nvPr/>
          </p:nvSpPr>
          <p:spPr>
            <a:xfrm>
              <a:off x="2781301" y="1571626"/>
              <a:ext cx="1371600" cy="1371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7D38FF9-987C-CE5B-67E0-5CEB55B0673F}"/>
                </a:ext>
              </a:extLst>
            </p:cNvPr>
            <p:cNvSpPr/>
            <p:nvPr/>
          </p:nvSpPr>
          <p:spPr>
            <a:xfrm>
              <a:off x="4343401" y="1571626"/>
              <a:ext cx="1371600" cy="1371600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E6F4750-CDD2-D296-E889-4A75827E2A1C}"/>
                </a:ext>
              </a:extLst>
            </p:cNvPr>
            <p:cNvSpPr/>
            <p:nvPr/>
          </p:nvSpPr>
          <p:spPr>
            <a:xfrm>
              <a:off x="5905501" y="1571626"/>
              <a:ext cx="1371600" cy="1371600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40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4B01FB6-F30F-585C-F885-0F8BA6BE4CDB}"/>
              </a:ext>
            </a:extLst>
          </p:cNvPr>
          <p:cNvGrpSpPr/>
          <p:nvPr/>
        </p:nvGrpSpPr>
        <p:grpSpPr>
          <a:xfrm>
            <a:off x="2155608" y="149274"/>
            <a:ext cx="7629526" cy="6412811"/>
            <a:chOff x="2155608" y="149274"/>
            <a:chExt cx="7629526" cy="6412811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B47ABFAB-7E8D-DC2E-A95B-65DFC773226E}"/>
                </a:ext>
              </a:extLst>
            </p:cNvPr>
            <p:cNvGrpSpPr/>
            <p:nvPr/>
          </p:nvGrpSpPr>
          <p:grpSpPr>
            <a:xfrm>
              <a:off x="2155609" y="149274"/>
              <a:ext cx="7629525" cy="2762250"/>
              <a:chOff x="2155609" y="149274"/>
              <a:chExt cx="7629525" cy="2762250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5FCDBA93-2E17-39E4-E3A0-A60E3473AA0C}"/>
                  </a:ext>
                </a:extLst>
              </p:cNvPr>
              <p:cNvGrpSpPr/>
              <p:nvPr/>
            </p:nvGrpSpPr>
            <p:grpSpPr>
              <a:xfrm>
                <a:off x="2981325" y="449728"/>
                <a:ext cx="5626938" cy="2171952"/>
                <a:chOff x="887172" y="580773"/>
                <a:chExt cx="10254741" cy="5271868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EF099A9E-B90D-2E09-2D3F-E51F0986F45D}"/>
                    </a:ext>
                  </a:extLst>
                </p:cNvPr>
                <p:cNvGrpSpPr/>
                <p:nvPr/>
              </p:nvGrpSpPr>
              <p:grpSpPr>
                <a:xfrm>
                  <a:off x="1994701" y="2510133"/>
                  <a:ext cx="1923569" cy="1495182"/>
                  <a:chOff x="905356" y="2152893"/>
                  <a:chExt cx="6309216" cy="3942864"/>
                </a:xfrm>
              </p:grpSpPr>
              <p:sp>
                <p:nvSpPr>
                  <p:cNvPr id="27" name="フリーフォーム: 図形 26">
                    <a:extLst>
                      <a:ext uri="{FF2B5EF4-FFF2-40B4-BE49-F238E27FC236}">
                        <a16:creationId xmlns:a16="http://schemas.microsoft.com/office/drawing/2014/main" id="{05DF35CA-4E70-B89E-C021-EEAB10107E1F}"/>
                      </a:ext>
                    </a:extLst>
                  </p:cNvPr>
                  <p:cNvSpPr/>
                  <p:nvPr/>
                </p:nvSpPr>
                <p:spPr>
                  <a:xfrm>
                    <a:off x="905356" y="2152893"/>
                    <a:ext cx="1594087" cy="3942864"/>
                  </a:xfrm>
                  <a:custGeom>
                    <a:avLst/>
                    <a:gdLst>
                      <a:gd name="connsiteX0" fmla="*/ 2070591 w 2070591"/>
                      <a:gd name="connsiteY0" fmla="*/ 864752 h 5560657"/>
                      <a:gd name="connsiteX1" fmla="*/ 918066 w 2070591"/>
                      <a:gd name="connsiteY1" fmla="*/ 17027 h 5560657"/>
                      <a:gd name="connsiteX2" fmla="*/ 156066 w 2070591"/>
                      <a:gd name="connsiteY2" fmla="*/ 1550552 h 5560657"/>
                      <a:gd name="connsiteX3" fmla="*/ 60816 w 2070591"/>
                      <a:gd name="connsiteY3" fmla="*/ 3969902 h 5560657"/>
                      <a:gd name="connsiteX4" fmla="*/ 879966 w 2070591"/>
                      <a:gd name="connsiteY4" fmla="*/ 5551052 h 5560657"/>
                      <a:gd name="connsiteX5" fmla="*/ 2022966 w 2070591"/>
                      <a:gd name="connsiteY5" fmla="*/ 4512827 h 5560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70591" h="5560657">
                        <a:moveTo>
                          <a:pt x="2070591" y="864752"/>
                        </a:moveTo>
                        <a:cubicBezTo>
                          <a:pt x="1653872" y="383739"/>
                          <a:pt x="1237153" y="-97273"/>
                          <a:pt x="918066" y="17027"/>
                        </a:cubicBezTo>
                        <a:cubicBezTo>
                          <a:pt x="598979" y="131327"/>
                          <a:pt x="298941" y="891740"/>
                          <a:pt x="156066" y="1550552"/>
                        </a:cubicBezTo>
                        <a:cubicBezTo>
                          <a:pt x="13191" y="2209364"/>
                          <a:pt x="-59834" y="3303152"/>
                          <a:pt x="60816" y="3969902"/>
                        </a:cubicBezTo>
                        <a:cubicBezTo>
                          <a:pt x="181466" y="4636652"/>
                          <a:pt x="552941" y="5460565"/>
                          <a:pt x="879966" y="5551052"/>
                        </a:cubicBezTo>
                        <a:cubicBezTo>
                          <a:pt x="1206991" y="5641539"/>
                          <a:pt x="1614978" y="5077183"/>
                          <a:pt x="2022966" y="4512827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28" name="フリーフォーム: 図形 27">
                    <a:extLst>
                      <a:ext uri="{FF2B5EF4-FFF2-40B4-BE49-F238E27FC236}">
                        <a16:creationId xmlns:a16="http://schemas.microsoft.com/office/drawing/2014/main" id="{309A94F9-F197-161F-D62E-2F85D3A8F37D}"/>
                      </a:ext>
                    </a:extLst>
                  </p:cNvPr>
                  <p:cNvSpPr/>
                  <p:nvPr/>
                </p:nvSpPr>
                <p:spPr>
                  <a:xfrm>
                    <a:off x="1362825" y="2395256"/>
                    <a:ext cx="3409852" cy="586644"/>
                  </a:xfrm>
                  <a:custGeom>
                    <a:avLst/>
                    <a:gdLst>
                      <a:gd name="connsiteX0" fmla="*/ 0 w 4429125"/>
                      <a:gd name="connsiteY0" fmla="*/ 562097 h 827349"/>
                      <a:gd name="connsiteX1" fmla="*/ 1514475 w 4429125"/>
                      <a:gd name="connsiteY1" fmla="*/ 800222 h 827349"/>
                      <a:gd name="connsiteX2" fmla="*/ 3514725 w 4429125"/>
                      <a:gd name="connsiteY2" fmla="*/ 122 h 827349"/>
                      <a:gd name="connsiteX3" fmla="*/ 4429125 w 4429125"/>
                      <a:gd name="connsiteY3" fmla="*/ 752597 h 827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29125" h="827349">
                        <a:moveTo>
                          <a:pt x="0" y="562097"/>
                        </a:moveTo>
                        <a:cubicBezTo>
                          <a:pt x="464344" y="727990"/>
                          <a:pt x="928688" y="893884"/>
                          <a:pt x="1514475" y="800222"/>
                        </a:cubicBezTo>
                        <a:cubicBezTo>
                          <a:pt x="2100262" y="706560"/>
                          <a:pt x="3028950" y="8059"/>
                          <a:pt x="3514725" y="122"/>
                        </a:cubicBezTo>
                        <a:cubicBezTo>
                          <a:pt x="4000500" y="-7815"/>
                          <a:pt x="4214812" y="372391"/>
                          <a:pt x="4429125" y="752597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フリーフォーム: 図形 28">
                    <a:extLst>
                      <a:ext uri="{FF2B5EF4-FFF2-40B4-BE49-F238E27FC236}">
                        <a16:creationId xmlns:a16="http://schemas.microsoft.com/office/drawing/2014/main" id="{4B4B87B9-D91B-8FAA-B7E8-28A0E7AC9B55}"/>
                      </a:ext>
                    </a:extLst>
                  </p:cNvPr>
                  <p:cNvSpPr/>
                  <p:nvPr/>
                </p:nvSpPr>
                <p:spPr>
                  <a:xfrm flipV="1">
                    <a:off x="1362825" y="5197245"/>
                    <a:ext cx="3409852" cy="586644"/>
                  </a:xfrm>
                  <a:custGeom>
                    <a:avLst/>
                    <a:gdLst>
                      <a:gd name="connsiteX0" fmla="*/ 0 w 4429125"/>
                      <a:gd name="connsiteY0" fmla="*/ 562097 h 827349"/>
                      <a:gd name="connsiteX1" fmla="*/ 1514475 w 4429125"/>
                      <a:gd name="connsiteY1" fmla="*/ 800222 h 827349"/>
                      <a:gd name="connsiteX2" fmla="*/ 3514725 w 4429125"/>
                      <a:gd name="connsiteY2" fmla="*/ 122 h 827349"/>
                      <a:gd name="connsiteX3" fmla="*/ 4429125 w 4429125"/>
                      <a:gd name="connsiteY3" fmla="*/ 752597 h 827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29125" h="827349">
                        <a:moveTo>
                          <a:pt x="0" y="562097"/>
                        </a:moveTo>
                        <a:cubicBezTo>
                          <a:pt x="464344" y="727990"/>
                          <a:pt x="928688" y="893884"/>
                          <a:pt x="1514475" y="800222"/>
                        </a:cubicBezTo>
                        <a:cubicBezTo>
                          <a:pt x="2100262" y="706560"/>
                          <a:pt x="3028950" y="8059"/>
                          <a:pt x="3514725" y="122"/>
                        </a:cubicBezTo>
                        <a:cubicBezTo>
                          <a:pt x="4000500" y="-7815"/>
                          <a:pt x="4214812" y="372391"/>
                          <a:pt x="4429125" y="752597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53034C6A-E1ED-5DC5-D9B4-927A69FDD8B9}"/>
                      </a:ext>
                    </a:extLst>
                  </p:cNvPr>
                  <p:cNvSpPr/>
                  <p:nvPr/>
                </p:nvSpPr>
                <p:spPr>
                  <a:xfrm>
                    <a:off x="2961422" y="2487072"/>
                    <a:ext cx="4253150" cy="666330"/>
                  </a:xfrm>
                  <a:custGeom>
                    <a:avLst/>
                    <a:gdLst>
                      <a:gd name="connsiteX0" fmla="*/ 0 w 5524500"/>
                      <a:gd name="connsiteY0" fmla="*/ 651684 h 939731"/>
                      <a:gd name="connsiteX1" fmla="*/ 2343150 w 5524500"/>
                      <a:gd name="connsiteY1" fmla="*/ 908859 h 939731"/>
                      <a:gd name="connsiteX2" fmla="*/ 4152900 w 5524500"/>
                      <a:gd name="connsiteY2" fmla="*/ 23034 h 939731"/>
                      <a:gd name="connsiteX3" fmla="*/ 5524500 w 5524500"/>
                      <a:gd name="connsiteY3" fmla="*/ 346884 h 939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24500" h="939731">
                        <a:moveTo>
                          <a:pt x="0" y="651684"/>
                        </a:moveTo>
                        <a:cubicBezTo>
                          <a:pt x="825500" y="832659"/>
                          <a:pt x="1651000" y="1013634"/>
                          <a:pt x="2343150" y="908859"/>
                        </a:cubicBezTo>
                        <a:cubicBezTo>
                          <a:pt x="3035300" y="804084"/>
                          <a:pt x="3622675" y="116696"/>
                          <a:pt x="4152900" y="23034"/>
                        </a:cubicBezTo>
                        <a:cubicBezTo>
                          <a:pt x="4683125" y="-70629"/>
                          <a:pt x="5103812" y="138127"/>
                          <a:pt x="5524500" y="346884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A752A94-4D98-827F-1C4D-6B28CB1FBD68}"/>
                      </a:ext>
                    </a:extLst>
                  </p:cNvPr>
                  <p:cNvSpPr/>
                  <p:nvPr/>
                </p:nvSpPr>
                <p:spPr>
                  <a:xfrm flipV="1">
                    <a:off x="2956911" y="5024634"/>
                    <a:ext cx="4253150" cy="666330"/>
                  </a:xfrm>
                  <a:custGeom>
                    <a:avLst/>
                    <a:gdLst>
                      <a:gd name="connsiteX0" fmla="*/ 0 w 5524500"/>
                      <a:gd name="connsiteY0" fmla="*/ 651684 h 939731"/>
                      <a:gd name="connsiteX1" fmla="*/ 2343150 w 5524500"/>
                      <a:gd name="connsiteY1" fmla="*/ 908859 h 939731"/>
                      <a:gd name="connsiteX2" fmla="*/ 4152900 w 5524500"/>
                      <a:gd name="connsiteY2" fmla="*/ 23034 h 939731"/>
                      <a:gd name="connsiteX3" fmla="*/ 5524500 w 5524500"/>
                      <a:gd name="connsiteY3" fmla="*/ 346884 h 939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24500" h="939731">
                        <a:moveTo>
                          <a:pt x="0" y="651684"/>
                        </a:moveTo>
                        <a:cubicBezTo>
                          <a:pt x="825500" y="832659"/>
                          <a:pt x="1651000" y="1013634"/>
                          <a:pt x="2343150" y="908859"/>
                        </a:cubicBezTo>
                        <a:cubicBezTo>
                          <a:pt x="3035300" y="804084"/>
                          <a:pt x="3622675" y="116696"/>
                          <a:pt x="4152900" y="23034"/>
                        </a:cubicBezTo>
                        <a:cubicBezTo>
                          <a:pt x="4683125" y="-70629"/>
                          <a:pt x="5103812" y="138127"/>
                          <a:pt x="5524500" y="346884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フリーフォーム: 図形 31">
                    <a:extLst>
                      <a:ext uri="{FF2B5EF4-FFF2-40B4-BE49-F238E27FC236}">
                        <a16:creationId xmlns:a16="http://schemas.microsoft.com/office/drawing/2014/main" id="{730A0335-34F9-66D7-F6D7-232C743D0916}"/>
                      </a:ext>
                    </a:extLst>
                  </p:cNvPr>
                  <p:cNvSpPr/>
                  <p:nvPr/>
                </p:nvSpPr>
                <p:spPr>
                  <a:xfrm>
                    <a:off x="4901262" y="3245882"/>
                    <a:ext cx="285924" cy="1685827"/>
                  </a:xfrm>
                  <a:custGeom>
                    <a:avLst/>
                    <a:gdLst>
                      <a:gd name="connsiteX0" fmla="*/ 28575 w 304917"/>
                      <a:gd name="connsiteY0" fmla="*/ 0 h 2133600"/>
                      <a:gd name="connsiteX1" fmla="*/ 304800 w 304917"/>
                      <a:gd name="connsiteY1" fmla="*/ 1047750 h 2133600"/>
                      <a:gd name="connsiteX2" fmla="*/ 0 w 304917"/>
                      <a:gd name="connsiteY2" fmla="*/ 2133600 h 2133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04917" h="2133600">
                        <a:moveTo>
                          <a:pt x="28575" y="0"/>
                        </a:moveTo>
                        <a:cubicBezTo>
                          <a:pt x="169068" y="346075"/>
                          <a:pt x="309562" y="692150"/>
                          <a:pt x="304800" y="1047750"/>
                        </a:cubicBezTo>
                        <a:cubicBezTo>
                          <a:pt x="300038" y="1403350"/>
                          <a:pt x="150019" y="1768475"/>
                          <a:pt x="0" y="2133600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D740AA2E-08BC-06D5-DFCA-D7D05A9D6AA8}"/>
                    </a:ext>
                  </a:extLst>
                </p:cNvPr>
                <p:cNvGrpSpPr/>
                <p:nvPr/>
              </p:nvGrpSpPr>
              <p:grpSpPr>
                <a:xfrm>
                  <a:off x="3916895" y="2496660"/>
                  <a:ext cx="2002468" cy="1495182"/>
                  <a:chOff x="3596784" y="1682569"/>
                  <a:chExt cx="6309216" cy="3942864"/>
                </a:xfrm>
              </p:grpSpPr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ABC58BA-65CD-A7BC-0246-1AAFD57DFB4F}"/>
                      </a:ext>
                    </a:extLst>
                  </p:cNvPr>
                  <p:cNvSpPr/>
                  <p:nvPr/>
                </p:nvSpPr>
                <p:spPr>
                  <a:xfrm>
                    <a:off x="3596784" y="1682569"/>
                    <a:ext cx="1594087" cy="3942864"/>
                  </a:xfrm>
                  <a:custGeom>
                    <a:avLst/>
                    <a:gdLst>
                      <a:gd name="connsiteX0" fmla="*/ 2070591 w 2070591"/>
                      <a:gd name="connsiteY0" fmla="*/ 864752 h 5560657"/>
                      <a:gd name="connsiteX1" fmla="*/ 918066 w 2070591"/>
                      <a:gd name="connsiteY1" fmla="*/ 17027 h 5560657"/>
                      <a:gd name="connsiteX2" fmla="*/ 156066 w 2070591"/>
                      <a:gd name="connsiteY2" fmla="*/ 1550552 h 5560657"/>
                      <a:gd name="connsiteX3" fmla="*/ 60816 w 2070591"/>
                      <a:gd name="connsiteY3" fmla="*/ 3969902 h 5560657"/>
                      <a:gd name="connsiteX4" fmla="*/ 879966 w 2070591"/>
                      <a:gd name="connsiteY4" fmla="*/ 5551052 h 5560657"/>
                      <a:gd name="connsiteX5" fmla="*/ 2022966 w 2070591"/>
                      <a:gd name="connsiteY5" fmla="*/ 4512827 h 5560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70591" h="5560657">
                        <a:moveTo>
                          <a:pt x="2070591" y="864752"/>
                        </a:moveTo>
                        <a:cubicBezTo>
                          <a:pt x="1653872" y="383739"/>
                          <a:pt x="1237153" y="-97273"/>
                          <a:pt x="918066" y="17027"/>
                        </a:cubicBezTo>
                        <a:cubicBezTo>
                          <a:pt x="598979" y="131327"/>
                          <a:pt x="298941" y="891740"/>
                          <a:pt x="156066" y="1550552"/>
                        </a:cubicBezTo>
                        <a:cubicBezTo>
                          <a:pt x="13191" y="2209364"/>
                          <a:pt x="-59834" y="3303152"/>
                          <a:pt x="60816" y="3969902"/>
                        </a:cubicBezTo>
                        <a:cubicBezTo>
                          <a:pt x="181466" y="4636652"/>
                          <a:pt x="552941" y="5460565"/>
                          <a:pt x="879966" y="5551052"/>
                        </a:cubicBezTo>
                        <a:cubicBezTo>
                          <a:pt x="1206991" y="5641539"/>
                          <a:pt x="1614978" y="5077183"/>
                          <a:pt x="2022966" y="4512827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8380B48B-85A6-40B2-45A3-2E7C1DDAC08E}"/>
                      </a:ext>
                    </a:extLst>
                  </p:cNvPr>
                  <p:cNvSpPr/>
                  <p:nvPr/>
                </p:nvSpPr>
                <p:spPr>
                  <a:xfrm>
                    <a:off x="4054253" y="1924932"/>
                    <a:ext cx="3409852" cy="586644"/>
                  </a:xfrm>
                  <a:custGeom>
                    <a:avLst/>
                    <a:gdLst>
                      <a:gd name="connsiteX0" fmla="*/ 0 w 4429125"/>
                      <a:gd name="connsiteY0" fmla="*/ 562097 h 827349"/>
                      <a:gd name="connsiteX1" fmla="*/ 1514475 w 4429125"/>
                      <a:gd name="connsiteY1" fmla="*/ 800222 h 827349"/>
                      <a:gd name="connsiteX2" fmla="*/ 3514725 w 4429125"/>
                      <a:gd name="connsiteY2" fmla="*/ 122 h 827349"/>
                      <a:gd name="connsiteX3" fmla="*/ 4429125 w 4429125"/>
                      <a:gd name="connsiteY3" fmla="*/ 752597 h 827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29125" h="827349">
                        <a:moveTo>
                          <a:pt x="0" y="562097"/>
                        </a:moveTo>
                        <a:cubicBezTo>
                          <a:pt x="464344" y="727990"/>
                          <a:pt x="928688" y="893884"/>
                          <a:pt x="1514475" y="800222"/>
                        </a:cubicBezTo>
                        <a:cubicBezTo>
                          <a:pt x="2100262" y="706560"/>
                          <a:pt x="3028950" y="8059"/>
                          <a:pt x="3514725" y="122"/>
                        </a:cubicBezTo>
                        <a:cubicBezTo>
                          <a:pt x="4000500" y="-7815"/>
                          <a:pt x="4214812" y="372391"/>
                          <a:pt x="4429125" y="752597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" name="フリーフォーム: 図形 22">
                    <a:extLst>
                      <a:ext uri="{FF2B5EF4-FFF2-40B4-BE49-F238E27FC236}">
                        <a16:creationId xmlns:a16="http://schemas.microsoft.com/office/drawing/2014/main" id="{C4290339-1EE1-386A-C643-5DFE63CB2CE1}"/>
                      </a:ext>
                    </a:extLst>
                  </p:cNvPr>
                  <p:cNvSpPr/>
                  <p:nvPr/>
                </p:nvSpPr>
                <p:spPr>
                  <a:xfrm flipV="1">
                    <a:off x="4054253" y="4726921"/>
                    <a:ext cx="3409852" cy="586644"/>
                  </a:xfrm>
                  <a:custGeom>
                    <a:avLst/>
                    <a:gdLst>
                      <a:gd name="connsiteX0" fmla="*/ 0 w 4429125"/>
                      <a:gd name="connsiteY0" fmla="*/ 562097 h 827349"/>
                      <a:gd name="connsiteX1" fmla="*/ 1514475 w 4429125"/>
                      <a:gd name="connsiteY1" fmla="*/ 800222 h 827349"/>
                      <a:gd name="connsiteX2" fmla="*/ 3514725 w 4429125"/>
                      <a:gd name="connsiteY2" fmla="*/ 122 h 827349"/>
                      <a:gd name="connsiteX3" fmla="*/ 4429125 w 4429125"/>
                      <a:gd name="connsiteY3" fmla="*/ 752597 h 827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29125" h="827349">
                        <a:moveTo>
                          <a:pt x="0" y="562097"/>
                        </a:moveTo>
                        <a:cubicBezTo>
                          <a:pt x="464344" y="727990"/>
                          <a:pt x="928688" y="893884"/>
                          <a:pt x="1514475" y="800222"/>
                        </a:cubicBezTo>
                        <a:cubicBezTo>
                          <a:pt x="2100262" y="706560"/>
                          <a:pt x="3028950" y="8059"/>
                          <a:pt x="3514725" y="122"/>
                        </a:cubicBezTo>
                        <a:cubicBezTo>
                          <a:pt x="4000500" y="-7815"/>
                          <a:pt x="4214812" y="372391"/>
                          <a:pt x="4429125" y="752597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" name="フリーフォーム: 図形 23">
                    <a:extLst>
                      <a:ext uri="{FF2B5EF4-FFF2-40B4-BE49-F238E27FC236}">
                        <a16:creationId xmlns:a16="http://schemas.microsoft.com/office/drawing/2014/main" id="{8CDF86B9-3D98-2356-A4EB-A6901DD0F645}"/>
                      </a:ext>
                    </a:extLst>
                  </p:cNvPr>
                  <p:cNvSpPr/>
                  <p:nvPr/>
                </p:nvSpPr>
                <p:spPr>
                  <a:xfrm>
                    <a:off x="5652850" y="2016748"/>
                    <a:ext cx="4253150" cy="666330"/>
                  </a:xfrm>
                  <a:custGeom>
                    <a:avLst/>
                    <a:gdLst>
                      <a:gd name="connsiteX0" fmla="*/ 0 w 5524500"/>
                      <a:gd name="connsiteY0" fmla="*/ 651684 h 939731"/>
                      <a:gd name="connsiteX1" fmla="*/ 2343150 w 5524500"/>
                      <a:gd name="connsiteY1" fmla="*/ 908859 h 939731"/>
                      <a:gd name="connsiteX2" fmla="*/ 4152900 w 5524500"/>
                      <a:gd name="connsiteY2" fmla="*/ 23034 h 939731"/>
                      <a:gd name="connsiteX3" fmla="*/ 5524500 w 5524500"/>
                      <a:gd name="connsiteY3" fmla="*/ 346884 h 939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24500" h="939731">
                        <a:moveTo>
                          <a:pt x="0" y="651684"/>
                        </a:moveTo>
                        <a:cubicBezTo>
                          <a:pt x="825500" y="832659"/>
                          <a:pt x="1651000" y="1013634"/>
                          <a:pt x="2343150" y="908859"/>
                        </a:cubicBezTo>
                        <a:cubicBezTo>
                          <a:pt x="3035300" y="804084"/>
                          <a:pt x="3622675" y="116696"/>
                          <a:pt x="4152900" y="23034"/>
                        </a:cubicBezTo>
                        <a:cubicBezTo>
                          <a:pt x="4683125" y="-70629"/>
                          <a:pt x="5103812" y="138127"/>
                          <a:pt x="5524500" y="346884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フリーフォーム: 図形 24">
                    <a:extLst>
                      <a:ext uri="{FF2B5EF4-FFF2-40B4-BE49-F238E27FC236}">
                        <a16:creationId xmlns:a16="http://schemas.microsoft.com/office/drawing/2014/main" id="{E043F8C0-8EE1-1E7B-B1D3-7497818FF078}"/>
                      </a:ext>
                    </a:extLst>
                  </p:cNvPr>
                  <p:cNvSpPr/>
                  <p:nvPr/>
                </p:nvSpPr>
                <p:spPr>
                  <a:xfrm flipV="1">
                    <a:off x="5648339" y="4554310"/>
                    <a:ext cx="4253150" cy="666330"/>
                  </a:xfrm>
                  <a:custGeom>
                    <a:avLst/>
                    <a:gdLst>
                      <a:gd name="connsiteX0" fmla="*/ 0 w 5524500"/>
                      <a:gd name="connsiteY0" fmla="*/ 651684 h 939731"/>
                      <a:gd name="connsiteX1" fmla="*/ 2343150 w 5524500"/>
                      <a:gd name="connsiteY1" fmla="*/ 908859 h 939731"/>
                      <a:gd name="connsiteX2" fmla="*/ 4152900 w 5524500"/>
                      <a:gd name="connsiteY2" fmla="*/ 23034 h 939731"/>
                      <a:gd name="connsiteX3" fmla="*/ 5524500 w 5524500"/>
                      <a:gd name="connsiteY3" fmla="*/ 346884 h 939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24500" h="939731">
                        <a:moveTo>
                          <a:pt x="0" y="651684"/>
                        </a:moveTo>
                        <a:cubicBezTo>
                          <a:pt x="825500" y="832659"/>
                          <a:pt x="1651000" y="1013634"/>
                          <a:pt x="2343150" y="908859"/>
                        </a:cubicBezTo>
                        <a:cubicBezTo>
                          <a:pt x="3035300" y="804084"/>
                          <a:pt x="3622675" y="116696"/>
                          <a:pt x="4152900" y="23034"/>
                        </a:cubicBezTo>
                        <a:cubicBezTo>
                          <a:pt x="4683125" y="-70629"/>
                          <a:pt x="5103812" y="138127"/>
                          <a:pt x="5524500" y="346884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フリーフォーム: 図形 25">
                    <a:extLst>
                      <a:ext uri="{FF2B5EF4-FFF2-40B4-BE49-F238E27FC236}">
                        <a16:creationId xmlns:a16="http://schemas.microsoft.com/office/drawing/2014/main" id="{016B2F63-959A-0047-EEA6-4CB04C382EA5}"/>
                      </a:ext>
                    </a:extLst>
                  </p:cNvPr>
                  <p:cNvSpPr/>
                  <p:nvPr/>
                </p:nvSpPr>
                <p:spPr>
                  <a:xfrm>
                    <a:off x="7592690" y="2775558"/>
                    <a:ext cx="285924" cy="1685827"/>
                  </a:xfrm>
                  <a:custGeom>
                    <a:avLst/>
                    <a:gdLst>
                      <a:gd name="connsiteX0" fmla="*/ 28575 w 304917"/>
                      <a:gd name="connsiteY0" fmla="*/ 0 h 2133600"/>
                      <a:gd name="connsiteX1" fmla="*/ 304800 w 304917"/>
                      <a:gd name="connsiteY1" fmla="*/ 1047750 h 2133600"/>
                      <a:gd name="connsiteX2" fmla="*/ 0 w 304917"/>
                      <a:gd name="connsiteY2" fmla="*/ 2133600 h 2133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04917" h="2133600">
                        <a:moveTo>
                          <a:pt x="28575" y="0"/>
                        </a:moveTo>
                        <a:cubicBezTo>
                          <a:pt x="169068" y="346075"/>
                          <a:pt x="309562" y="692150"/>
                          <a:pt x="304800" y="1047750"/>
                        </a:cubicBezTo>
                        <a:cubicBezTo>
                          <a:pt x="300038" y="1403350"/>
                          <a:pt x="150019" y="1768475"/>
                          <a:pt x="0" y="2133600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85CFDBF8-9791-5714-97CC-B4D9C3C80EDC}"/>
                    </a:ext>
                  </a:extLst>
                </p:cNvPr>
                <p:cNvGrpSpPr/>
                <p:nvPr/>
              </p:nvGrpSpPr>
              <p:grpSpPr>
                <a:xfrm>
                  <a:off x="5917931" y="2483187"/>
                  <a:ext cx="1923569" cy="1495182"/>
                  <a:chOff x="905356" y="2152893"/>
                  <a:chExt cx="6309216" cy="3942864"/>
                </a:xfrm>
              </p:grpSpPr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ED683015-CEBF-6E02-C2BA-187BDCBB5DEE}"/>
                      </a:ext>
                    </a:extLst>
                  </p:cNvPr>
                  <p:cNvSpPr/>
                  <p:nvPr/>
                </p:nvSpPr>
                <p:spPr>
                  <a:xfrm>
                    <a:off x="905356" y="2152893"/>
                    <a:ext cx="1594087" cy="3942864"/>
                  </a:xfrm>
                  <a:custGeom>
                    <a:avLst/>
                    <a:gdLst>
                      <a:gd name="connsiteX0" fmla="*/ 2070591 w 2070591"/>
                      <a:gd name="connsiteY0" fmla="*/ 864752 h 5560657"/>
                      <a:gd name="connsiteX1" fmla="*/ 918066 w 2070591"/>
                      <a:gd name="connsiteY1" fmla="*/ 17027 h 5560657"/>
                      <a:gd name="connsiteX2" fmla="*/ 156066 w 2070591"/>
                      <a:gd name="connsiteY2" fmla="*/ 1550552 h 5560657"/>
                      <a:gd name="connsiteX3" fmla="*/ 60816 w 2070591"/>
                      <a:gd name="connsiteY3" fmla="*/ 3969902 h 5560657"/>
                      <a:gd name="connsiteX4" fmla="*/ 879966 w 2070591"/>
                      <a:gd name="connsiteY4" fmla="*/ 5551052 h 5560657"/>
                      <a:gd name="connsiteX5" fmla="*/ 2022966 w 2070591"/>
                      <a:gd name="connsiteY5" fmla="*/ 4512827 h 5560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70591" h="5560657">
                        <a:moveTo>
                          <a:pt x="2070591" y="864752"/>
                        </a:moveTo>
                        <a:cubicBezTo>
                          <a:pt x="1653872" y="383739"/>
                          <a:pt x="1237153" y="-97273"/>
                          <a:pt x="918066" y="17027"/>
                        </a:cubicBezTo>
                        <a:cubicBezTo>
                          <a:pt x="598979" y="131327"/>
                          <a:pt x="298941" y="891740"/>
                          <a:pt x="156066" y="1550552"/>
                        </a:cubicBezTo>
                        <a:cubicBezTo>
                          <a:pt x="13191" y="2209364"/>
                          <a:pt x="-59834" y="3303152"/>
                          <a:pt x="60816" y="3969902"/>
                        </a:cubicBezTo>
                        <a:cubicBezTo>
                          <a:pt x="181466" y="4636652"/>
                          <a:pt x="552941" y="5460565"/>
                          <a:pt x="879966" y="5551052"/>
                        </a:cubicBezTo>
                        <a:cubicBezTo>
                          <a:pt x="1206991" y="5641539"/>
                          <a:pt x="1614978" y="5077183"/>
                          <a:pt x="2022966" y="4512827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342B44FF-6DD9-32F1-5AB8-3CDC19B46B96}"/>
                      </a:ext>
                    </a:extLst>
                  </p:cNvPr>
                  <p:cNvSpPr/>
                  <p:nvPr/>
                </p:nvSpPr>
                <p:spPr>
                  <a:xfrm>
                    <a:off x="1362825" y="2395256"/>
                    <a:ext cx="3409852" cy="586644"/>
                  </a:xfrm>
                  <a:custGeom>
                    <a:avLst/>
                    <a:gdLst>
                      <a:gd name="connsiteX0" fmla="*/ 0 w 4429125"/>
                      <a:gd name="connsiteY0" fmla="*/ 562097 h 827349"/>
                      <a:gd name="connsiteX1" fmla="*/ 1514475 w 4429125"/>
                      <a:gd name="connsiteY1" fmla="*/ 800222 h 827349"/>
                      <a:gd name="connsiteX2" fmla="*/ 3514725 w 4429125"/>
                      <a:gd name="connsiteY2" fmla="*/ 122 h 827349"/>
                      <a:gd name="connsiteX3" fmla="*/ 4429125 w 4429125"/>
                      <a:gd name="connsiteY3" fmla="*/ 752597 h 827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29125" h="827349">
                        <a:moveTo>
                          <a:pt x="0" y="562097"/>
                        </a:moveTo>
                        <a:cubicBezTo>
                          <a:pt x="464344" y="727990"/>
                          <a:pt x="928688" y="893884"/>
                          <a:pt x="1514475" y="800222"/>
                        </a:cubicBezTo>
                        <a:cubicBezTo>
                          <a:pt x="2100262" y="706560"/>
                          <a:pt x="3028950" y="8059"/>
                          <a:pt x="3514725" y="122"/>
                        </a:cubicBezTo>
                        <a:cubicBezTo>
                          <a:pt x="4000500" y="-7815"/>
                          <a:pt x="4214812" y="372391"/>
                          <a:pt x="4429125" y="752597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C0A458AF-E8F1-1607-09D6-8B87D529B60F}"/>
                      </a:ext>
                    </a:extLst>
                  </p:cNvPr>
                  <p:cNvSpPr/>
                  <p:nvPr/>
                </p:nvSpPr>
                <p:spPr>
                  <a:xfrm flipV="1">
                    <a:off x="1362825" y="5197245"/>
                    <a:ext cx="3409852" cy="586644"/>
                  </a:xfrm>
                  <a:custGeom>
                    <a:avLst/>
                    <a:gdLst>
                      <a:gd name="connsiteX0" fmla="*/ 0 w 4429125"/>
                      <a:gd name="connsiteY0" fmla="*/ 562097 h 827349"/>
                      <a:gd name="connsiteX1" fmla="*/ 1514475 w 4429125"/>
                      <a:gd name="connsiteY1" fmla="*/ 800222 h 827349"/>
                      <a:gd name="connsiteX2" fmla="*/ 3514725 w 4429125"/>
                      <a:gd name="connsiteY2" fmla="*/ 122 h 827349"/>
                      <a:gd name="connsiteX3" fmla="*/ 4429125 w 4429125"/>
                      <a:gd name="connsiteY3" fmla="*/ 752597 h 827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29125" h="827349">
                        <a:moveTo>
                          <a:pt x="0" y="562097"/>
                        </a:moveTo>
                        <a:cubicBezTo>
                          <a:pt x="464344" y="727990"/>
                          <a:pt x="928688" y="893884"/>
                          <a:pt x="1514475" y="800222"/>
                        </a:cubicBezTo>
                        <a:cubicBezTo>
                          <a:pt x="2100262" y="706560"/>
                          <a:pt x="3028950" y="8059"/>
                          <a:pt x="3514725" y="122"/>
                        </a:cubicBezTo>
                        <a:cubicBezTo>
                          <a:pt x="4000500" y="-7815"/>
                          <a:pt x="4214812" y="372391"/>
                          <a:pt x="4429125" y="752597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F5CB817-DBC3-9794-330F-F2FA8548DD7B}"/>
                      </a:ext>
                    </a:extLst>
                  </p:cNvPr>
                  <p:cNvSpPr/>
                  <p:nvPr/>
                </p:nvSpPr>
                <p:spPr>
                  <a:xfrm>
                    <a:off x="2961422" y="2487072"/>
                    <a:ext cx="4253150" cy="666330"/>
                  </a:xfrm>
                  <a:custGeom>
                    <a:avLst/>
                    <a:gdLst>
                      <a:gd name="connsiteX0" fmla="*/ 0 w 5524500"/>
                      <a:gd name="connsiteY0" fmla="*/ 651684 h 939731"/>
                      <a:gd name="connsiteX1" fmla="*/ 2343150 w 5524500"/>
                      <a:gd name="connsiteY1" fmla="*/ 908859 h 939731"/>
                      <a:gd name="connsiteX2" fmla="*/ 4152900 w 5524500"/>
                      <a:gd name="connsiteY2" fmla="*/ 23034 h 939731"/>
                      <a:gd name="connsiteX3" fmla="*/ 5524500 w 5524500"/>
                      <a:gd name="connsiteY3" fmla="*/ 346884 h 939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24500" h="939731">
                        <a:moveTo>
                          <a:pt x="0" y="651684"/>
                        </a:moveTo>
                        <a:cubicBezTo>
                          <a:pt x="825500" y="832659"/>
                          <a:pt x="1651000" y="1013634"/>
                          <a:pt x="2343150" y="908859"/>
                        </a:cubicBezTo>
                        <a:cubicBezTo>
                          <a:pt x="3035300" y="804084"/>
                          <a:pt x="3622675" y="116696"/>
                          <a:pt x="4152900" y="23034"/>
                        </a:cubicBezTo>
                        <a:cubicBezTo>
                          <a:pt x="4683125" y="-70629"/>
                          <a:pt x="5103812" y="138127"/>
                          <a:pt x="5524500" y="346884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F323EF73-2342-66E5-2462-6EC3BFF2195B}"/>
                      </a:ext>
                    </a:extLst>
                  </p:cNvPr>
                  <p:cNvSpPr/>
                  <p:nvPr/>
                </p:nvSpPr>
                <p:spPr>
                  <a:xfrm flipV="1">
                    <a:off x="2956911" y="5024634"/>
                    <a:ext cx="4253150" cy="666330"/>
                  </a:xfrm>
                  <a:custGeom>
                    <a:avLst/>
                    <a:gdLst>
                      <a:gd name="connsiteX0" fmla="*/ 0 w 5524500"/>
                      <a:gd name="connsiteY0" fmla="*/ 651684 h 939731"/>
                      <a:gd name="connsiteX1" fmla="*/ 2343150 w 5524500"/>
                      <a:gd name="connsiteY1" fmla="*/ 908859 h 939731"/>
                      <a:gd name="connsiteX2" fmla="*/ 4152900 w 5524500"/>
                      <a:gd name="connsiteY2" fmla="*/ 23034 h 939731"/>
                      <a:gd name="connsiteX3" fmla="*/ 5524500 w 5524500"/>
                      <a:gd name="connsiteY3" fmla="*/ 346884 h 939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24500" h="939731">
                        <a:moveTo>
                          <a:pt x="0" y="651684"/>
                        </a:moveTo>
                        <a:cubicBezTo>
                          <a:pt x="825500" y="832659"/>
                          <a:pt x="1651000" y="1013634"/>
                          <a:pt x="2343150" y="908859"/>
                        </a:cubicBezTo>
                        <a:cubicBezTo>
                          <a:pt x="3035300" y="804084"/>
                          <a:pt x="3622675" y="116696"/>
                          <a:pt x="4152900" y="23034"/>
                        </a:cubicBezTo>
                        <a:cubicBezTo>
                          <a:pt x="4683125" y="-70629"/>
                          <a:pt x="5103812" y="138127"/>
                          <a:pt x="5524500" y="346884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D6247D8E-BF90-0FF0-1CF7-DC0F68330919}"/>
                      </a:ext>
                    </a:extLst>
                  </p:cNvPr>
                  <p:cNvSpPr/>
                  <p:nvPr/>
                </p:nvSpPr>
                <p:spPr>
                  <a:xfrm>
                    <a:off x="4901262" y="3245882"/>
                    <a:ext cx="285924" cy="1685827"/>
                  </a:xfrm>
                  <a:custGeom>
                    <a:avLst/>
                    <a:gdLst>
                      <a:gd name="connsiteX0" fmla="*/ 28575 w 304917"/>
                      <a:gd name="connsiteY0" fmla="*/ 0 h 2133600"/>
                      <a:gd name="connsiteX1" fmla="*/ 304800 w 304917"/>
                      <a:gd name="connsiteY1" fmla="*/ 1047750 h 2133600"/>
                      <a:gd name="connsiteX2" fmla="*/ 0 w 304917"/>
                      <a:gd name="connsiteY2" fmla="*/ 2133600 h 2133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04917" h="2133600">
                        <a:moveTo>
                          <a:pt x="28575" y="0"/>
                        </a:moveTo>
                        <a:cubicBezTo>
                          <a:pt x="169068" y="346075"/>
                          <a:pt x="309562" y="692150"/>
                          <a:pt x="304800" y="1047750"/>
                        </a:cubicBezTo>
                        <a:cubicBezTo>
                          <a:pt x="300038" y="1403350"/>
                          <a:pt x="150019" y="1768475"/>
                          <a:pt x="0" y="2133600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ED7B0DA7-C76D-8C72-ABF9-B061E8DA3086}"/>
                    </a:ext>
                  </a:extLst>
                </p:cNvPr>
                <p:cNvGrpSpPr/>
                <p:nvPr/>
              </p:nvGrpSpPr>
              <p:grpSpPr>
                <a:xfrm>
                  <a:off x="7840125" y="2469714"/>
                  <a:ext cx="2002468" cy="1495182"/>
                  <a:chOff x="3596784" y="1682569"/>
                  <a:chExt cx="6309216" cy="3942864"/>
                </a:xfrm>
              </p:grpSpPr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9AD04739-87E2-9BE4-F8D1-D2356494811B}"/>
                      </a:ext>
                    </a:extLst>
                  </p:cNvPr>
                  <p:cNvSpPr/>
                  <p:nvPr/>
                </p:nvSpPr>
                <p:spPr>
                  <a:xfrm>
                    <a:off x="3596784" y="1682569"/>
                    <a:ext cx="1594087" cy="3942864"/>
                  </a:xfrm>
                  <a:custGeom>
                    <a:avLst/>
                    <a:gdLst>
                      <a:gd name="connsiteX0" fmla="*/ 2070591 w 2070591"/>
                      <a:gd name="connsiteY0" fmla="*/ 864752 h 5560657"/>
                      <a:gd name="connsiteX1" fmla="*/ 918066 w 2070591"/>
                      <a:gd name="connsiteY1" fmla="*/ 17027 h 5560657"/>
                      <a:gd name="connsiteX2" fmla="*/ 156066 w 2070591"/>
                      <a:gd name="connsiteY2" fmla="*/ 1550552 h 5560657"/>
                      <a:gd name="connsiteX3" fmla="*/ 60816 w 2070591"/>
                      <a:gd name="connsiteY3" fmla="*/ 3969902 h 5560657"/>
                      <a:gd name="connsiteX4" fmla="*/ 879966 w 2070591"/>
                      <a:gd name="connsiteY4" fmla="*/ 5551052 h 5560657"/>
                      <a:gd name="connsiteX5" fmla="*/ 2022966 w 2070591"/>
                      <a:gd name="connsiteY5" fmla="*/ 4512827 h 5560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70591" h="5560657">
                        <a:moveTo>
                          <a:pt x="2070591" y="864752"/>
                        </a:moveTo>
                        <a:cubicBezTo>
                          <a:pt x="1653872" y="383739"/>
                          <a:pt x="1237153" y="-97273"/>
                          <a:pt x="918066" y="17027"/>
                        </a:cubicBezTo>
                        <a:cubicBezTo>
                          <a:pt x="598979" y="131327"/>
                          <a:pt x="298941" y="891740"/>
                          <a:pt x="156066" y="1550552"/>
                        </a:cubicBezTo>
                        <a:cubicBezTo>
                          <a:pt x="13191" y="2209364"/>
                          <a:pt x="-59834" y="3303152"/>
                          <a:pt x="60816" y="3969902"/>
                        </a:cubicBezTo>
                        <a:cubicBezTo>
                          <a:pt x="181466" y="4636652"/>
                          <a:pt x="552941" y="5460565"/>
                          <a:pt x="879966" y="5551052"/>
                        </a:cubicBezTo>
                        <a:cubicBezTo>
                          <a:pt x="1206991" y="5641539"/>
                          <a:pt x="1614978" y="5077183"/>
                          <a:pt x="2022966" y="4512827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D19DF435-BD88-80D1-1934-6CC318209116}"/>
                      </a:ext>
                    </a:extLst>
                  </p:cNvPr>
                  <p:cNvSpPr/>
                  <p:nvPr/>
                </p:nvSpPr>
                <p:spPr>
                  <a:xfrm>
                    <a:off x="4054253" y="1924932"/>
                    <a:ext cx="3409852" cy="586644"/>
                  </a:xfrm>
                  <a:custGeom>
                    <a:avLst/>
                    <a:gdLst>
                      <a:gd name="connsiteX0" fmla="*/ 0 w 4429125"/>
                      <a:gd name="connsiteY0" fmla="*/ 562097 h 827349"/>
                      <a:gd name="connsiteX1" fmla="*/ 1514475 w 4429125"/>
                      <a:gd name="connsiteY1" fmla="*/ 800222 h 827349"/>
                      <a:gd name="connsiteX2" fmla="*/ 3514725 w 4429125"/>
                      <a:gd name="connsiteY2" fmla="*/ 122 h 827349"/>
                      <a:gd name="connsiteX3" fmla="*/ 4429125 w 4429125"/>
                      <a:gd name="connsiteY3" fmla="*/ 752597 h 827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29125" h="827349">
                        <a:moveTo>
                          <a:pt x="0" y="562097"/>
                        </a:moveTo>
                        <a:cubicBezTo>
                          <a:pt x="464344" y="727990"/>
                          <a:pt x="928688" y="893884"/>
                          <a:pt x="1514475" y="800222"/>
                        </a:cubicBezTo>
                        <a:cubicBezTo>
                          <a:pt x="2100262" y="706560"/>
                          <a:pt x="3028950" y="8059"/>
                          <a:pt x="3514725" y="122"/>
                        </a:cubicBezTo>
                        <a:cubicBezTo>
                          <a:pt x="4000500" y="-7815"/>
                          <a:pt x="4214812" y="372391"/>
                          <a:pt x="4429125" y="752597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A1AE696F-C90F-4207-A26D-93A21E4CED41}"/>
                      </a:ext>
                    </a:extLst>
                  </p:cNvPr>
                  <p:cNvSpPr/>
                  <p:nvPr/>
                </p:nvSpPr>
                <p:spPr>
                  <a:xfrm flipV="1">
                    <a:off x="4054253" y="4726921"/>
                    <a:ext cx="3409852" cy="586644"/>
                  </a:xfrm>
                  <a:custGeom>
                    <a:avLst/>
                    <a:gdLst>
                      <a:gd name="connsiteX0" fmla="*/ 0 w 4429125"/>
                      <a:gd name="connsiteY0" fmla="*/ 562097 h 827349"/>
                      <a:gd name="connsiteX1" fmla="*/ 1514475 w 4429125"/>
                      <a:gd name="connsiteY1" fmla="*/ 800222 h 827349"/>
                      <a:gd name="connsiteX2" fmla="*/ 3514725 w 4429125"/>
                      <a:gd name="connsiteY2" fmla="*/ 122 h 827349"/>
                      <a:gd name="connsiteX3" fmla="*/ 4429125 w 4429125"/>
                      <a:gd name="connsiteY3" fmla="*/ 752597 h 827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29125" h="827349">
                        <a:moveTo>
                          <a:pt x="0" y="562097"/>
                        </a:moveTo>
                        <a:cubicBezTo>
                          <a:pt x="464344" y="727990"/>
                          <a:pt x="928688" y="893884"/>
                          <a:pt x="1514475" y="800222"/>
                        </a:cubicBezTo>
                        <a:cubicBezTo>
                          <a:pt x="2100262" y="706560"/>
                          <a:pt x="3028950" y="8059"/>
                          <a:pt x="3514725" y="122"/>
                        </a:cubicBezTo>
                        <a:cubicBezTo>
                          <a:pt x="4000500" y="-7815"/>
                          <a:pt x="4214812" y="372391"/>
                          <a:pt x="4429125" y="752597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D60387AF-7598-423B-7546-A849F771A207}"/>
                      </a:ext>
                    </a:extLst>
                  </p:cNvPr>
                  <p:cNvSpPr/>
                  <p:nvPr/>
                </p:nvSpPr>
                <p:spPr>
                  <a:xfrm>
                    <a:off x="5652850" y="2016748"/>
                    <a:ext cx="4253150" cy="666330"/>
                  </a:xfrm>
                  <a:custGeom>
                    <a:avLst/>
                    <a:gdLst>
                      <a:gd name="connsiteX0" fmla="*/ 0 w 5524500"/>
                      <a:gd name="connsiteY0" fmla="*/ 651684 h 939731"/>
                      <a:gd name="connsiteX1" fmla="*/ 2343150 w 5524500"/>
                      <a:gd name="connsiteY1" fmla="*/ 908859 h 939731"/>
                      <a:gd name="connsiteX2" fmla="*/ 4152900 w 5524500"/>
                      <a:gd name="connsiteY2" fmla="*/ 23034 h 939731"/>
                      <a:gd name="connsiteX3" fmla="*/ 5524500 w 5524500"/>
                      <a:gd name="connsiteY3" fmla="*/ 346884 h 939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24500" h="939731">
                        <a:moveTo>
                          <a:pt x="0" y="651684"/>
                        </a:moveTo>
                        <a:cubicBezTo>
                          <a:pt x="825500" y="832659"/>
                          <a:pt x="1651000" y="1013634"/>
                          <a:pt x="2343150" y="908859"/>
                        </a:cubicBezTo>
                        <a:cubicBezTo>
                          <a:pt x="3035300" y="804084"/>
                          <a:pt x="3622675" y="116696"/>
                          <a:pt x="4152900" y="23034"/>
                        </a:cubicBezTo>
                        <a:cubicBezTo>
                          <a:pt x="4683125" y="-70629"/>
                          <a:pt x="5103812" y="138127"/>
                          <a:pt x="5524500" y="346884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C71E07BC-6000-7523-0B6D-D4312DB2E0C5}"/>
                      </a:ext>
                    </a:extLst>
                  </p:cNvPr>
                  <p:cNvSpPr/>
                  <p:nvPr/>
                </p:nvSpPr>
                <p:spPr>
                  <a:xfrm flipV="1">
                    <a:off x="5648339" y="4554310"/>
                    <a:ext cx="4253150" cy="666330"/>
                  </a:xfrm>
                  <a:custGeom>
                    <a:avLst/>
                    <a:gdLst>
                      <a:gd name="connsiteX0" fmla="*/ 0 w 5524500"/>
                      <a:gd name="connsiteY0" fmla="*/ 651684 h 939731"/>
                      <a:gd name="connsiteX1" fmla="*/ 2343150 w 5524500"/>
                      <a:gd name="connsiteY1" fmla="*/ 908859 h 939731"/>
                      <a:gd name="connsiteX2" fmla="*/ 4152900 w 5524500"/>
                      <a:gd name="connsiteY2" fmla="*/ 23034 h 939731"/>
                      <a:gd name="connsiteX3" fmla="*/ 5524500 w 5524500"/>
                      <a:gd name="connsiteY3" fmla="*/ 346884 h 939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24500" h="939731">
                        <a:moveTo>
                          <a:pt x="0" y="651684"/>
                        </a:moveTo>
                        <a:cubicBezTo>
                          <a:pt x="825500" y="832659"/>
                          <a:pt x="1651000" y="1013634"/>
                          <a:pt x="2343150" y="908859"/>
                        </a:cubicBezTo>
                        <a:cubicBezTo>
                          <a:pt x="3035300" y="804084"/>
                          <a:pt x="3622675" y="116696"/>
                          <a:pt x="4152900" y="23034"/>
                        </a:cubicBezTo>
                        <a:cubicBezTo>
                          <a:pt x="4683125" y="-70629"/>
                          <a:pt x="5103812" y="138127"/>
                          <a:pt x="5524500" y="346884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5E800C46-89F7-BB2A-E65C-14635B5B3885}"/>
                      </a:ext>
                    </a:extLst>
                  </p:cNvPr>
                  <p:cNvSpPr/>
                  <p:nvPr/>
                </p:nvSpPr>
                <p:spPr>
                  <a:xfrm>
                    <a:off x="7592690" y="2775558"/>
                    <a:ext cx="285924" cy="1685827"/>
                  </a:xfrm>
                  <a:custGeom>
                    <a:avLst/>
                    <a:gdLst>
                      <a:gd name="connsiteX0" fmla="*/ 28575 w 304917"/>
                      <a:gd name="connsiteY0" fmla="*/ 0 h 2133600"/>
                      <a:gd name="connsiteX1" fmla="*/ 304800 w 304917"/>
                      <a:gd name="connsiteY1" fmla="*/ 1047750 h 2133600"/>
                      <a:gd name="connsiteX2" fmla="*/ 0 w 304917"/>
                      <a:gd name="connsiteY2" fmla="*/ 2133600 h 2133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04917" h="2133600">
                        <a:moveTo>
                          <a:pt x="28575" y="0"/>
                        </a:moveTo>
                        <a:cubicBezTo>
                          <a:pt x="169068" y="346075"/>
                          <a:pt x="309562" y="692150"/>
                          <a:pt x="304800" y="1047750"/>
                        </a:cubicBezTo>
                        <a:cubicBezTo>
                          <a:pt x="300038" y="1403350"/>
                          <a:pt x="150019" y="1768475"/>
                          <a:pt x="0" y="2133600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" name="フリーフォーム: 図形 6">
                  <a:extLst>
                    <a:ext uri="{FF2B5EF4-FFF2-40B4-BE49-F238E27FC236}">
                      <a16:creationId xmlns:a16="http://schemas.microsoft.com/office/drawing/2014/main" id="{52EAE454-028A-0843-AFFC-97EC7F1A8788}"/>
                    </a:ext>
                  </a:extLst>
                </p:cNvPr>
                <p:cNvSpPr/>
                <p:nvPr/>
              </p:nvSpPr>
              <p:spPr>
                <a:xfrm>
                  <a:off x="915747" y="580773"/>
                  <a:ext cx="10226166" cy="2316889"/>
                </a:xfrm>
                <a:custGeom>
                  <a:avLst/>
                  <a:gdLst>
                    <a:gd name="connsiteX0" fmla="*/ 1095652 w 10226166"/>
                    <a:gd name="connsiteY0" fmla="*/ 2078242 h 2316889"/>
                    <a:gd name="connsiteX1" fmla="*/ 105052 w 10226166"/>
                    <a:gd name="connsiteY1" fmla="*/ 1154317 h 2316889"/>
                    <a:gd name="connsiteX2" fmla="*/ 3324502 w 10226166"/>
                    <a:gd name="connsiteY2" fmla="*/ 125617 h 2316889"/>
                    <a:gd name="connsiteX3" fmla="*/ 7505977 w 10226166"/>
                    <a:gd name="connsiteY3" fmla="*/ 116092 h 2316889"/>
                    <a:gd name="connsiteX4" fmla="*/ 10144402 w 10226166"/>
                    <a:gd name="connsiteY4" fmla="*/ 1020967 h 2316889"/>
                    <a:gd name="connsiteX5" fmla="*/ 9496702 w 10226166"/>
                    <a:gd name="connsiteY5" fmla="*/ 2240167 h 2316889"/>
                    <a:gd name="connsiteX6" fmla="*/ 8896627 w 10226166"/>
                    <a:gd name="connsiteY6" fmla="*/ 2087767 h 2316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26166" h="2316889">
                      <a:moveTo>
                        <a:pt x="1095652" y="2078242"/>
                      </a:moveTo>
                      <a:cubicBezTo>
                        <a:pt x="414614" y="1778998"/>
                        <a:pt x="-266423" y="1479755"/>
                        <a:pt x="105052" y="1154317"/>
                      </a:cubicBezTo>
                      <a:cubicBezTo>
                        <a:pt x="476527" y="828879"/>
                        <a:pt x="2091014" y="298655"/>
                        <a:pt x="3324502" y="125617"/>
                      </a:cubicBezTo>
                      <a:cubicBezTo>
                        <a:pt x="4557990" y="-47421"/>
                        <a:pt x="6369327" y="-33133"/>
                        <a:pt x="7505977" y="116092"/>
                      </a:cubicBezTo>
                      <a:cubicBezTo>
                        <a:pt x="8642627" y="265317"/>
                        <a:pt x="9812615" y="666955"/>
                        <a:pt x="10144402" y="1020967"/>
                      </a:cubicBezTo>
                      <a:cubicBezTo>
                        <a:pt x="10476189" y="1374979"/>
                        <a:pt x="9704664" y="2062367"/>
                        <a:pt x="9496702" y="2240167"/>
                      </a:cubicBezTo>
                      <a:cubicBezTo>
                        <a:pt x="9288740" y="2417967"/>
                        <a:pt x="9092683" y="2252867"/>
                        <a:pt x="8896627" y="2087767"/>
                      </a:cubicBezTo>
                    </a:path>
                  </a:pathLst>
                </a:cu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フリーフォーム: 図形 7">
                  <a:extLst>
                    <a:ext uri="{FF2B5EF4-FFF2-40B4-BE49-F238E27FC236}">
                      <a16:creationId xmlns:a16="http://schemas.microsoft.com/office/drawing/2014/main" id="{45F0CEA1-5E40-6E1F-593C-E8108080536C}"/>
                    </a:ext>
                  </a:extLst>
                </p:cNvPr>
                <p:cNvSpPr/>
                <p:nvPr/>
              </p:nvSpPr>
              <p:spPr>
                <a:xfrm flipV="1">
                  <a:off x="887172" y="3535752"/>
                  <a:ext cx="10226166" cy="2316889"/>
                </a:xfrm>
                <a:custGeom>
                  <a:avLst/>
                  <a:gdLst>
                    <a:gd name="connsiteX0" fmla="*/ 1095652 w 10226166"/>
                    <a:gd name="connsiteY0" fmla="*/ 2078242 h 2316889"/>
                    <a:gd name="connsiteX1" fmla="*/ 105052 w 10226166"/>
                    <a:gd name="connsiteY1" fmla="*/ 1154317 h 2316889"/>
                    <a:gd name="connsiteX2" fmla="*/ 3324502 w 10226166"/>
                    <a:gd name="connsiteY2" fmla="*/ 125617 h 2316889"/>
                    <a:gd name="connsiteX3" fmla="*/ 7505977 w 10226166"/>
                    <a:gd name="connsiteY3" fmla="*/ 116092 h 2316889"/>
                    <a:gd name="connsiteX4" fmla="*/ 10144402 w 10226166"/>
                    <a:gd name="connsiteY4" fmla="*/ 1020967 h 2316889"/>
                    <a:gd name="connsiteX5" fmla="*/ 9496702 w 10226166"/>
                    <a:gd name="connsiteY5" fmla="*/ 2240167 h 2316889"/>
                    <a:gd name="connsiteX6" fmla="*/ 8896627 w 10226166"/>
                    <a:gd name="connsiteY6" fmla="*/ 2087767 h 2316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26166" h="2316889">
                      <a:moveTo>
                        <a:pt x="1095652" y="2078242"/>
                      </a:moveTo>
                      <a:cubicBezTo>
                        <a:pt x="414614" y="1778998"/>
                        <a:pt x="-266423" y="1479755"/>
                        <a:pt x="105052" y="1154317"/>
                      </a:cubicBezTo>
                      <a:cubicBezTo>
                        <a:pt x="476527" y="828879"/>
                        <a:pt x="2091014" y="298655"/>
                        <a:pt x="3324502" y="125617"/>
                      </a:cubicBezTo>
                      <a:cubicBezTo>
                        <a:pt x="4557990" y="-47421"/>
                        <a:pt x="6369327" y="-33133"/>
                        <a:pt x="7505977" y="116092"/>
                      </a:cubicBezTo>
                      <a:cubicBezTo>
                        <a:pt x="8642627" y="265317"/>
                        <a:pt x="9812615" y="666955"/>
                        <a:pt x="10144402" y="1020967"/>
                      </a:cubicBezTo>
                      <a:cubicBezTo>
                        <a:pt x="10476189" y="1374979"/>
                        <a:pt x="9704664" y="2062367"/>
                        <a:pt x="9496702" y="2240167"/>
                      </a:cubicBezTo>
                      <a:cubicBezTo>
                        <a:pt x="9288740" y="2417967"/>
                        <a:pt x="9092683" y="2252867"/>
                        <a:pt x="8896627" y="2087767"/>
                      </a:cubicBezTo>
                    </a:path>
                  </a:pathLst>
                </a:cu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19E9E373-7E5A-7BBE-72E2-53429984BA58}"/>
                  </a:ext>
                </a:extLst>
              </p:cNvPr>
              <p:cNvSpPr/>
              <p:nvPr/>
            </p:nvSpPr>
            <p:spPr>
              <a:xfrm>
                <a:off x="2155609" y="149274"/>
                <a:ext cx="7629525" cy="276225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6A67AE8D-0C71-7F0B-8AEB-9DE540EEEC67}"/>
                </a:ext>
              </a:extLst>
            </p:cNvPr>
            <p:cNvGrpSpPr/>
            <p:nvPr/>
          </p:nvGrpSpPr>
          <p:grpSpPr>
            <a:xfrm>
              <a:off x="2155608" y="3799835"/>
              <a:ext cx="7629525" cy="2762250"/>
              <a:chOff x="2155609" y="3926769"/>
              <a:chExt cx="7629525" cy="2762250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46ECB38-67E6-3854-64E1-F05E36444C5D}"/>
                  </a:ext>
                </a:extLst>
              </p:cNvPr>
              <p:cNvGrpSpPr/>
              <p:nvPr/>
            </p:nvGrpSpPr>
            <p:grpSpPr>
              <a:xfrm>
                <a:off x="2941421" y="4622094"/>
                <a:ext cx="6057900" cy="1371600"/>
                <a:chOff x="1219201" y="1571626"/>
                <a:chExt cx="6057900" cy="1371600"/>
              </a:xfrm>
            </p:grpSpPr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7F1D92CD-F5A2-FA3C-B453-7D6B0126D34A}"/>
                    </a:ext>
                  </a:extLst>
                </p:cNvPr>
                <p:cNvSpPr/>
                <p:nvPr/>
              </p:nvSpPr>
              <p:spPr>
                <a:xfrm>
                  <a:off x="1219201" y="1571626"/>
                  <a:ext cx="1371600" cy="1371600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7DFFED33-0F51-3AB8-4023-2E567764738D}"/>
                    </a:ext>
                  </a:extLst>
                </p:cNvPr>
                <p:cNvSpPr/>
                <p:nvPr/>
              </p:nvSpPr>
              <p:spPr>
                <a:xfrm>
                  <a:off x="2781301" y="1571626"/>
                  <a:ext cx="1371600" cy="1371600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E7739900-415B-9BD3-684A-E4F15BC7977C}"/>
                    </a:ext>
                  </a:extLst>
                </p:cNvPr>
                <p:cNvSpPr/>
                <p:nvPr/>
              </p:nvSpPr>
              <p:spPr>
                <a:xfrm>
                  <a:off x="4343401" y="1571626"/>
                  <a:ext cx="1371600" cy="1371600"/>
                </a:xfrm>
                <a:prstGeom prst="ellipse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E36DFC67-3FCF-05BF-2852-35E54FFDB593}"/>
                    </a:ext>
                  </a:extLst>
                </p:cNvPr>
                <p:cNvSpPr/>
                <p:nvPr/>
              </p:nvSpPr>
              <p:spPr>
                <a:xfrm>
                  <a:off x="5905501" y="1571626"/>
                  <a:ext cx="1371600" cy="1371600"/>
                </a:xfrm>
                <a:prstGeom prst="ellipse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D1CB54E0-F069-F091-5D4E-E7575D404CEA}"/>
                  </a:ext>
                </a:extLst>
              </p:cNvPr>
              <p:cNvSpPr/>
              <p:nvPr/>
            </p:nvSpPr>
            <p:spPr>
              <a:xfrm>
                <a:off x="2155609" y="3926769"/>
                <a:ext cx="7629525" cy="276225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矢印: 上下 39">
              <a:extLst>
                <a:ext uri="{FF2B5EF4-FFF2-40B4-BE49-F238E27FC236}">
                  <a16:creationId xmlns:a16="http://schemas.microsoft.com/office/drawing/2014/main" id="{73371936-D0CA-4EAE-C92A-D29ECD7F603B}"/>
                </a:ext>
              </a:extLst>
            </p:cNvPr>
            <p:cNvSpPr/>
            <p:nvPr/>
          </p:nvSpPr>
          <p:spPr>
            <a:xfrm>
              <a:off x="5289333" y="3051779"/>
              <a:ext cx="1171575" cy="668627"/>
            </a:xfrm>
            <a:prstGeom prst="upDownArrow">
              <a:avLst>
                <a:gd name="adj1" fmla="val 23984"/>
                <a:gd name="adj2" fmla="val 2561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A74926F-8507-E47C-9344-E9A85AA74BA7}"/>
                </a:ext>
              </a:extLst>
            </p:cNvPr>
            <p:cNvSpPr txBox="1"/>
            <p:nvPr/>
          </p:nvSpPr>
          <p:spPr>
            <a:xfrm>
              <a:off x="6599812" y="32014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/>
                <a:t>同値</a:t>
              </a:r>
              <a:r>
                <a:rPr kumimoji="1" lang="ja-JP" altLang="en-US" b="1" dirty="0"/>
                <a:t>か？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24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158F4F26-79B0-09D9-7A3D-AED0268EE66D}"/>
              </a:ext>
            </a:extLst>
          </p:cNvPr>
          <p:cNvSpPr/>
          <p:nvPr/>
        </p:nvSpPr>
        <p:spPr>
          <a:xfrm rot="10800000">
            <a:off x="302277" y="400050"/>
            <a:ext cx="1504950" cy="12382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C24EE64-73D8-B89D-5D22-3AEABC0DAEA1}"/>
              </a:ext>
            </a:extLst>
          </p:cNvPr>
          <p:cNvGrpSpPr/>
          <p:nvPr/>
        </p:nvGrpSpPr>
        <p:grpSpPr>
          <a:xfrm>
            <a:off x="1311926" y="1889094"/>
            <a:ext cx="2791339" cy="2451161"/>
            <a:chOff x="3304661" y="215839"/>
            <a:chExt cx="6189858" cy="5104609"/>
          </a:xfrm>
        </p:grpSpPr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63CF1667-92EA-5782-4FD1-7BDD2CCD9266}"/>
                </a:ext>
              </a:extLst>
            </p:cNvPr>
            <p:cNvSpPr/>
            <p:nvPr/>
          </p:nvSpPr>
          <p:spPr>
            <a:xfrm>
              <a:off x="5122870" y="215839"/>
              <a:ext cx="2190891" cy="3925249"/>
            </a:xfrm>
            <a:custGeom>
              <a:avLst/>
              <a:gdLst>
                <a:gd name="connsiteX0" fmla="*/ 1388178 w 2674193"/>
                <a:gd name="connsiteY0" fmla="*/ 3925249 h 3925249"/>
                <a:gd name="connsiteX1" fmla="*/ 73728 w 2674193"/>
                <a:gd name="connsiteY1" fmla="*/ 1953574 h 3925249"/>
                <a:gd name="connsiteX2" fmla="*/ 311853 w 2674193"/>
                <a:gd name="connsiteY2" fmla="*/ 381949 h 3925249"/>
                <a:gd name="connsiteX3" fmla="*/ 1531053 w 2674193"/>
                <a:gd name="connsiteY3" fmla="*/ 10474 h 3925249"/>
                <a:gd name="connsiteX4" fmla="*/ 2416878 w 2674193"/>
                <a:gd name="connsiteY4" fmla="*/ 648649 h 3925249"/>
                <a:gd name="connsiteX5" fmla="*/ 2674053 w 2674193"/>
                <a:gd name="connsiteY5" fmla="*/ 1753549 h 3925249"/>
                <a:gd name="connsiteX6" fmla="*/ 2445453 w 2674193"/>
                <a:gd name="connsiteY6" fmla="*/ 2620324 h 39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3" h="3925249">
                  <a:moveTo>
                    <a:pt x="1388178" y="3925249"/>
                  </a:moveTo>
                  <a:cubicBezTo>
                    <a:pt x="820646" y="3234686"/>
                    <a:pt x="253115" y="2544124"/>
                    <a:pt x="73728" y="1953574"/>
                  </a:cubicBezTo>
                  <a:cubicBezTo>
                    <a:pt x="-105659" y="1363024"/>
                    <a:pt x="68966" y="705799"/>
                    <a:pt x="311853" y="381949"/>
                  </a:cubicBezTo>
                  <a:cubicBezTo>
                    <a:pt x="554740" y="58099"/>
                    <a:pt x="1180216" y="-33976"/>
                    <a:pt x="1531053" y="10474"/>
                  </a:cubicBezTo>
                  <a:cubicBezTo>
                    <a:pt x="1881890" y="54924"/>
                    <a:pt x="2226378" y="358136"/>
                    <a:pt x="2416878" y="648649"/>
                  </a:cubicBezTo>
                  <a:cubicBezTo>
                    <a:pt x="2607378" y="939161"/>
                    <a:pt x="2669291" y="1424937"/>
                    <a:pt x="2674053" y="1753549"/>
                  </a:cubicBezTo>
                  <a:cubicBezTo>
                    <a:pt x="2678815" y="2082161"/>
                    <a:pt x="2562134" y="2351242"/>
                    <a:pt x="2445453" y="2620324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9F02607-BF39-3E30-E891-786C19B18662}"/>
                </a:ext>
              </a:extLst>
            </p:cNvPr>
            <p:cNvSpPr/>
            <p:nvPr/>
          </p:nvSpPr>
          <p:spPr>
            <a:xfrm rot="14508654">
              <a:off x="4135230" y="2225767"/>
              <a:ext cx="2264112" cy="3925249"/>
            </a:xfrm>
            <a:custGeom>
              <a:avLst/>
              <a:gdLst>
                <a:gd name="connsiteX0" fmla="*/ 1388178 w 2674193"/>
                <a:gd name="connsiteY0" fmla="*/ 3925249 h 3925249"/>
                <a:gd name="connsiteX1" fmla="*/ 73728 w 2674193"/>
                <a:gd name="connsiteY1" fmla="*/ 1953574 h 3925249"/>
                <a:gd name="connsiteX2" fmla="*/ 311853 w 2674193"/>
                <a:gd name="connsiteY2" fmla="*/ 381949 h 3925249"/>
                <a:gd name="connsiteX3" fmla="*/ 1531053 w 2674193"/>
                <a:gd name="connsiteY3" fmla="*/ 10474 h 3925249"/>
                <a:gd name="connsiteX4" fmla="*/ 2416878 w 2674193"/>
                <a:gd name="connsiteY4" fmla="*/ 648649 h 3925249"/>
                <a:gd name="connsiteX5" fmla="*/ 2674053 w 2674193"/>
                <a:gd name="connsiteY5" fmla="*/ 1753549 h 3925249"/>
                <a:gd name="connsiteX6" fmla="*/ 2445453 w 2674193"/>
                <a:gd name="connsiteY6" fmla="*/ 2620324 h 39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3" h="3925249">
                  <a:moveTo>
                    <a:pt x="1388178" y="3925249"/>
                  </a:moveTo>
                  <a:cubicBezTo>
                    <a:pt x="820646" y="3234686"/>
                    <a:pt x="253115" y="2544124"/>
                    <a:pt x="73728" y="1953574"/>
                  </a:cubicBezTo>
                  <a:cubicBezTo>
                    <a:pt x="-105659" y="1363024"/>
                    <a:pt x="68966" y="705799"/>
                    <a:pt x="311853" y="381949"/>
                  </a:cubicBezTo>
                  <a:cubicBezTo>
                    <a:pt x="554740" y="58099"/>
                    <a:pt x="1180216" y="-33976"/>
                    <a:pt x="1531053" y="10474"/>
                  </a:cubicBezTo>
                  <a:cubicBezTo>
                    <a:pt x="1881890" y="54924"/>
                    <a:pt x="2226378" y="358136"/>
                    <a:pt x="2416878" y="648649"/>
                  </a:cubicBezTo>
                  <a:cubicBezTo>
                    <a:pt x="2607378" y="939161"/>
                    <a:pt x="2669291" y="1424937"/>
                    <a:pt x="2674053" y="1753549"/>
                  </a:cubicBezTo>
                  <a:cubicBezTo>
                    <a:pt x="2678815" y="2082161"/>
                    <a:pt x="2562134" y="2351242"/>
                    <a:pt x="2445453" y="2620324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5CDAA71B-521D-9252-0EBB-08EC9BC8D176}"/>
                </a:ext>
              </a:extLst>
            </p:cNvPr>
            <p:cNvSpPr/>
            <p:nvPr/>
          </p:nvSpPr>
          <p:spPr>
            <a:xfrm rot="7295840">
              <a:off x="6462249" y="2070191"/>
              <a:ext cx="2139291" cy="3925249"/>
            </a:xfrm>
            <a:custGeom>
              <a:avLst/>
              <a:gdLst>
                <a:gd name="connsiteX0" fmla="*/ 1388178 w 2674193"/>
                <a:gd name="connsiteY0" fmla="*/ 3925249 h 3925249"/>
                <a:gd name="connsiteX1" fmla="*/ 73728 w 2674193"/>
                <a:gd name="connsiteY1" fmla="*/ 1953574 h 3925249"/>
                <a:gd name="connsiteX2" fmla="*/ 311853 w 2674193"/>
                <a:gd name="connsiteY2" fmla="*/ 381949 h 3925249"/>
                <a:gd name="connsiteX3" fmla="*/ 1531053 w 2674193"/>
                <a:gd name="connsiteY3" fmla="*/ 10474 h 3925249"/>
                <a:gd name="connsiteX4" fmla="*/ 2416878 w 2674193"/>
                <a:gd name="connsiteY4" fmla="*/ 648649 h 3925249"/>
                <a:gd name="connsiteX5" fmla="*/ 2674053 w 2674193"/>
                <a:gd name="connsiteY5" fmla="*/ 1753549 h 3925249"/>
                <a:gd name="connsiteX6" fmla="*/ 2445453 w 2674193"/>
                <a:gd name="connsiteY6" fmla="*/ 2620324 h 392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3" h="3925249">
                  <a:moveTo>
                    <a:pt x="1388178" y="3925249"/>
                  </a:moveTo>
                  <a:cubicBezTo>
                    <a:pt x="820646" y="3234686"/>
                    <a:pt x="253115" y="2544124"/>
                    <a:pt x="73728" y="1953574"/>
                  </a:cubicBezTo>
                  <a:cubicBezTo>
                    <a:pt x="-105659" y="1363024"/>
                    <a:pt x="68966" y="705799"/>
                    <a:pt x="311853" y="381949"/>
                  </a:cubicBezTo>
                  <a:cubicBezTo>
                    <a:pt x="554740" y="58099"/>
                    <a:pt x="1180216" y="-33976"/>
                    <a:pt x="1531053" y="10474"/>
                  </a:cubicBezTo>
                  <a:cubicBezTo>
                    <a:pt x="1881890" y="54924"/>
                    <a:pt x="2226378" y="358136"/>
                    <a:pt x="2416878" y="648649"/>
                  </a:cubicBezTo>
                  <a:cubicBezTo>
                    <a:pt x="2607378" y="939161"/>
                    <a:pt x="2669291" y="1424937"/>
                    <a:pt x="2674053" y="1753549"/>
                  </a:cubicBezTo>
                  <a:cubicBezTo>
                    <a:pt x="2678815" y="2082161"/>
                    <a:pt x="2562134" y="2351242"/>
                    <a:pt x="2445453" y="2620324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D40AAFC-0BF7-4C17-128B-C36CE6BE29A9}"/>
              </a:ext>
            </a:extLst>
          </p:cNvPr>
          <p:cNvGrpSpPr/>
          <p:nvPr/>
        </p:nvGrpSpPr>
        <p:grpSpPr>
          <a:xfrm>
            <a:off x="5569601" y="1889094"/>
            <a:ext cx="2791339" cy="2708650"/>
            <a:chOff x="5569601" y="1889094"/>
            <a:chExt cx="2791339" cy="2708650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7E1D0C9A-EE15-268F-1CFD-94B688517036}"/>
                </a:ext>
              </a:extLst>
            </p:cNvPr>
            <p:cNvGrpSpPr/>
            <p:nvPr/>
          </p:nvGrpSpPr>
          <p:grpSpPr>
            <a:xfrm>
              <a:off x="5569601" y="1889094"/>
              <a:ext cx="2791339" cy="2451161"/>
              <a:chOff x="3304661" y="215839"/>
              <a:chExt cx="6189858" cy="5104609"/>
            </a:xfrm>
          </p:grpSpPr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74F93FBA-FF79-2624-CD0C-E1772A949FDE}"/>
                  </a:ext>
                </a:extLst>
              </p:cNvPr>
              <p:cNvSpPr/>
              <p:nvPr/>
            </p:nvSpPr>
            <p:spPr>
              <a:xfrm>
                <a:off x="5122870" y="215839"/>
                <a:ext cx="2190891" cy="3925249"/>
              </a:xfrm>
              <a:custGeom>
                <a:avLst/>
                <a:gdLst>
                  <a:gd name="connsiteX0" fmla="*/ 1388178 w 2674193"/>
                  <a:gd name="connsiteY0" fmla="*/ 3925249 h 3925249"/>
                  <a:gd name="connsiteX1" fmla="*/ 73728 w 2674193"/>
                  <a:gd name="connsiteY1" fmla="*/ 1953574 h 3925249"/>
                  <a:gd name="connsiteX2" fmla="*/ 311853 w 2674193"/>
                  <a:gd name="connsiteY2" fmla="*/ 381949 h 3925249"/>
                  <a:gd name="connsiteX3" fmla="*/ 1531053 w 2674193"/>
                  <a:gd name="connsiteY3" fmla="*/ 10474 h 3925249"/>
                  <a:gd name="connsiteX4" fmla="*/ 2416878 w 2674193"/>
                  <a:gd name="connsiteY4" fmla="*/ 648649 h 3925249"/>
                  <a:gd name="connsiteX5" fmla="*/ 2674053 w 2674193"/>
                  <a:gd name="connsiteY5" fmla="*/ 1753549 h 3925249"/>
                  <a:gd name="connsiteX6" fmla="*/ 2445453 w 2674193"/>
                  <a:gd name="connsiteY6" fmla="*/ 2620324 h 39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4193" h="3925249">
                    <a:moveTo>
                      <a:pt x="1388178" y="3925249"/>
                    </a:moveTo>
                    <a:cubicBezTo>
                      <a:pt x="820646" y="3234686"/>
                      <a:pt x="253115" y="2544124"/>
                      <a:pt x="73728" y="1953574"/>
                    </a:cubicBezTo>
                    <a:cubicBezTo>
                      <a:pt x="-105659" y="1363024"/>
                      <a:pt x="68966" y="705799"/>
                      <a:pt x="311853" y="381949"/>
                    </a:cubicBezTo>
                    <a:cubicBezTo>
                      <a:pt x="554740" y="58099"/>
                      <a:pt x="1180216" y="-33976"/>
                      <a:pt x="1531053" y="10474"/>
                    </a:cubicBezTo>
                    <a:cubicBezTo>
                      <a:pt x="1881890" y="54924"/>
                      <a:pt x="2226378" y="358136"/>
                      <a:pt x="2416878" y="648649"/>
                    </a:cubicBezTo>
                    <a:cubicBezTo>
                      <a:pt x="2607378" y="939161"/>
                      <a:pt x="2669291" y="1424937"/>
                      <a:pt x="2674053" y="1753549"/>
                    </a:cubicBezTo>
                    <a:cubicBezTo>
                      <a:pt x="2678815" y="2082161"/>
                      <a:pt x="2562134" y="2351242"/>
                      <a:pt x="2445453" y="2620324"/>
                    </a:cubicBez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BFE73D09-2ABC-B0E4-A945-5537C40FA225}"/>
                  </a:ext>
                </a:extLst>
              </p:cNvPr>
              <p:cNvSpPr/>
              <p:nvPr/>
            </p:nvSpPr>
            <p:spPr>
              <a:xfrm rot="14508654">
                <a:off x="4135230" y="2225767"/>
                <a:ext cx="2264112" cy="3925249"/>
              </a:xfrm>
              <a:custGeom>
                <a:avLst/>
                <a:gdLst>
                  <a:gd name="connsiteX0" fmla="*/ 1388178 w 2674193"/>
                  <a:gd name="connsiteY0" fmla="*/ 3925249 h 3925249"/>
                  <a:gd name="connsiteX1" fmla="*/ 73728 w 2674193"/>
                  <a:gd name="connsiteY1" fmla="*/ 1953574 h 3925249"/>
                  <a:gd name="connsiteX2" fmla="*/ 311853 w 2674193"/>
                  <a:gd name="connsiteY2" fmla="*/ 381949 h 3925249"/>
                  <a:gd name="connsiteX3" fmla="*/ 1531053 w 2674193"/>
                  <a:gd name="connsiteY3" fmla="*/ 10474 h 3925249"/>
                  <a:gd name="connsiteX4" fmla="*/ 2416878 w 2674193"/>
                  <a:gd name="connsiteY4" fmla="*/ 648649 h 3925249"/>
                  <a:gd name="connsiteX5" fmla="*/ 2674053 w 2674193"/>
                  <a:gd name="connsiteY5" fmla="*/ 1753549 h 3925249"/>
                  <a:gd name="connsiteX6" fmla="*/ 2445453 w 2674193"/>
                  <a:gd name="connsiteY6" fmla="*/ 2620324 h 39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4193" h="3925249">
                    <a:moveTo>
                      <a:pt x="1388178" y="3925249"/>
                    </a:moveTo>
                    <a:cubicBezTo>
                      <a:pt x="820646" y="3234686"/>
                      <a:pt x="253115" y="2544124"/>
                      <a:pt x="73728" y="1953574"/>
                    </a:cubicBezTo>
                    <a:cubicBezTo>
                      <a:pt x="-105659" y="1363024"/>
                      <a:pt x="68966" y="705799"/>
                      <a:pt x="311853" y="381949"/>
                    </a:cubicBezTo>
                    <a:cubicBezTo>
                      <a:pt x="554740" y="58099"/>
                      <a:pt x="1180216" y="-33976"/>
                      <a:pt x="1531053" y="10474"/>
                    </a:cubicBezTo>
                    <a:cubicBezTo>
                      <a:pt x="1881890" y="54924"/>
                      <a:pt x="2226378" y="358136"/>
                      <a:pt x="2416878" y="648649"/>
                    </a:cubicBezTo>
                    <a:cubicBezTo>
                      <a:pt x="2607378" y="939161"/>
                      <a:pt x="2669291" y="1424937"/>
                      <a:pt x="2674053" y="1753549"/>
                    </a:cubicBezTo>
                    <a:cubicBezTo>
                      <a:pt x="2678815" y="2082161"/>
                      <a:pt x="2562134" y="2351242"/>
                      <a:pt x="2445453" y="2620324"/>
                    </a:cubicBez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863352FD-94FE-A4FD-8187-1D1C8C55BDC9}"/>
                  </a:ext>
                </a:extLst>
              </p:cNvPr>
              <p:cNvSpPr/>
              <p:nvPr/>
            </p:nvSpPr>
            <p:spPr>
              <a:xfrm rot="7295840">
                <a:off x="6462249" y="2070191"/>
                <a:ext cx="2139291" cy="3925249"/>
              </a:xfrm>
              <a:custGeom>
                <a:avLst/>
                <a:gdLst>
                  <a:gd name="connsiteX0" fmla="*/ 1388178 w 2674193"/>
                  <a:gd name="connsiteY0" fmla="*/ 3925249 h 3925249"/>
                  <a:gd name="connsiteX1" fmla="*/ 73728 w 2674193"/>
                  <a:gd name="connsiteY1" fmla="*/ 1953574 h 3925249"/>
                  <a:gd name="connsiteX2" fmla="*/ 311853 w 2674193"/>
                  <a:gd name="connsiteY2" fmla="*/ 381949 h 3925249"/>
                  <a:gd name="connsiteX3" fmla="*/ 1531053 w 2674193"/>
                  <a:gd name="connsiteY3" fmla="*/ 10474 h 3925249"/>
                  <a:gd name="connsiteX4" fmla="*/ 2416878 w 2674193"/>
                  <a:gd name="connsiteY4" fmla="*/ 648649 h 3925249"/>
                  <a:gd name="connsiteX5" fmla="*/ 2674053 w 2674193"/>
                  <a:gd name="connsiteY5" fmla="*/ 1753549 h 3925249"/>
                  <a:gd name="connsiteX6" fmla="*/ 2445453 w 2674193"/>
                  <a:gd name="connsiteY6" fmla="*/ 2620324 h 39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4193" h="3925249">
                    <a:moveTo>
                      <a:pt x="1388178" y="3925249"/>
                    </a:moveTo>
                    <a:cubicBezTo>
                      <a:pt x="820646" y="3234686"/>
                      <a:pt x="253115" y="2544124"/>
                      <a:pt x="73728" y="1953574"/>
                    </a:cubicBezTo>
                    <a:cubicBezTo>
                      <a:pt x="-105659" y="1363024"/>
                      <a:pt x="68966" y="705799"/>
                      <a:pt x="311853" y="381949"/>
                    </a:cubicBezTo>
                    <a:cubicBezTo>
                      <a:pt x="554740" y="58099"/>
                      <a:pt x="1180216" y="-33976"/>
                      <a:pt x="1531053" y="10474"/>
                    </a:cubicBezTo>
                    <a:cubicBezTo>
                      <a:pt x="1881890" y="54924"/>
                      <a:pt x="2226378" y="358136"/>
                      <a:pt x="2416878" y="648649"/>
                    </a:cubicBezTo>
                    <a:cubicBezTo>
                      <a:pt x="2607378" y="939161"/>
                      <a:pt x="2669291" y="1424937"/>
                      <a:pt x="2674053" y="1753549"/>
                    </a:cubicBezTo>
                    <a:cubicBezTo>
                      <a:pt x="2678815" y="2082161"/>
                      <a:pt x="2562134" y="2351242"/>
                      <a:pt x="2445453" y="2620324"/>
                    </a:cubicBez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84198D5-9B21-13D6-7A83-0B60357937DE}"/>
                </a:ext>
              </a:extLst>
            </p:cNvPr>
            <p:cNvGrpSpPr/>
            <p:nvPr/>
          </p:nvGrpSpPr>
          <p:grpSpPr>
            <a:xfrm>
              <a:off x="6194223" y="2407139"/>
              <a:ext cx="390612" cy="342899"/>
              <a:chOff x="4686300" y="1171575"/>
              <a:chExt cx="1190625" cy="809625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66EA9FC4-6981-CAD2-D664-7136A168C4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94C4A16-6637-EAB4-F547-0EC9909F6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F19754D-5665-20EC-A6F3-318BD9DDCFE0}"/>
                </a:ext>
              </a:extLst>
            </p:cNvPr>
            <p:cNvGrpSpPr/>
            <p:nvPr/>
          </p:nvGrpSpPr>
          <p:grpSpPr>
            <a:xfrm rot="14312641">
              <a:off x="6247090" y="4230988"/>
              <a:ext cx="390612" cy="342899"/>
              <a:chOff x="4686300" y="1171575"/>
              <a:chExt cx="1190625" cy="809625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F980B800-68FB-AB66-EE0C-DFB5CE56A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3D08AEDB-F7B2-0FC4-3C30-903654FAE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44F4CD8-91D3-4B65-0BC1-2456334D2CA2}"/>
                </a:ext>
              </a:extLst>
            </p:cNvPr>
            <p:cNvGrpSpPr/>
            <p:nvPr/>
          </p:nvGrpSpPr>
          <p:grpSpPr>
            <a:xfrm rot="7298064">
              <a:off x="7607321" y="3155845"/>
              <a:ext cx="390612" cy="342899"/>
              <a:chOff x="4686300" y="1171575"/>
              <a:chExt cx="1190625" cy="809625"/>
            </a:xfrm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027AD2C0-964F-B3D7-DD93-CE89261339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DE1C0CB-FCFE-EEFE-FCEA-1165975F3F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485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C854848E-1E85-6A70-2F9E-E392930D88E8}"/>
              </a:ext>
            </a:extLst>
          </p:cNvPr>
          <p:cNvGrpSpPr/>
          <p:nvPr/>
        </p:nvGrpSpPr>
        <p:grpSpPr>
          <a:xfrm>
            <a:off x="2585431" y="1628775"/>
            <a:ext cx="2129444" cy="848498"/>
            <a:chOff x="2804506" y="3371850"/>
            <a:chExt cx="2129444" cy="848498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72059070-324A-134B-3BCA-9BFF5FC83E15}"/>
                </a:ext>
              </a:extLst>
            </p:cNvPr>
            <p:cNvGrpSpPr/>
            <p:nvPr/>
          </p:nvGrpSpPr>
          <p:grpSpPr>
            <a:xfrm>
              <a:off x="2804506" y="3371850"/>
              <a:ext cx="586394" cy="838974"/>
              <a:chOff x="5181600" y="3371850"/>
              <a:chExt cx="586394" cy="838974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AAD9C154-A615-CF0F-8DF3-73CFEC530BBB}"/>
                  </a:ext>
                </a:extLst>
              </p:cNvPr>
              <p:cNvGrpSpPr/>
              <p:nvPr/>
            </p:nvGrpSpPr>
            <p:grpSpPr>
              <a:xfrm>
                <a:off x="5181600" y="3371850"/>
                <a:ext cx="586394" cy="571499"/>
                <a:chOff x="5276850" y="3371850"/>
                <a:chExt cx="586394" cy="571499"/>
              </a:xfrm>
            </p:grpSpPr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E15F1603-36F0-A116-0222-AA218F90F8D1}"/>
                    </a:ext>
                  </a:extLst>
                </p:cNvPr>
                <p:cNvGrpSpPr/>
                <p:nvPr/>
              </p:nvGrpSpPr>
              <p:grpSpPr>
                <a:xfrm>
                  <a:off x="5276850" y="3371850"/>
                  <a:ext cx="263783" cy="571499"/>
                  <a:chOff x="5276850" y="3371850"/>
                  <a:chExt cx="309575" cy="571499"/>
                </a:xfrm>
              </p:grpSpPr>
              <p:cxnSp>
                <p:nvCxnSpPr>
                  <p:cNvPr id="31" name="コネクタ: 曲線 30">
                    <a:extLst>
                      <a:ext uri="{FF2B5EF4-FFF2-40B4-BE49-F238E27FC236}">
                        <a16:creationId xmlns:a16="http://schemas.microsoft.com/office/drawing/2014/main" id="{52A10B75-4E7F-6BB9-67BB-EFD228696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5276850" y="3371850"/>
                    <a:ext cx="47624" cy="47624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C3062103-F195-DB1B-4214-38E580EF5625}"/>
                      </a:ext>
                    </a:extLst>
                  </p:cNvPr>
                  <p:cNvSpPr/>
                  <p:nvPr/>
                </p:nvSpPr>
                <p:spPr>
                  <a:xfrm>
                    <a:off x="5300662" y="3400424"/>
                    <a:ext cx="285763" cy="542925"/>
                  </a:xfrm>
                  <a:custGeom>
                    <a:avLst/>
                    <a:gdLst>
                      <a:gd name="connsiteX0" fmla="*/ 19050 w 1104913"/>
                      <a:gd name="connsiteY0" fmla="*/ 2009775 h 2009775"/>
                      <a:gd name="connsiteX1" fmla="*/ 1104900 w 1104913"/>
                      <a:gd name="connsiteY1" fmla="*/ 1038225 h 2009775"/>
                      <a:gd name="connsiteX2" fmla="*/ 0 w 1104913"/>
                      <a:gd name="connsiteY2" fmla="*/ 0 h 2009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04913" h="2009775">
                        <a:moveTo>
                          <a:pt x="19050" y="2009775"/>
                        </a:moveTo>
                        <a:cubicBezTo>
                          <a:pt x="563562" y="1691481"/>
                          <a:pt x="1108075" y="1373187"/>
                          <a:pt x="1104900" y="1038225"/>
                        </a:cubicBezTo>
                        <a:cubicBezTo>
                          <a:pt x="1101725" y="703263"/>
                          <a:pt x="550862" y="351631"/>
                          <a:pt x="0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" name="グループ化 45">
                  <a:extLst>
                    <a:ext uri="{FF2B5EF4-FFF2-40B4-BE49-F238E27FC236}">
                      <a16:creationId xmlns:a16="http://schemas.microsoft.com/office/drawing/2014/main" id="{5FD626E7-0B77-2032-37C7-178522BE8829}"/>
                    </a:ext>
                  </a:extLst>
                </p:cNvPr>
                <p:cNvGrpSpPr/>
                <p:nvPr/>
              </p:nvGrpSpPr>
              <p:grpSpPr>
                <a:xfrm flipH="1">
                  <a:off x="5619750" y="3371850"/>
                  <a:ext cx="243494" cy="571499"/>
                  <a:chOff x="5276850" y="3371850"/>
                  <a:chExt cx="309575" cy="571499"/>
                </a:xfrm>
              </p:grpSpPr>
              <p:cxnSp>
                <p:nvCxnSpPr>
                  <p:cNvPr id="47" name="コネクタ: 曲線 46">
                    <a:extLst>
                      <a:ext uri="{FF2B5EF4-FFF2-40B4-BE49-F238E27FC236}">
                        <a16:creationId xmlns:a16="http://schemas.microsoft.com/office/drawing/2014/main" id="{27A2ED12-012C-39B5-03D7-64D2D5AC8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5276850" y="3371850"/>
                    <a:ext cx="47624" cy="47624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フリーフォーム: 図形 47">
                    <a:extLst>
                      <a:ext uri="{FF2B5EF4-FFF2-40B4-BE49-F238E27FC236}">
                        <a16:creationId xmlns:a16="http://schemas.microsoft.com/office/drawing/2014/main" id="{168879D9-2BE3-89C4-6BA6-66A75833FE54}"/>
                      </a:ext>
                    </a:extLst>
                  </p:cNvPr>
                  <p:cNvSpPr/>
                  <p:nvPr/>
                </p:nvSpPr>
                <p:spPr>
                  <a:xfrm>
                    <a:off x="5300662" y="3400424"/>
                    <a:ext cx="285763" cy="542925"/>
                  </a:xfrm>
                  <a:custGeom>
                    <a:avLst/>
                    <a:gdLst>
                      <a:gd name="connsiteX0" fmla="*/ 19050 w 1104913"/>
                      <a:gd name="connsiteY0" fmla="*/ 2009775 h 2009775"/>
                      <a:gd name="connsiteX1" fmla="*/ 1104900 w 1104913"/>
                      <a:gd name="connsiteY1" fmla="*/ 1038225 h 2009775"/>
                      <a:gd name="connsiteX2" fmla="*/ 0 w 1104913"/>
                      <a:gd name="connsiteY2" fmla="*/ 0 h 2009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04913" h="2009775">
                        <a:moveTo>
                          <a:pt x="19050" y="2009775"/>
                        </a:moveTo>
                        <a:cubicBezTo>
                          <a:pt x="563562" y="1691481"/>
                          <a:pt x="1108075" y="1373187"/>
                          <a:pt x="1104900" y="1038225"/>
                        </a:cubicBezTo>
                        <a:cubicBezTo>
                          <a:pt x="1101725" y="703263"/>
                          <a:pt x="550862" y="351631"/>
                          <a:pt x="0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ADCC2474-9452-889E-D64A-BFF48AE556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36696" y="3933825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ADCC2474-9452-889E-D64A-BFF48AE556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6696" y="3933825"/>
                    <a:ext cx="29649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41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972CF64A-DC2E-AE9C-3C65-38BE0A42113B}"/>
                </a:ext>
              </a:extLst>
            </p:cNvPr>
            <p:cNvGrpSpPr/>
            <p:nvPr/>
          </p:nvGrpSpPr>
          <p:grpSpPr>
            <a:xfrm>
              <a:off x="3638550" y="3371850"/>
              <a:ext cx="523875" cy="848498"/>
              <a:chOff x="3638550" y="3371850"/>
              <a:chExt cx="523875" cy="848498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A0031166-1278-E4E1-63DC-590E6B75F22F}"/>
                  </a:ext>
                </a:extLst>
              </p:cNvPr>
              <p:cNvGrpSpPr/>
              <p:nvPr/>
            </p:nvGrpSpPr>
            <p:grpSpPr>
              <a:xfrm>
                <a:off x="3638550" y="3371850"/>
                <a:ext cx="523875" cy="561975"/>
                <a:chOff x="3638550" y="3371850"/>
                <a:chExt cx="523875" cy="561975"/>
              </a:xfrm>
            </p:grpSpPr>
            <p:cxnSp>
              <p:nvCxnSpPr>
                <p:cNvPr id="3" name="直線矢印コネクタ 2">
                  <a:extLst>
                    <a:ext uri="{FF2B5EF4-FFF2-40B4-BE49-F238E27FC236}">
                      <a16:creationId xmlns:a16="http://schemas.microsoft.com/office/drawing/2014/main" id="{1B11202D-FFC0-8C8C-BDCE-ADF935711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38550" y="3371850"/>
                  <a:ext cx="523875" cy="561975"/>
                </a:xfrm>
                <a:prstGeom prst="straightConnector1">
                  <a:avLst/>
                </a:prstGeom>
                <a:ln w="38100"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線矢印コネクタ 4">
                  <a:extLst>
                    <a:ext uri="{FF2B5EF4-FFF2-40B4-BE49-F238E27FC236}">
                      <a16:creationId xmlns:a16="http://schemas.microsoft.com/office/drawing/2014/main" id="{5C300D95-7EA9-0E68-0EB7-7EB0365B0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38550" y="3371850"/>
                  <a:ext cx="180975" cy="200025"/>
                </a:xfrm>
                <a:prstGeom prst="straightConnector1">
                  <a:avLst/>
                </a:prstGeom>
                <a:ln w="38100"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B5632B36-61C8-AF1E-C30B-06533EDF6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1925" y="3724275"/>
                  <a:ext cx="190500" cy="209550"/>
                </a:xfrm>
                <a:prstGeom prst="line">
                  <a:avLst/>
                </a:prstGeom>
                <a:ln w="3810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DB3C2F65-5051-BF71-042A-B72381162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219" y="3943349"/>
                    <a:ext cx="3205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DB3C2F65-5051-BF71-042A-B72381162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0219" y="3943349"/>
                    <a:ext cx="32053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308" r="-38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0D386CA8-C84D-9B18-A424-3A5BE0F9DB67}"/>
                </a:ext>
              </a:extLst>
            </p:cNvPr>
            <p:cNvGrpSpPr/>
            <p:nvPr/>
          </p:nvGrpSpPr>
          <p:grpSpPr>
            <a:xfrm>
              <a:off x="4410075" y="3371850"/>
              <a:ext cx="523875" cy="848498"/>
              <a:chOff x="4410075" y="3371850"/>
              <a:chExt cx="523875" cy="848498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E63E5275-75F4-C878-67B2-BC024FFD4151}"/>
                  </a:ext>
                </a:extLst>
              </p:cNvPr>
              <p:cNvGrpSpPr/>
              <p:nvPr/>
            </p:nvGrpSpPr>
            <p:grpSpPr>
              <a:xfrm flipH="1">
                <a:off x="4410075" y="3371850"/>
                <a:ext cx="523875" cy="561975"/>
                <a:chOff x="4410075" y="3371850"/>
                <a:chExt cx="523875" cy="561975"/>
              </a:xfrm>
            </p:grpSpPr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41C0E194-98F9-DC90-7BC9-B1352BA59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0075" y="3371850"/>
                  <a:ext cx="523875" cy="561975"/>
                </a:xfrm>
                <a:prstGeom prst="straightConnector1">
                  <a:avLst/>
                </a:prstGeom>
                <a:ln w="38100"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21706123-72AD-654B-7148-D19503CD4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10075" y="3371850"/>
                  <a:ext cx="180975" cy="200025"/>
                </a:xfrm>
                <a:prstGeom prst="straightConnector1">
                  <a:avLst/>
                </a:prstGeom>
                <a:ln w="38100"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42A8D869-607D-6F13-5B74-A0BB7B362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3450" y="3724275"/>
                  <a:ext cx="190500" cy="209550"/>
                </a:xfrm>
                <a:prstGeom prst="line">
                  <a:avLst/>
                </a:prstGeom>
                <a:ln w="3810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2D5B6C78-98A2-B59F-BDDC-5F93C74F1ED7}"/>
                      </a:ext>
                    </a:extLst>
                  </p:cNvPr>
                  <p:cNvSpPr txBox="1"/>
                  <p:nvPr/>
                </p:nvSpPr>
                <p:spPr>
                  <a:xfrm>
                    <a:off x="4511744" y="3943349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2D5B6C78-98A2-B59F-BDDC-5F93C74F1E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744" y="3943349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0653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F454E0F-2CD7-8CE8-EA5D-B1E5AC4484DF}"/>
              </a:ext>
            </a:extLst>
          </p:cNvPr>
          <p:cNvSpPr/>
          <p:nvPr/>
        </p:nvSpPr>
        <p:spPr>
          <a:xfrm>
            <a:off x="10445514" y="355569"/>
            <a:ext cx="768670" cy="1396340"/>
          </a:xfrm>
          <a:custGeom>
            <a:avLst/>
            <a:gdLst>
              <a:gd name="connsiteX0" fmla="*/ 1388178 w 2674193"/>
              <a:gd name="connsiteY0" fmla="*/ 3925249 h 3925249"/>
              <a:gd name="connsiteX1" fmla="*/ 73728 w 2674193"/>
              <a:gd name="connsiteY1" fmla="*/ 1953574 h 3925249"/>
              <a:gd name="connsiteX2" fmla="*/ 311853 w 2674193"/>
              <a:gd name="connsiteY2" fmla="*/ 381949 h 3925249"/>
              <a:gd name="connsiteX3" fmla="*/ 1531053 w 2674193"/>
              <a:gd name="connsiteY3" fmla="*/ 10474 h 3925249"/>
              <a:gd name="connsiteX4" fmla="*/ 2416878 w 2674193"/>
              <a:gd name="connsiteY4" fmla="*/ 648649 h 3925249"/>
              <a:gd name="connsiteX5" fmla="*/ 2674053 w 2674193"/>
              <a:gd name="connsiteY5" fmla="*/ 1753549 h 3925249"/>
              <a:gd name="connsiteX6" fmla="*/ 2445453 w 2674193"/>
              <a:gd name="connsiteY6" fmla="*/ 2620324 h 39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193" h="3925249">
                <a:moveTo>
                  <a:pt x="1388178" y="3925249"/>
                </a:moveTo>
                <a:cubicBezTo>
                  <a:pt x="820646" y="3234686"/>
                  <a:pt x="253115" y="2544124"/>
                  <a:pt x="73728" y="1953574"/>
                </a:cubicBezTo>
                <a:cubicBezTo>
                  <a:pt x="-105659" y="1363024"/>
                  <a:pt x="68966" y="705799"/>
                  <a:pt x="311853" y="381949"/>
                </a:cubicBezTo>
                <a:cubicBezTo>
                  <a:pt x="554740" y="58099"/>
                  <a:pt x="1180216" y="-33976"/>
                  <a:pt x="1531053" y="10474"/>
                </a:cubicBezTo>
                <a:cubicBezTo>
                  <a:pt x="1881890" y="54924"/>
                  <a:pt x="2226378" y="358136"/>
                  <a:pt x="2416878" y="648649"/>
                </a:cubicBezTo>
                <a:cubicBezTo>
                  <a:pt x="2607378" y="939161"/>
                  <a:pt x="2669291" y="1424937"/>
                  <a:pt x="2674053" y="1753549"/>
                </a:cubicBezTo>
                <a:cubicBezTo>
                  <a:pt x="2678815" y="2082161"/>
                  <a:pt x="2562134" y="2351242"/>
                  <a:pt x="2445453" y="262032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6D6DACD5-FD51-1AD1-BA67-2C40ACAFF94C}"/>
              </a:ext>
            </a:extLst>
          </p:cNvPr>
          <p:cNvSpPr/>
          <p:nvPr/>
        </p:nvSpPr>
        <p:spPr>
          <a:xfrm rot="14508654">
            <a:off x="10093473" y="1080153"/>
            <a:ext cx="805419" cy="1377167"/>
          </a:xfrm>
          <a:custGeom>
            <a:avLst/>
            <a:gdLst>
              <a:gd name="connsiteX0" fmla="*/ 1388178 w 2674193"/>
              <a:gd name="connsiteY0" fmla="*/ 3925249 h 3925249"/>
              <a:gd name="connsiteX1" fmla="*/ 73728 w 2674193"/>
              <a:gd name="connsiteY1" fmla="*/ 1953574 h 3925249"/>
              <a:gd name="connsiteX2" fmla="*/ 311853 w 2674193"/>
              <a:gd name="connsiteY2" fmla="*/ 381949 h 3925249"/>
              <a:gd name="connsiteX3" fmla="*/ 1531053 w 2674193"/>
              <a:gd name="connsiteY3" fmla="*/ 10474 h 3925249"/>
              <a:gd name="connsiteX4" fmla="*/ 2416878 w 2674193"/>
              <a:gd name="connsiteY4" fmla="*/ 648649 h 3925249"/>
              <a:gd name="connsiteX5" fmla="*/ 2674053 w 2674193"/>
              <a:gd name="connsiteY5" fmla="*/ 1753549 h 3925249"/>
              <a:gd name="connsiteX6" fmla="*/ 2445453 w 2674193"/>
              <a:gd name="connsiteY6" fmla="*/ 2620324 h 39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193" h="3925249">
                <a:moveTo>
                  <a:pt x="1388178" y="3925249"/>
                </a:moveTo>
                <a:cubicBezTo>
                  <a:pt x="820646" y="3234686"/>
                  <a:pt x="253115" y="2544124"/>
                  <a:pt x="73728" y="1953574"/>
                </a:cubicBezTo>
                <a:cubicBezTo>
                  <a:pt x="-105659" y="1363024"/>
                  <a:pt x="68966" y="705799"/>
                  <a:pt x="311853" y="381949"/>
                </a:cubicBezTo>
                <a:cubicBezTo>
                  <a:pt x="554740" y="58099"/>
                  <a:pt x="1180216" y="-33976"/>
                  <a:pt x="1531053" y="10474"/>
                </a:cubicBezTo>
                <a:cubicBezTo>
                  <a:pt x="1881890" y="54924"/>
                  <a:pt x="2226378" y="358136"/>
                  <a:pt x="2416878" y="648649"/>
                </a:cubicBezTo>
                <a:cubicBezTo>
                  <a:pt x="2607378" y="939161"/>
                  <a:pt x="2669291" y="1424937"/>
                  <a:pt x="2674053" y="1753549"/>
                </a:cubicBezTo>
                <a:cubicBezTo>
                  <a:pt x="2678815" y="2082161"/>
                  <a:pt x="2562134" y="2351242"/>
                  <a:pt x="2445453" y="262032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0E44ADA-E2D3-68ED-AD44-345B8C120F03}"/>
              </a:ext>
            </a:extLst>
          </p:cNvPr>
          <p:cNvSpPr/>
          <p:nvPr/>
        </p:nvSpPr>
        <p:spPr>
          <a:xfrm rot="7295840">
            <a:off x="10910209" y="1024809"/>
            <a:ext cx="761016" cy="1377167"/>
          </a:xfrm>
          <a:custGeom>
            <a:avLst/>
            <a:gdLst>
              <a:gd name="connsiteX0" fmla="*/ 1388178 w 2674193"/>
              <a:gd name="connsiteY0" fmla="*/ 3925249 h 3925249"/>
              <a:gd name="connsiteX1" fmla="*/ 73728 w 2674193"/>
              <a:gd name="connsiteY1" fmla="*/ 1953574 h 3925249"/>
              <a:gd name="connsiteX2" fmla="*/ 311853 w 2674193"/>
              <a:gd name="connsiteY2" fmla="*/ 381949 h 3925249"/>
              <a:gd name="connsiteX3" fmla="*/ 1531053 w 2674193"/>
              <a:gd name="connsiteY3" fmla="*/ 10474 h 3925249"/>
              <a:gd name="connsiteX4" fmla="*/ 2416878 w 2674193"/>
              <a:gd name="connsiteY4" fmla="*/ 648649 h 3925249"/>
              <a:gd name="connsiteX5" fmla="*/ 2674053 w 2674193"/>
              <a:gd name="connsiteY5" fmla="*/ 1753549 h 3925249"/>
              <a:gd name="connsiteX6" fmla="*/ 2445453 w 2674193"/>
              <a:gd name="connsiteY6" fmla="*/ 2620324 h 39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193" h="3925249">
                <a:moveTo>
                  <a:pt x="1388178" y="3925249"/>
                </a:moveTo>
                <a:cubicBezTo>
                  <a:pt x="820646" y="3234686"/>
                  <a:pt x="253115" y="2544124"/>
                  <a:pt x="73728" y="1953574"/>
                </a:cubicBezTo>
                <a:cubicBezTo>
                  <a:pt x="-105659" y="1363024"/>
                  <a:pt x="68966" y="705799"/>
                  <a:pt x="311853" y="381949"/>
                </a:cubicBezTo>
                <a:cubicBezTo>
                  <a:pt x="554740" y="58099"/>
                  <a:pt x="1180216" y="-33976"/>
                  <a:pt x="1531053" y="10474"/>
                </a:cubicBezTo>
                <a:cubicBezTo>
                  <a:pt x="1881890" y="54924"/>
                  <a:pt x="2226378" y="358136"/>
                  <a:pt x="2416878" y="648649"/>
                </a:cubicBezTo>
                <a:cubicBezTo>
                  <a:pt x="2607378" y="939161"/>
                  <a:pt x="2669291" y="1424937"/>
                  <a:pt x="2674053" y="1753549"/>
                </a:cubicBezTo>
                <a:cubicBezTo>
                  <a:pt x="2678815" y="2082161"/>
                  <a:pt x="2562134" y="2351242"/>
                  <a:pt x="2445453" y="262032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7763496-E470-8B0B-64D2-957B47F3C60C}"/>
              </a:ext>
            </a:extLst>
          </p:cNvPr>
          <p:cNvGrpSpPr/>
          <p:nvPr/>
        </p:nvGrpSpPr>
        <p:grpSpPr>
          <a:xfrm>
            <a:off x="10293564" y="739349"/>
            <a:ext cx="303902" cy="254028"/>
            <a:chOff x="4686300" y="1171575"/>
            <a:chExt cx="1190625" cy="809625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115AB03D-E65A-274B-1496-0190AF55C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0" y="1171575"/>
              <a:ext cx="581902" cy="809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F013E97-94C7-500C-E83C-527B0D3A3F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8202" y="1171575"/>
              <a:ext cx="608723" cy="809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9D2806D-7865-1841-D319-36F0A1E4B42E}"/>
              </a:ext>
            </a:extLst>
          </p:cNvPr>
          <p:cNvGrpSpPr/>
          <p:nvPr/>
        </p:nvGrpSpPr>
        <p:grpSpPr>
          <a:xfrm rot="14312641">
            <a:off x="10341959" y="2084122"/>
            <a:ext cx="289374" cy="266780"/>
            <a:chOff x="4686300" y="1171575"/>
            <a:chExt cx="1190625" cy="809625"/>
          </a:xfrm>
        </p:grpSpPr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A5D8AEA-4939-92DE-02B0-267062067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0" y="1171575"/>
              <a:ext cx="581902" cy="809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C66E6EE-6DBB-77E4-36CF-D29891D3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8202" y="1171575"/>
              <a:ext cx="608723" cy="809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2ED5F25-B7F9-125B-FF46-7C3462421B01}"/>
              </a:ext>
            </a:extLst>
          </p:cNvPr>
          <p:cNvGrpSpPr/>
          <p:nvPr/>
        </p:nvGrpSpPr>
        <p:grpSpPr>
          <a:xfrm rot="7298064">
            <a:off x="11400237" y="1287631"/>
            <a:ext cx="289374" cy="266780"/>
            <a:chOff x="4686300" y="1171575"/>
            <a:chExt cx="1190625" cy="809625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B91B36E-4898-5384-EDC5-5BC78B13C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0" y="1171575"/>
              <a:ext cx="581902" cy="809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760B460-897B-D850-669A-A62339A45D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8202" y="1171575"/>
              <a:ext cx="608723" cy="8096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楕円 60">
            <a:extLst>
              <a:ext uri="{FF2B5EF4-FFF2-40B4-BE49-F238E27FC236}">
                <a16:creationId xmlns:a16="http://schemas.microsoft.com/office/drawing/2014/main" id="{5C165601-DFAA-E3B7-23A2-92CDD9F77A09}"/>
              </a:ext>
            </a:extLst>
          </p:cNvPr>
          <p:cNvSpPr/>
          <p:nvPr/>
        </p:nvSpPr>
        <p:spPr>
          <a:xfrm>
            <a:off x="10072849" y="3009865"/>
            <a:ext cx="432000" cy="432000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BC7A8C07-F966-F863-3F85-0D3F807A0CCA}"/>
              </a:ext>
            </a:extLst>
          </p:cNvPr>
          <p:cNvGrpSpPr/>
          <p:nvPr/>
        </p:nvGrpSpPr>
        <p:grpSpPr>
          <a:xfrm>
            <a:off x="939528" y="-432601"/>
            <a:ext cx="7564839" cy="9072198"/>
            <a:chOff x="939528" y="-432601"/>
            <a:chExt cx="7564839" cy="9072198"/>
          </a:xfrm>
        </p:grpSpPr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D6CD82CA-E7B3-5C04-6C42-46B3507324DD}"/>
                </a:ext>
              </a:extLst>
            </p:cNvPr>
            <p:cNvGrpSpPr/>
            <p:nvPr/>
          </p:nvGrpSpPr>
          <p:grpSpPr>
            <a:xfrm>
              <a:off x="939528" y="-432601"/>
              <a:ext cx="7564839" cy="9072198"/>
              <a:chOff x="939528" y="-432601"/>
              <a:chExt cx="7564839" cy="9072198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5F664603-F91B-E1A8-F60C-913592AFC140}"/>
                  </a:ext>
                </a:extLst>
              </p:cNvPr>
              <p:cNvGrpSpPr/>
              <p:nvPr/>
            </p:nvGrpSpPr>
            <p:grpSpPr>
              <a:xfrm>
                <a:off x="4209983" y="-432601"/>
                <a:ext cx="2534090" cy="1837285"/>
                <a:chOff x="3702852" y="25130"/>
                <a:chExt cx="2534090" cy="1837285"/>
              </a:xfrm>
            </p:grpSpPr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C2FF5F73-2133-E279-0DB2-F85B25B037BC}"/>
                    </a:ext>
                  </a:extLst>
                </p:cNvPr>
                <p:cNvGrpSpPr/>
                <p:nvPr/>
              </p:nvGrpSpPr>
              <p:grpSpPr>
                <a:xfrm>
                  <a:off x="3957383" y="91314"/>
                  <a:ext cx="2116631" cy="1725340"/>
                  <a:chOff x="4371974" y="250794"/>
                  <a:chExt cx="2171701" cy="2006631"/>
                </a:xfrm>
              </p:grpSpPr>
              <p:grpSp>
                <p:nvGrpSpPr>
                  <p:cNvPr id="2" name="グループ化 1">
                    <a:extLst>
                      <a:ext uri="{FF2B5EF4-FFF2-40B4-BE49-F238E27FC236}">
                        <a16:creationId xmlns:a16="http://schemas.microsoft.com/office/drawing/2014/main" id="{731A93AF-16DE-D605-55C4-A54B6E8899CC}"/>
                      </a:ext>
                    </a:extLst>
                  </p:cNvPr>
                  <p:cNvGrpSpPr/>
                  <p:nvPr/>
                </p:nvGrpSpPr>
                <p:grpSpPr>
                  <a:xfrm>
                    <a:off x="4371974" y="250794"/>
                    <a:ext cx="2171701" cy="2006631"/>
                    <a:chOff x="5569601" y="1889094"/>
                    <a:chExt cx="2791339" cy="2708650"/>
                  </a:xfrm>
                </p:grpSpPr>
                <p:grpSp>
                  <p:nvGrpSpPr>
                    <p:cNvPr id="3" name="グループ化 2">
                      <a:extLst>
                        <a:ext uri="{FF2B5EF4-FFF2-40B4-BE49-F238E27FC236}">
                          <a16:creationId xmlns:a16="http://schemas.microsoft.com/office/drawing/2014/main" id="{C51FE138-7BE8-6E4C-BAA4-19D0DA69BD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69601" y="1889094"/>
                      <a:ext cx="2791339" cy="2451161"/>
                      <a:chOff x="3304661" y="215839"/>
                      <a:chExt cx="6189858" cy="5104609"/>
                    </a:xfrm>
                  </p:grpSpPr>
                  <p:sp>
                    <p:nvSpPr>
                      <p:cNvPr id="13" name="フリーフォーム: 図形 12">
                        <a:extLst>
                          <a:ext uri="{FF2B5EF4-FFF2-40B4-BE49-F238E27FC236}">
                            <a16:creationId xmlns:a16="http://schemas.microsoft.com/office/drawing/2014/main" id="{CE9DE648-03FB-A4E0-8E20-A9036E634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2870" y="215839"/>
                        <a:ext cx="2190891" cy="3925249"/>
                      </a:xfrm>
                      <a:custGeom>
                        <a:avLst/>
                        <a:gdLst>
                          <a:gd name="connsiteX0" fmla="*/ 1388178 w 2674193"/>
                          <a:gd name="connsiteY0" fmla="*/ 3925249 h 3925249"/>
                          <a:gd name="connsiteX1" fmla="*/ 73728 w 2674193"/>
                          <a:gd name="connsiteY1" fmla="*/ 1953574 h 3925249"/>
                          <a:gd name="connsiteX2" fmla="*/ 311853 w 2674193"/>
                          <a:gd name="connsiteY2" fmla="*/ 381949 h 3925249"/>
                          <a:gd name="connsiteX3" fmla="*/ 1531053 w 2674193"/>
                          <a:gd name="connsiteY3" fmla="*/ 10474 h 3925249"/>
                          <a:gd name="connsiteX4" fmla="*/ 2416878 w 2674193"/>
                          <a:gd name="connsiteY4" fmla="*/ 648649 h 3925249"/>
                          <a:gd name="connsiteX5" fmla="*/ 2674053 w 2674193"/>
                          <a:gd name="connsiteY5" fmla="*/ 1753549 h 3925249"/>
                          <a:gd name="connsiteX6" fmla="*/ 2445453 w 2674193"/>
                          <a:gd name="connsiteY6" fmla="*/ 2620324 h 39252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674193" h="3925249">
                            <a:moveTo>
                              <a:pt x="1388178" y="3925249"/>
                            </a:moveTo>
                            <a:cubicBezTo>
                              <a:pt x="820646" y="3234686"/>
                              <a:pt x="253115" y="2544124"/>
                              <a:pt x="73728" y="1953574"/>
                            </a:cubicBezTo>
                            <a:cubicBezTo>
                              <a:pt x="-105659" y="1363024"/>
                              <a:pt x="68966" y="705799"/>
                              <a:pt x="311853" y="381949"/>
                            </a:cubicBezTo>
                            <a:cubicBezTo>
                              <a:pt x="554740" y="58099"/>
                              <a:pt x="1180216" y="-33976"/>
                              <a:pt x="1531053" y="10474"/>
                            </a:cubicBezTo>
                            <a:cubicBezTo>
                              <a:pt x="1881890" y="54924"/>
                              <a:pt x="2226378" y="358136"/>
                              <a:pt x="2416878" y="648649"/>
                            </a:cubicBezTo>
                            <a:cubicBezTo>
                              <a:pt x="2607378" y="939161"/>
                              <a:pt x="2669291" y="1424937"/>
                              <a:pt x="2674053" y="1753549"/>
                            </a:cubicBezTo>
                            <a:cubicBezTo>
                              <a:pt x="2678815" y="2082161"/>
                              <a:pt x="2562134" y="2351242"/>
                              <a:pt x="2445453" y="2620324"/>
                            </a:cubicBezTo>
                          </a:path>
                        </a:pathLst>
                      </a:custGeom>
                      <a:noFill/>
                      <a:ln w="3810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" name="フリーフォーム: 図形 13">
                        <a:extLst>
                          <a:ext uri="{FF2B5EF4-FFF2-40B4-BE49-F238E27FC236}">
                            <a16:creationId xmlns:a16="http://schemas.microsoft.com/office/drawing/2014/main" id="{4AFF6BCC-3361-ED8F-B9E2-57A5A493EF26}"/>
                          </a:ext>
                        </a:extLst>
                      </p:cNvPr>
                      <p:cNvSpPr/>
                      <p:nvPr/>
                    </p:nvSpPr>
                    <p:spPr>
                      <a:xfrm rot="14508654">
                        <a:off x="4135230" y="2225767"/>
                        <a:ext cx="2264112" cy="3925249"/>
                      </a:xfrm>
                      <a:custGeom>
                        <a:avLst/>
                        <a:gdLst>
                          <a:gd name="connsiteX0" fmla="*/ 1388178 w 2674193"/>
                          <a:gd name="connsiteY0" fmla="*/ 3925249 h 3925249"/>
                          <a:gd name="connsiteX1" fmla="*/ 73728 w 2674193"/>
                          <a:gd name="connsiteY1" fmla="*/ 1953574 h 3925249"/>
                          <a:gd name="connsiteX2" fmla="*/ 311853 w 2674193"/>
                          <a:gd name="connsiteY2" fmla="*/ 381949 h 3925249"/>
                          <a:gd name="connsiteX3" fmla="*/ 1531053 w 2674193"/>
                          <a:gd name="connsiteY3" fmla="*/ 10474 h 3925249"/>
                          <a:gd name="connsiteX4" fmla="*/ 2416878 w 2674193"/>
                          <a:gd name="connsiteY4" fmla="*/ 648649 h 3925249"/>
                          <a:gd name="connsiteX5" fmla="*/ 2674053 w 2674193"/>
                          <a:gd name="connsiteY5" fmla="*/ 1753549 h 3925249"/>
                          <a:gd name="connsiteX6" fmla="*/ 2445453 w 2674193"/>
                          <a:gd name="connsiteY6" fmla="*/ 2620324 h 39252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674193" h="3925249">
                            <a:moveTo>
                              <a:pt x="1388178" y="3925249"/>
                            </a:moveTo>
                            <a:cubicBezTo>
                              <a:pt x="820646" y="3234686"/>
                              <a:pt x="253115" y="2544124"/>
                              <a:pt x="73728" y="1953574"/>
                            </a:cubicBezTo>
                            <a:cubicBezTo>
                              <a:pt x="-105659" y="1363024"/>
                              <a:pt x="68966" y="705799"/>
                              <a:pt x="311853" y="381949"/>
                            </a:cubicBezTo>
                            <a:cubicBezTo>
                              <a:pt x="554740" y="58099"/>
                              <a:pt x="1180216" y="-33976"/>
                              <a:pt x="1531053" y="10474"/>
                            </a:cubicBezTo>
                            <a:cubicBezTo>
                              <a:pt x="1881890" y="54924"/>
                              <a:pt x="2226378" y="358136"/>
                              <a:pt x="2416878" y="648649"/>
                            </a:cubicBezTo>
                            <a:cubicBezTo>
                              <a:pt x="2607378" y="939161"/>
                              <a:pt x="2669291" y="1424937"/>
                              <a:pt x="2674053" y="1753549"/>
                            </a:cubicBezTo>
                            <a:cubicBezTo>
                              <a:pt x="2678815" y="2082161"/>
                              <a:pt x="2562134" y="2351242"/>
                              <a:pt x="2445453" y="2620324"/>
                            </a:cubicBezTo>
                          </a:path>
                        </a:pathLst>
                      </a:custGeom>
                      <a:noFill/>
                      <a:ln w="3810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" name="フリーフォーム: 図形 14">
                        <a:extLst>
                          <a:ext uri="{FF2B5EF4-FFF2-40B4-BE49-F238E27FC236}">
                            <a16:creationId xmlns:a16="http://schemas.microsoft.com/office/drawing/2014/main" id="{15BF8B22-3001-1E6F-737C-DC597AC2C330}"/>
                          </a:ext>
                        </a:extLst>
                      </p:cNvPr>
                      <p:cNvSpPr/>
                      <p:nvPr/>
                    </p:nvSpPr>
                    <p:spPr>
                      <a:xfrm rot="7295840">
                        <a:off x="6462249" y="2070191"/>
                        <a:ext cx="2139291" cy="3925249"/>
                      </a:xfrm>
                      <a:custGeom>
                        <a:avLst/>
                        <a:gdLst>
                          <a:gd name="connsiteX0" fmla="*/ 1388178 w 2674193"/>
                          <a:gd name="connsiteY0" fmla="*/ 3925249 h 3925249"/>
                          <a:gd name="connsiteX1" fmla="*/ 73728 w 2674193"/>
                          <a:gd name="connsiteY1" fmla="*/ 1953574 h 3925249"/>
                          <a:gd name="connsiteX2" fmla="*/ 311853 w 2674193"/>
                          <a:gd name="connsiteY2" fmla="*/ 381949 h 3925249"/>
                          <a:gd name="connsiteX3" fmla="*/ 1531053 w 2674193"/>
                          <a:gd name="connsiteY3" fmla="*/ 10474 h 3925249"/>
                          <a:gd name="connsiteX4" fmla="*/ 2416878 w 2674193"/>
                          <a:gd name="connsiteY4" fmla="*/ 648649 h 3925249"/>
                          <a:gd name="connsiteX5" fmla="*/ 2674053 w 2674193"/>
                          <a:gd name="connsiteY5" fmla="*/ 1753549 h 3925249"/>
                          <a:gd name="connsiteX6" fmla="*/ 2445453 w 2674193"/>
                          <a:gd name="connsiteY6" fmla="*/ 2620324 h 39252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674193" h="3925249">
                            <a:moveTo>
                              <a:pt x="1388178" y="3925249"/>
                            </a:moveTo>
                            <a:cubicBezTo>
                              <a:pt x="820646" y="3234686"/>
                              <a:pt x="253115" y="2544124"/>
                              <a:pt x="73728" y="1953574"/>
                            </a:cubicBezTo>
                            <a:cubicBezTo>
                              <a:pt x="-105659" y="1363024"/>
                              <a:pt x="68966" y="705799"/>
                              <a:pt x="311853" y="381949"/>
                            </a:cubicBezTo>
                            <a:cubicBezTo>
                              <a:pt x="554740" y="58099"/>
                              <a:pt x="1180216" y="-33976"/>
                              <a:pt x="1531053" y="10474"/>
                            </a:cubicBezTo>
                            <a:cubicBezTo>
                              <a:pt x="1881890" y="54924"/>
                              <a:pt x="2226378" y="358136"/>
                              <a:pt x="2416878" y="648649"/>
                            </a:cubicBezTo>
                            <a:cubicBezTo>
                              <a:pt x="2607378" y="939161"/>
                              <a:pt x="2669291" y="1424937"/>
                              <a:pt x="2674053" y="1753549"/>
                            </a:cubicBezTo>
                            <a:cubicBezTo>
                              <a:pt x="2678815" y="2082161"/>
                              <a:pt x="2562134" y="2351242"/>
                              <a:pt x="2445453" y="2620324"/>
                            </a:cubicBezTo>
                          </a:path>
                        </a:pathLst>
                      </a:custGeom>
                      <a:noFill/>
                      <a:ln w="3810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4" name="グループ化 3">
                      <a:extLst>
                        <a:ext uri="{FF2B5EF4-FFF2-40B4-BE49-F238E27FC236}">
                          <a16:creationId xmlns:a16="http://schemas.microsoft.com/office/drawing/2014/main" id="{6B706D0D-D93F-015C-138E-66B232D873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4223" y="2407139"/>
                      <a:ext cx="390612" cy="342899"/>
                      <a:chOff x="4686300" y="1171575"/>
                      <a:chExt cx="1190625" cy="809625"/>
                    </a:xfrm>
                  </p:grpSpPr>
                  <p:cxnSp>
                    <p:nvCxnSpPr>
                      <p:cNvPr id="11" name="直線コネクタ 10">
                        <a:extLst>
                          <a:ext uri="{FF2B5EF4-FFF2-40B4-BE49-F238E27FC236}">
                            <a16:creationId xmlns:a16="http://schemas.microsoft.com/office/drawing/2014/main" id="{2F1E6EE5-7358-DC90-96CC-265CC7555B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86300" y="1171575"/>
                        <a:ext cx="581902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直線コネクタ 11">
                        <a:extLst>
                          <a:ext uri="{FF2B5EF4-FFF2-40B4-BE49-F238E27FC236}">
                            <a16:creationId xmlns:a16="http://schemas.microsoft.com/office/drawing/2014/main" id="{21C009E6-03F9-A08E-71AC-29436FF003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268202" y="1171575"/>
                        <a:ext cx="608723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FEBF7447-84E2-752A-1637-1763F6FFE768}"/>
                        </a:ext>
                      </a:extLst>
                    </p:cNvPr>
                    <p:cNvGrpSpPr/>
                    <p:nvPr/>
                  </p:nvGrpSpPr>
                  <p:grpSpPr>
                    <a:xfrm rot="14312641">
                      <a:off x="6247090" y="4230988"/>
                      <a:ext cx="390612" cy="342899"/>
                      <a:chOff x="4686300" y="1171575"/>
                      <a:chExt cx="1190625" cy="809625"/>
                    </a:xfrm>
                  </p:grpSpPr>
                  <p:cxnSp>
                    <p:nvCxnSpPr>
                      <p:cNvPr id="9" name="直線コネクタ 8">
                        <a:extLst>
                          <a:ext uri="{FF2B5EF4-FFF2-40B4-BE49-F238E27FC236}">
                            <a16:creationId xmlns:a16="http://schemas.microsoft.com/office/drawing/2014/main" id="{7545489C-9183-2C2F-A331-AC9B767AA3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86300" y="1171575"/>
                        <a:ext cx="581902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直線コネクタ 9">
                        <a:extLst>
                          <a:ext uri="{FF2B5EF4-FFF2-40B4-BE49-F238E27FC236}">
                            <a16:creationId xmlns:a16="http://schemas.microsoft.com/office/drawing/2014/main" id="{C91C963B-5920-5CA0-BFDB-5DA1344515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268202" y="1171575"/>
                        <a:ext cx="608723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" name="グループ化 5">
                      <a:extLst>
                        <a:ext uri="{FF2B5EF4-FFF2-40B4-BE49-F238E27FC236}">
                          <a16:creationId xmlns:a16="http://schemas.microsoft.com/office/drawing/2014/main" id="{26EFF7AC-760F-5676-BD7C-5E52781AE163}"/>
                        </a:ext>
                      </a:extLst>
                    </p:cNvPr>
                    <p:cNvGrpSpPr/>
                    <p:nvPr/>
                  </p:nvGrpSpPr>
                  <p:grpSpPr>
                    <a:xfrm rot="7298064">
                      <a:off x="7607321" y="3155845"/>
                      <a:ext cx="390612" cy="342899"/>
                      <a:chOff x="4686300" y="1171575"/>
                      <a:chExt cx="1190625" cy="809625"/>
                    </a:xfrm>
                  </p:grpSpPr>
                  <p:cxnSp>
                    <p:nvCxnSpPr>
                      <p:cNvPr id="7" name="直線コネクタ 6">
                        <a:extLst>
                          <a:ext uri="{FF2B5EF4-FFF2-40B4-BE49-F238E27FC236}">
                            <a16:creationId xmlns:a16="http://schemas.microsoft.com/office/drawing/2014/main" id="{656D0958-D54E-D047-E9EA-D77B08F41E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86300" y="1171575"/>
                        <a:ext cx="581902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" name="直線コネクタ 7">
                        <a:extLst>
                          <a:ext uri="{FF2B5EF4-FFF2-40B4-BE49-F238E27FC236}">
                            <a16:creationId xmlns:a16="http://schemas.microsoft.com/office/drawing/2014/main" id="{1B453ABD-8A43-C675-CBE2-A018D47358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268202" y="1171575"/>
                        <a:ext cx="608723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2" name="楕円 61">
                    <a:extLst>
                      <a:ext uri="{FF2B5EF4-FFF2-40B4-BE49-F238E27FC236}">
                        <a16:creationId xmlns:a16="http://schemas.microsoft.com/office/drawing/2014/main" id="{E0A7ADDC-6907-A9EF-64A5-11E93265BE25}"/>
                      </a:ext>
                    </a:extLst>
                  </p:cNvPr>
                  <p:cNvSpPr/>
                  <p:nvPr/>
                </p:nvSpPr>
                <p:spPr>
                  <a:xfrm>
                    <a:off x="5276094" y="1527136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09" name="四角形: 角を丸くする 108">
                  <a:extLst>
                    <a:ext uri="{FF2B5EF4-FFF2-40B4-BE49-F238E27FC236}">
                      <a16:creationId xmlns:a16="http://schemas.microsoft.com/office/drawing/2014/main" id="{043277FA-2B60-30FF-9EF1-416540018BA2}"/>
                    </a:ext>
                  </a:extLst>
                </p:cNvPr>
                <p:cNvSpPr/>
                <p:nvPr/>
              </p:nvSpPr>
              <p:spPr>
                <a:xfrm>
                  <a:off x="3702852" y="25130"/>
                  <a:ext cx="2534090" cy="1837285"/>
                </a:xfrm>
                <a:prstGeom prst="roundRect">
                  <a:avLst>
                    <a:gd name="adj" fmla="val 1044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35D69D10-96A8-6A08-7706-C9A49F4513A7}"/>
                  </a:ext>
                </a:extLst>
              </p:cNvPr>
              <p:cNvGrpSpPr/>
              <p:nvPr/>
            </p:nvGrpSpPr>
            <p:grpSpPr>
              <a:xfrm>
                <a:off x="2538266" y="2670042"/>
                <a:ext cx="2343650" cy="2059582"/>
                <a:chOff x="2244524" y="2157190"/>
                <a:chExt cx="2343650" cy="2059582"/>
              </a:xfrm>
            </p:grpSpPr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D61573DA-EFB5-A176-846C-DBBA8DDF7C99}"/>
                    </a:ext>
                  </a:extLst>
                </p:cNvPr>
                <p:cNvGrpSpPr/>
                <p:nvPr/>
              </p:nvGrpSpPr>
              <p:grpSpPr>
                <a:xfrm>
                  <a:off x="2578426" y="2228157"/>
                  <a:ext cx="1858823" cy="1964468"/>
                  <a:chOff x="2798160" y="2150683"/>
                  <a:chExt cx="1858823" cy="1964468"/>
                </a:xfrm>
              </p:grpSpPr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E750D54B-40C0-BF22-A952-3BD9880A82AE}"/>
                      </a:ext>
                    </a:extLst>
                  </p:cNvPr>
                  <p:cNvGrpSpPr/>
                  <p:nvPr/>
                </p:nvGrpSpPr>
                <p:grpSpPr>
                  <a:xfrm>
                    <a:off x="2798160" y="2150683"/>
                    <a:ext cx="1858823" cy="1964468"/>
                    <a:chOff x="6799402" y="1919704"/>
                    <a:chExt cx="1969861" cy="2202095"/>
                  </a:xfrm>
                </p:grpSpPr>
                <p:sp>
                  <p:nvSpPr>
                    <p:cNvPr id="30" name="フリーフォーム: 図形 29">
                      <a:extLst>
                        <a:ext uri="{FF2B5EF4-FFF2-40B4-BE49-F238E27FC236}">
                          <a16:creationId xmlns:a16="http://schemas.microsoft.com/office/drawing/2014/main" id="{A111A840-6638-6A18-2488-526CF7AD5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792" y="1919704"/>
                      <a:ext cx="768670" cy="1396340"/>
                    </a:xfrm>
                    <a:custGeom>
                      <a:avLst/>
                      <a:gdLst>
                        <a:gd name="connsiteX0" fmla="*/ 1388178 w 2674193"/>
                        <a:gd name="connsiteY0" fmla="*/ 3925249 h 3925249"/>
                        <a:gd name="connsiteX1" fmla="*/ 73728 w 2674193"/>
                        <a:gd name="connsiteY1" fmla="*/ 1953574 h 3925249"/>
                        <a:gd name="connsiteX2" fmla="*/ 311853 w 2674193"/>
                        <a:gd name="connsiteY2" fmla="*/ 381949 h 3925249"/>
                        <a:gd name="connsiteX3" fmla="*/ 1531053 w 2674193"/>
                        <a:gd name="connsiteY3" fmla="*/ 10474 h 3925249"/>
                        <a:gd name="connsiteX4" fmla="*/ 2416878 w 2674193"/>
                        <a:gd name="connsiteY4" fmla="*/ 648649 h 3925249"/>
                        <a:gd name="connsiteX5" fmla="*/ 2674053 w 2674193"/>
                        <a:gd name="connsiteY5" fmla="*/ 1753549 h 3925249"/>
                        <a:gd name="connsiteX6" fmla="*/ 2445453 w 2674193"/>
                        <a:gd name="connsiteY6" fmla="*/ 2620324 h 39252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674193" h="3925249">
                          <a:moveTo>
                            <a:pt x="1388178" y="3925249"/>
                          </a:moveTo>
                          <a:cubicBezTo>
                            <a:pt x="820646" y="3234686"/>
                            <a:pt x="253115" y="2544124"/>
                            <a:pt x="73728" y="1953574"/>
                          </a:cubicBezTo>
                          <a:cubicBezTo>
                            <a:pt x="-105659" y="1363024"/>
                            <a:pt x="68966" y="705799"/>
                            <a:pt x="311853" y="381949"/>
                          </a:cubicBezTo>
                          <a:cubicBezTo>
                            <a:pt x="554740" y="58099"/>
                            <a:pt x="1180216" y="-33976"/>
                            <a:pt x="1531053" y="10474"/>
                          </a:cubicBezTo>
                          <a:cubicBezTo>
                            <a:pt x="1881890" y="54924"/>
                            <a:pt x="2226378" y="358136"/>
                            <a:pt x="2416878" y="648649"/>
                          </a:cubicBezTo>
                          <a:cubicBezTo>
                            <a:pt x="2607378" y="939161"/>
                            <a:pt x="2669291" y="1424937"/>
                            <a:pt x="2674053" y="1753549"/>
                          </a:cubicBezTo>
                          <a:cubicBezTo>
                            <a:pt x="2678815" y="2082161"/>
                            <a:pt x="2562134" y="2351242"/>
                            <a:pt x="2445453" y="2620324"/>
                          </a:cubicBezTo>
                        </a:path>
                      </a:pathLst>
                    </a:custGeom>
                    <a:noFill/>
                    <a:ln w="381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35750893-02A1-B8EC-FF8C-5237EB0941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4842" y="2303484"/>
                      <a:ext cx="303902" cy="254028"/>
                      <a:chOff x="4686300" y="1171575"/>
                      <a:chExt cx="1190625" cy="809625"/>
                    </a:xfrm>
                  </p:grpSpPr>
                  <p:cxnSp>
                    <p:nvCxnSpPr>
                      <p:cNvPr id="32" name="直線コネクタ 31">
                        <a:extLst>
                          <a:ext uri="{FF2B5EF4-FFF2-40B4-BE49-F238E27FC236}">
                            <a16:creationId xmlns:a16="http://schemas.microsoft.com/office/drawing/2014/main" id="{B9653559-DDB0-0074-3248-F90B55A2C6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86300" y="1171575"/>
                        <a:ext cx="581902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線コネクタ 32">
                        <a:extLst>
                          <a:ext uri="{FF2B5EF4-FFF2-40B4-BE49-F238E27FC236}">
                            <a16:creationId xmlns:a16="http://schemas.microsoft.com/office/drawing/2014/main" id="{F7DEFDCE-FCAF-184B-1781-36C810CFD9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268202" y="1171575"/>
                        <a:ext cx="608723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フリーフォーム: 図形 36">
                      <a:extLst>
                        <a:ext uri="{FF2B5EF4-FFF2-40B4-BE49-F238E27FC236}">
                          <a16:creationId xmlns:a16="http://schemas.microsoft.com/office/drawing/2014/main" id="{D4E6E57B-FCBB-EF48-B204-F748A78E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7150" y="3028950"/>
                      <a:ext cx="276225" cy="363211"/>
                    </a:xfrm>
                    <a:custGeom>
                      <a:avLst/>
                      <a:gdLst>
                        <a:gd name="connsiteX0" fmla="*/ 0 w 276225"/>
                        <a:gd name="connsiteY0" fmla="*/ 238125 h 363211"/>
                        <a:gd name="connsiteX1" fmla="*/ 161925 w 276225"/>
                        <a:gd name="connsiteY1" fmla="*/ 352425 h 363211"/>
                        <a:gd name="connsiteX2" fmla="*/ 276225 w 276225"/>
                        <a:gd name="connsiteY2" fmla="*/ 0 h 3632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6225" h="363211">
                          <a:moveTo>
                            <a:pt x="0" y="238125"/>
                          </a:moveTo>
                          <a:cubicBezTo>
                            <a:pt x="57944" y="315118"/>
                            <a:pt x="115888" y="392112"/>
                            <a:pt x="161925" y="352425"/>
                          </a:cubicBezTo>
                          <a:cubicBezTo>
                            <a:pt x="207962" y="312738"/>
                            <a:pt x="242093" y="156369"/>
                            <a:pt x="276225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" name="フリーフォーム: 図形 37">
                      <a:extLst>
                        <a:ext uri="{FF2B5EF4-FFF2-40B4-BE49-F238E27FC236}">
                          <a16:creationId xmlns:a16="http://schemas.microsoft.com/office/drawing/2014/main" id="{7E55FCFE-AF46-4B70-6DE7-B599C3101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9402" y="2895600"/>
                      <a:ext cx="1969861" cy="1137528"/>
                    </a:xfrm>
                    <a:custGeom>
                      <a:avLst/>
                      <a:gdLst>
                        <a:gd name="connsiteX0" fmla="*/ 792023 w 1969861"/>
                        <a:gd name="connsiteY0" fmla="*/ 0 h 1137528"/>
                        <a:gd name="connsiteX1" fmla="*/ 1554023 w 1969861"/>
                        <a:gd name="connsiteY1" fmla="*/ 104775 h 1137528"/>
                        <a:gd name="connsiteX2" fmla="*/ 1849298 w 1969861"/>
                        <a:gd name="connsiteY2" fmla="*/ 361950 h 1137528"/>
                        <a:gd name="connsiteX3" fmla="*/ 1963598 w 1969861"/>
                        <a:gd name="connsiteY3" fmla="*/ 666750 h 1137528"/>
                        <a:gd name="connsiteX4" fmla="*/ 1677848 w 1969861"/>
                        <a:gd name="connsiteY4" fmla="*/ 952500 h 1137528"/>
                        <a:gd name="connsiteX5" fmla="*/ 1153973 w 1969861"/>
                        <a:gd name="connsiteY5" fmla="*/ 752475 h 1137528"/>
                        <a:gd name="connsiteX6" fmla="*/ 982523 w 1969861"/>
                        <a:gd name="connsiteY6" fmla="*/ 628650 h 1137528"/>
                        <a:gd name="connsiteX7" fmla="*/ 792023 w 1969861"/>
                        <a:gd name="connsiteY7" fmla="*/ 1019175 h 1137528"/>
                        <a:gd name="connsiteX8" fmla="*/ 191948 w 1969861"/>
                        <a:gd name="connsiteY8" fmla="*/ 1123950 h 1137528"/>
                        <a:gd name="connsiteX9" fmla="*/ 1448 w 1969861"/>
                        <a:gd name="connsiteY9" fmla="*/ 762000 h 1137528"/>
                        <a:gd name="connsiteX10" fmla="*/ 268148 w 1969861"/>
                        <a:gd name="connsiteY10" fmla="*/ 238125 h 1137528"/>
                        <a:gd name="connsiteX11" fmla="*/ 553898 w 1969861"/>
                        <a:gd name="connsiteY11" fmla="*/ 47625 h 11375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969861" h="1137528">
                          <a:moveTo>
                            <a:pt x="792023" y="0"/>
                          </a:moveTo>
                          <a:cubicBezTo>
                            <a:pt x="1084917" y="22225"/>
                            <a:pt x="1377811" y="44450"/>
                            <a:pt x="1554023" y="104775"/>
                          </a:cubicBezTo>
                          <a:cubicBezTo>
                            <a:pt x="1730236" y="165100"/>
                            <a:pt x="1781036" y="268288"/>
                            <a:pt x="1849298" y="361950"/>
                          </a:cubicBezTo>
                          <a:cubicBezTo>
                            <a:pt x="1917561" y="455613"/>
                            <a:pt x="1992173" y="568325"/>
                            <a:pt x="1963598" y="666750"/>
                          </a:cubicBezTo>
                          <a:cubicBezTo>
                            <a:pt x="1935023" y="765175"/>
                            <a:pt x="1812785" y="938213"/>
                            <a:pt x="1677848" y="952500"/>
                          </a:cubicBezTo>
                          <a:cubicBezTo>
                            <a:pt x="1542911" y="966787"/>
                            <a:pt x="1269860" y="806450"/>
                            <a:pt x="1153973" y="752475"/>
                          </a:cubicBezTo>
                          <a:cubicBezTo>
                            <a:pt x="1038086" y="698500"/>
                            <a:pt x="1042848" y="584200"/>
                            <a:pt x="982523" y="628650"/>
                          </a:cubicBezTo>
                          <a:cubicBezTo>
                            <a:pt x="922198" y="673100"/>
                            <a:pt x="923786" y="936625"/>
                            <a:pt x="792023" y="1019175"/>
                          </a:cubicBezTo>
                          <a:cubicBezTo>
                            <a:pt x="660260" y="1101725"/>
                            <a:pt x="323710" y="1166812"/>
                            <a:pt x="191948" y="1123950"/>
                          </a:cubicBezTo>
                          <a:cubicBezTo>
                            <a:pt x="60186" y="1081088"/>
                            <a:pt x="-11252" y="909637"/>
                            <a:pt x="1448" y="762000"/>
                          </a:cubicBezTo>
                          <a:cubicBezTo>
                            <a:pt x="14148" y="614363"/>
                            <a:pt x="176073" y="357187"/>
                            <a:pt x="268148" y="238125"/>
                          </a:cubicBezTo>
                          <a:cubicBezTo>
                            <a:pt x="360223" y="119063"/>
                            <a:pt x="457060" y="83344"/>
                            <a:pt x="553898" y="47625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9" name="グループ化 38">
                      <a:extLst>
                        <a:ext uri="{FF2B5EF4-FFF2-40B4-BE49-F238E27FC236}">
                          <a16:creationId xmlns:a16="http://schemas.microsoft.com/office/drawing/2014/main" id="{CD6A3D22-4A7D-15AF-14F5-11C71DAA64E8}"/>
                        </a:ext>
                      </a:extLst>
                    </p:cNvPr>
                    <p:cNvGrpSpPr/>
                    <p:nvPr/>
                  </p:nvGrpSpPr>
                  <p:grpSpPr>
                    <a:xfrm rot="7282559">
                      <a:off x="8303247" y="2931761"/>
                      <a:ext cx="303902" cy="254028"/>
                      <a:chOff x="4686300" y="1171575"/>
                      <a:chExt cx="1190625" cy="809625"/>
                    </a:xfrm>
                  </p:grpSpPr>
                  <p:cxnSp>
                    <p:nvCxnSpPr>
                      <p:cNvPr id="40" name="直線コネクタ 39">
                        <a:extLst>
                          <a:ext uri="{FF2B5EF4-FFF2-40B4-BE49-F238E27FC236}">
                            <a16:creationId xmlns:a16="http://schemas.microsoft.com/office/drawing/2014/main" id="{D313CE8E-C8E5-E688-F818-408D254C3A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86300" y="1171575"/>
                        <a:ext cx="581902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直線コネクタ 40">
                        <a:extLst>
                          <a:ext uri="{FF2B5EF4-FFF2-40B4-BE49-F238E27FC236}">
                            <a16:creationId xmlns:a16="http://schemas.microsoft.com/office/drawing/2014/main" id="{CE44F4F8-C15F-2136-9E81-A2A401AECF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268202" y="1171575"/>
                        <a:ext cx="608723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" name="グループ化 41">
                      <a:extLst>
                        <a:ext uri="{FF2B5EF4-FFF2-40B4-BE49-F238E27FC236}">
                          <a16:creationId xmlns:a16="http://schemas.microsoft.com/office/drawing/2014/main" id="{EFD460C7-4F36-B433-EE3A-A2EE3B374B92}"/>
                        </a:ext>
                      </a:extLst>
                    </p:cNvPr>
                    <p:cNvGrpSpPr/>
                    <p:nvPr/>
                  </p:nvGrpSpPr>
                  <p:grpSpPr>
                    <a:xfrm rot="15084216">
                      <a:off x="7229106" y="3842834"/>
                      <a:ext cx="303902" cy="254028"/>
                      <a:chOff x="4686300" y="1171575"/>
                      <a:chExt cx="1190625" cy="809625"/>
                    </a:xfrm>
                  </p:grpSpPr>
                  <p:cxnSp>
                    <p:nvCxnSpPr>
                      <p:cNvPr id="43" name="直線コネクタ 42">
                        <a:extLst>
                          <a:ext uri="{FF2B5EF4-FFF2-40B4-BE49-F238E27FC236}">
                            <a16:creationId xmlns:a16="http://schemas.microsoft.com/office/drawing/2014/main" id="{CC32D0B0-6057-40CC-D868-B9CE23115E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86300" y="1171575"/>
                        <a:ext cx="581902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直線コネクタ 43">
                        <a:extLst>
                          <a:ext uri="{FF2B5EF4-FFF2-40B4-BE49-F238E27FC236}">
                            <a16:creationId xmlns:a16="http://schemas.microsoft.com/office/drawing/2014/main" id="{5465DCE5-DFE7-A9B2-0E42-475EB1F4E4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268202" y="1171575"/>
                        <a:ext cx="608723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3" name="楕円 62">
                    <a:extLst>
                      <a:ext uri="{FF2B5EF4-FFF2-40B4-BE49-F238E27FC236}">
                        <a16:creationId xmlns:a16="http://schemas.microsoft.com/office/drawing/2014/main" id="{F398743F-1119-80DB-F83D-AFF88BDFC23A}"/>
                      </a:ext>
                    </a:extLst>
                  </p:cNvPr>
                  <p:cNvSpPr/>
                  <p:nvPr/>
                </p:nvSpPr>
                <p:spPr>
                  <a:xfrm>
                    <a:off x="3566008" y="33103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楕円 63">
                    <a:extLst>
                      <a:ext uri="{FF2B5EF4-FFF2-40B4-BE49-F238E27FC236}">
                        <a16:creationId xmlns:a16="http://schemas.microsoft.com/office/drawing/2014/main" id="{F7E0AA71-E0A1-75AC-8788-A566F985F900}"/>
                      </a:ext>
                    </a:extLst>
                  </p:cNvPr>
                  <p:cNvSpPr/>
                  <p:nvPr/>
                </p:nvSpPr>
                <p:spPr>
                  <a:xfrm>
                    <a:off x="3243040" y="2865101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四角形: 角を丸くする 109">
                  <a:extLst>
                    <a:ext uri="{FF2B5EF4-FFF2-40B4-BE49-F238E27FC236}">
                      <a16:creationId xmlns:a16="http://schemas.microsoft.com/office/drawing/2014/main" id="{0F8C3310-AE02-1C5F-AC5B-36E377865D31}"/>
                    </a:ext>
                  </a:extLst>
                </p:cNvPr>
                <p:cNvSpPr/>
                <p:nvPr/>
              </p:nvSpPr>
              <p:spPr>
                <a:xfrm>
                  <a:off x="2244524" y="2157190"/>
                  <a:ext cx="2343650" cy="2059582"/>
                </a:xfrm>
                <a:prstGeom prst="roundRect">
                  <a:avLst>
                    <a:gd name="adj" fmla="val 1044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523AA4B9-A0CC-1257-3C21-138590D319BD}"/>
                  </a:ext>
                </a:extLst>
              </p:cNvPr>
              <p:cNvGrpSpPr/>
              <p:nvPr/>
            </p:nvGrpSpPr>
            <p:grpSpPr>
              <a:xfrm>
                <a:off x="939528" y="5866960"/>
                <a:ext cx="2343650" cy="2177167"/>
                <a:chOff x="1042118" y="4173163"/>
                <a:chExt cx="2343650" cy="2177167"/>
              </a:xfrm>
            </p:grpSpPr>
            <p:grpSp>
              <p:nvGrpSpPr>
                <p:cNvPr id="108" name="グループ化 107">
                  <a:extLst>
                    <a:ext uri="{FF2B5EF4-FFF2-40B4-BE49-F238E27FC236}">
                      <a16:creationId xmlns:a16="http://schemas.microsoft.com/office/drawing/2014/main" id="{4E927019-3173-F804-50B3-1A2F4BBB901E}"/>
                    </a:ext>
                  </a:extLst>
                </p:cNvPr>
                <p:cNvGrpSpPr/>
                <p:nvPr/>
              </p:nvGrpSpPr>
              <p:grpSpPr>
                <a:xfrm>
                  <a:off x="1334839" y="4269319"/>
                  <a:ext cx="1858823" cy="2048295"/>
                  <a:chOff x="835257" y="3700097"/>
                  <a:chExt cx="1858823" cy="2048295"/>
                </a:xfrm>
              </p:grpSpPr>
              <p:sp>
                <p:nvSpPr>
                  <p:cNvPr id="96" name="フリーフォーム: 図形 95">
                    <a:extLst>
                      <a:ext uri="{FF2B5EF4-FFF2-40B4-BE49-F238E27FC236}">
                        <a16:creationId xmlns:a16="http://schemas.microsoft.com/office/drawing/2014/main" id="{C3682428-55D4-6924-C653-22A5A1E7DAFD}"/>
                      </a:ext>
                    </a:extLst>
                  </p:cNvPr>
                  <p:cNvSpPr/>
                  <p:nvPr/>
                </p:nvSpPr>
                <p:spPr>
                  <a:xfrm>
                    <a:off x="835257" y="4654511"/>
                    <a:ext cx="1858823" cy="1014778"/>
                  </a:xfrm>
                  <a:custGeom>
                    <a:avLst/>
                    <a:gdLst>
                      <a:gd name="connsiteX0" fmla="*/ 792023 w 1969861"/>
                      <a:gd name="connsiteY0" fmla="*/ 0 h 1137528"/>
                      <a:gd name="connsiteX1" fmla="*/ 1554023 w 1969861"/>
                      <a:gd name="connsiteY1" fmla="*/ 104775 h 1137528"/>
                      <a:gd name="connsiteX2" fmla="*/ 1849298 w 1969861"/>
                      <a:gd name="connsiteY2" fmla="*/ 361950 h 1137528"/>
                      <a:gd name="connsiteX3" fmla="*/ 1963598 w 1969861"/>
                      <a:gd name="connsiteY3" fmla="*/ 666750 h 1137528"/>
                      <a:gd name="connsiteX4" fmla="*/ 1677848 w 1969861"/>
                      <a:gd name="connsiteY4" fmla="*/ 952500 h 1137528"/>
                      <a:gd name="connsiteX5" fmla="*/ 1153973 w 1969861"/>
                      <a:gd name="connsiteY5" fmla="*/ 752475 h 1137528"/>
                      <a:gd name="connsiteX6" fmla="*/ 982523 w 1969861"/>
                      <a:gd name="connsiteY6" fmla="*/ 628650 h 1137528"/>
                      <a:gd name="connsiteX7" fmla="*/ 792023 w 1969861"/>
                      <a:gd name="connsiteY7" fmla="*/ 1019175 h 1137528"/>
                      <a:gd name="connsiteX8" fmla="*/ 191948 w 1969861"/>
                      <a:gd name="connsiteY8" fmla="*/ 1123950 h 1137528"/>
                      <a:gd name="connsiteX9" fmla="*/ 1448 w 1969861"/>
                      <a:gd name="connsiteY9" fmla="*/ 762000 h 1137528"/>
                      <a:gd name="connsiteX10" fmla="*/ 268148 w 1969861"/>
                      <a:gd name="connsiteY10" fmla="*/ 238125 h 1137528"/>
                      <a:gd name="connsiteX11" fmla="*/ 553898 w 1969861"/>
                      <a:gd name="connsiteY11" fmla="*/ 47625 h 1137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69861" h="1137528">
                        <a:moveTo>
                          <a:pt x="792023" y="0"/>
                        </a:moveTo>
                        <a:cubicBezTo>
                          <a:pt x="1084917" y="22225"/>
                          <a:pt x="1377811" y="44450"/>
                          <a:pt x="1554023" y="104775"/>
                        </a:cubicBezTo>
                        <a:cubicBezTo>
                          <a:pt x="1730236" y="165100"/>
                          <a:pt x="1781036" y="268288"/>
                          <a:pt x="1849298" y="361950"/>
                        </a:cubicBezTo>
                        <a:cubicBezTo>
                          <a:pt x="1917561" y="455613"/>
                          <a:pt x="1992173" y="568325"/>
                          <a:pt x="1963598" y="666750"/>
                        </a:cubicBezTo>
                        <a:cubicBezTo>
                          <a:pt x="1935023" y="765175"/>
                          <a:pt x="1812785" y="938213"/>
                          <a:pt x="1677848" y="952500"/>
                        </a:cubicBezTo>
                        <a:cubicBezTo>
                          <a:pt x="1542911" y="966787"/>
                          <a:pt x="1269860" y="806450"/>
                          <a:pt x="1153973" y="752475"/>
                        </a:cubicBezTo>
                        <a:cubicBezTo>
                          <a:pt x="1038086" y="698500"/>
                          <a:pt x="1042848" y="584200"/>
                          <a:pt x="982523" y="628650"/>
                        </a:cubicBezTo>
                        <a:cubicBezTo>
                          <a:pt x="922198" y="673100"/>
                          <a:pt x="923786" y="936625"/>
                          <a:pt x="792023" y="1019175"/>
                        </a:cubicBezTo>
                        <a:cubicBezTo>
                          <a:pt x="660260" y="1101725"/>
                          <a:pt x="323710" y="1166812"/>
                          <a:pt x="191948" y="1123950"/>
                        </a:cubicBezTo>
                        <a:cubicBezTo>
                          <a:pt x="60186" y="1081088"/>
                          <a:pt x="-11252" y="909637"/>
                          <a:pt x="1448" y="762000"/>
                        </a:cubicBezTo>
                        <a:cubicBezTo>
                          <a:pt x="14148" y="614363"/>
                          <a:pt x="176073" y="357187"/>
                          <a:pt x="268148" y="238125"/>
                        </a:cubicBezTo>
                        <a:cubicBezTo>
                          <a:pt x="360223" y="119063"/>
                          <a:pt x="457060" y="83344"/>
                          <a:pt x="553898" y="47625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4" name="グループ化 93">
                    <a:extLst>
                      <a:ext uri="{FF2B5EF4-FFF2-40B4-BE49-F238E27FC236}">
                        <a16:creationId xmlns:a16="http://schemas.microsoft.com/office/drawing/2014/main" id="{AD87755F-14E8-82A1-B8DF-6C1AED31984E}"/>
                      </a:ext>
                    </a:extLst>
                  </p:cNvPr>
                  <p:cNvGrpSpPr/>
                  <p:nvPr/>
                </p:nvGrpSpPr>
                <p:grpSpPr>
                  <a:xfrm>
                    <a:off x="1211924" y="4111390"/>
                    <a:ext cx="286772" cy="226616"/>
                    <a:chOff x="4686300" y="1171575"/>
                    <a:chExt cx="1190625" cy="809625"/>
                  </a:xfrm>
                </p:grpSpPr>
                <p:cxnSp>
                  <p:nvCxnSpPr>
                    <p:cNvPr id="103" name="直線コネクタ 102">
                      <a:extLst>
                        <a:ext uri="{FF2B5EF4-FFF2-40B4-BE49-F238E27FC236}">
                          <a16:creationId xmlns:a16="http://schemas.microsoft.com/office/drawing/2014/main" id="{F350ACBB-A003-A092-E664-2DC998E387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86300" y="1171575"/>
                      <a:ext cx="581902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直線コネクタ 103">
                      <a:extLst>
                        <a:ext uri="{FF2B5EF4-FFF2-40B4-BE49-F238E27FC236}">
                          <a16:creationId xmlns:a16="http://schemas.microsoft.com/office/drawing/2014/main" id="{D11BBD25-0752-3FCD-7A04-B45D5409D8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268202" y="1171575"/>
                      <a:ext cx="608723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56B3729B-371D-AB1A-55D8-BE80FFAD887A}"/>
                      </a:ext>
                    </a:extLst>
                  </p:cNvPr>
                  <p:cNvSpPr/>
                  <p:nvPr/>
                </p:nvSpPr>
                <p:spPr>
                  <a:xfrm>
                    <a:off x="1663528" y="4773471"/>
                    <a:ext cx="260655" cy="324017"/>
                  </a:xfrm>
                  <a:custGeom>
                    <a:avLst/>
                    <a:gdLst>
                      <a:gd name="connsiteX0" fmla="*/ 0 w 276225"/>
                      <a:gd name="connsiteY0" fmla="*/ 238125 h 363211"/>
                      <a:gd name="connsiteX1" fmla="*/ 161925 w 276225"/>
                      <a:gd name="connsiteY1" fmla="*/ 352425 h 363211"/>
                      <a:gd name="connsiteX2" fmla="*/ 276225 w 276225"/>
                      <a:gd name="connsiteY2" fmla="*/ 0 h 363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225" h="363211">
                        <a:moveTo>
                          <a:pt x="0" y="238125"/>
                        </a:moveTo>
                        <a:cubicBezTo>
                          <a:pt x="57944" y="315118"/>
                          <a:pt x="115888" y="392112"/>
                          <a:pt x="161925" y="352425"/>
                        </a:cubicBezTo>
                        <a:cubicBezTo>
                          <a:pt x="207962" y="312738"/>
                          <a:pt x="242093" y="156369"/>
                          <a:pt x="276225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7" name="グループ化 96">
                    <a:extLst>
                      <a:ext uri="{FF2B5EF4-FFF2-40B4-BE49-F238E27FC236}">
                        <a16:creationId xmlns:a16="http://schemas.microsoft.com/office/drawing/2014/main" id="{07A2F330-D9C5-A89B-E786-43624509932F}"/>
                      </a:ext>
                    </a:extLst>
                  </p:cNvPr>
                  <p:cNvGrpSpPr/>
                  <p:nvPr/>
                </p:nvGrpSpPr>
                <p:grpSpPr>
                  <a:xfrm rot="7282559">
                    <a:off x="2262164" y="4680223"/>
                    <a:ext cx="271108" cy="239709"/>
                    <a:chOff x="4686300" y="1171575"/>
                    <a:chExt cx="1190625" cy="809625"/>
                  </a:xfrm>
                </p:grpSpPr>
                <p:cxnSp>
                  <p:nvCxnSpPr>
                    <p:cNvPr id="101" name="直線コネクタ 100">
                      <a:extLst>
                        <a:ext uri="{FF2B5EF4-FFF2-40B4-BE49-F238E27FC236}">
                          <a16:creationId xmlns:a16="http://schemas.microsoft.com/office/drawing/2014/main" id="{7681C411-4CD8-0CBF-93E0-4B00FAA5B4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86300" y="1171575"/>
                      <a:ext cx="581902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線コネクタ 101">
                      <a:extLst>
                        <a:ext uri="{FF2B5EF4-FFF2-40B4-BE49-F238E27FC236}">
                          <a16:creationId xmlns:a16="http://schemas.microsoft.com/office/drawing/2014/main" id="{179DB388-ABB0-09A9-732B-850EE485ED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268202" y="1171575"/>
                      <a:ext cx="608723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グループ化 97">
                    <a:extLst>
                      <a:ext uri="{FF2B5EF4-FFF2-40B4-BE49-F238E27FC236}">
                        <a16:creationId xmlns:a16="http://schemas.microsoft.com/office/drawing/2014/main" id="{302795CC-5648-A06E-B103-AA83B4206E9A}"/>
                      </a:ext>
                    </a:extLst>
                  </p:cNvPr>
                  <p:cNvGrpSpPr/>
                  <p:nvPr/>
                </p:nvGrpSpPr>
                <p:grpSpPr>
                  <a:xfrm rot="15084216">
                    <a:off x="1248571" y="5492983"/>
                    <a:ext cx="271108" cy="239709"/>
                    <a:chOff x="4686300" y="1171575"/>
                    <a:chExt cx="1190625" cy="809625"/>
                  </a:xfrm>
                </p:grpSpPr>
                <p:cxnSp>
                  <p:nvCxnSpPr>
                    <p:cNvPr id="99" name="直線コネクタ 98">
                      <a:extLst>
                        <a:ext uri="{FF2B5EF4-FFF2-40B4-BE49-F238E27FC236}">
                          <a16:creationId xmlns:a16="http://schemas.microsoft.com/office/drawing/2014/main" id="{28D53EFF-444A-6F29-3F52-CE401CC35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86300" y="1171575"/>
                      <a:ext cx="581902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直線コネクタ 99">
                      <a:extLst>
                        <a:ext uri="{FF2B5EF4-FFF2-40B4-BE49-F238E27FC236}">
                          <a16:creationId xmlns:a16="http://schemas.microsoft.com/office/drawing/2014/main" id="{F8E0EA9C-B211-907E-CBFD-1A84BED124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268202" y="1171575"/>
                      <a:ext cx="608723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1" name="楕円 90">
                    <a:extLst>
                      <a:ext uri="{FF2B5EF4-FFF2-40B4-BE49-F238E27FC236}">
                        <a16:creationId xmlns:a16="http://schemas.microsoft.com/office/drawing/2014/main" id="{BA1DFA2D-2202-5C02-0159-E9AE3D619E75}"/>
                      </a:ext>
                    </a:extLst>
                  </p:cNvPr>
                  <p:cNvSpPr/>
                  <p:nvPr/>
                </p:nvSpPr>
                <p:spPr>
                  <a:xfrm>
                    <a:off x="1261514" y="4496639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5BC8BB27-E5AC-13A5-85AE-5A071E33289E}"/>
                      </a:ext>
                    </a:extLst>
                  </p:cNvPr>
                  <p:cNvSpPr/>
                  <p:nvPr/>
                </p:nvSpPr>
                <p:spPr>
                  <a:xfrm>
                    <a:off x="1333500" y="3700097"/>
                    <a:ext cx="727297" cy="1014778"/>
                  </a:xfrm>
                  <a:custGeom>
                    <a:avLst/>
                    <a:gdLst>
                      <a:gd name="connsiteX0" fmla="*/ 0 w 727297"/>
                      <a:gd name="connsiteY0" fmla="*/ 1500783 h 1500783"/>
                      <a:gd name="connsiteX1" fmla="*/ 104775 w 727297"/>
                      <a:gd name="connsiteY1" fmla="*/ 1405533 h 1500783"/>
                      <a:gd name="connsiteX2" fmla="*/ 47625 w 727297"/>
                      <a:gd name="connsiteY2" fmla="*/ 957858 h 1500783"/>
                      <a:gd name="connsiteX3" fmla="*/ 38100 w 727297"/>
                      <a:gd name="connsiteY3" fmla="*/ 233958 h 1500783"/>
                      <a:gd name="connsiteX4" fmla="*/ 371475 w 727297"/>
                      <a:gd name="connsiteY4" fmla="*/ 5358 h 1500783"/>
                      <a:gd name="connsiteX5" fmla="*/ 666750 w 727297"/>
                      <a:gd name="connsiteY5" fmla="*/ 414933 h 1500783"/>
                      <a:gd name="connsiteX6" fmla="*/ 723900 w 727297"/>
                      <a:gd name="connsiteY6" fmla="*/ 910233 h 1500783"/>
                      <a:gd name="connsiteX7" fmla="*/ 609600 w 727297"/>
                      <a:gd name="connsiteY7" fmla="*/ 1367433 h 1500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27297" h="1500783">
                        <a:moveTo>
                          <a:pt x="0" y="1500783"/>
                        </a:moveTo>
                        <a:cubicBezTo>
                          <a:pt x="48419" y="1498401"/>
                          <a:pt x="96838" y="1496020"/>
                          <a:pt x="104775" y="1405533"/>
                        </a:cubicBezTo>
                        <a:cubicBezTo>
                          <a:pt x="112713" y="1315045"/>
                          <a:pt x="58737" y="1153120"/>
                          <a:pt x="47625" y="957858"/>
                        </a:cubicBezTo>
                        <a:cubicBezTo>
                          <a:pt x="36513" y="762596"/>
                          <a:pt x="-15875" y="392708"/>
                          <a:pt x="38100" y="233958"/>
                        </a:cubicBezTo>
                        <a:cubicBezTo>
                          <a:pt x="92075" y="75208"/>
                          <a:pt x="266700" y="-24804"/>
                          <a:pt x="371475" y="5358"/>
                        </a:cubicBezTo>
                        <a:cubicBezTo>
                          <a:pt x="476250" y="35520"/>
                          <a:pt x="608012" y="264120"/>
                          <a:pt x="666750" y="414933"/>
                        </a:cubicBezTo>
                        <a:cubicBezTo>
                          <a:pt x="725488" y="565746"/>
                          <a:pt x="733425" y="751483"/>
                          <a:pt x="723900" y="910233"/>
                        </a:cubicBezTo>
                        <a:cubicBezTo>
                          <a:pt x="714375" y="1068983"/>
                          <a:pt x="661987" y="1218208"/>
                          <a:pt x="609600" y="1367433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フリーフォーム: 図形 105">
                    <a:extLst>
                      <a:ext uri="{FF2B5EF4-FFF2-40B4-BE49-F238E27FC236}">
                        <a16:creationId xmlns:a16="http://schemas.microsoft.com/office/drawing/2014/main" id="{5E3BE73E-1DD2-0852-4081-0149E7F67CF1}"/>
                      </a:ext>
                    </a:extLst>
                  </p:cNvPr>
                  <p:cNvSpPr/>
                  <p:nvPr/>
                </p:nvSpPr>
                <p:spPr>
                  <a:xfrm>
                    <a:off x="1484850" y="4663224"/>
                    <a:ext cx="212090" cy="376521"/>
                  </a:xfrm>
                  <a:custGeom>
                    <a:avLst/>
                    <a:gdLst>
                      <a:gd name="connsiteX0" fmla="*/ 116840 w 212090"/>
                      <a:gd name="connsiteY0" fmla="*/ 24096 h 376521"/>
                      <a:gd name="connsiteX1" fmla="*/ 21590 w 212090"/>
                      <a:gd name="connsiteY1" fmla="*/ 14571 h 376521"/>
                      <a:gd name="connsiteX2" fmla="*/ 12065 w 212090"/>
                      <a:gd name="connsiteY2" fmla="*/ 195546 h 376521"/>
                      <a:gd name="connsiteX3" fmla="*/ 164465 w 212090"/>
                      <a:gd name="connsiteY3" fmla="*/ 290796 h 376521"/>
                      <a:gd name="connsiteX4" fmla="*/ 212090 w 212090"/>
                      <a:gd name="connsiteY4" fmla="*/ 376521 h 376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090" h="376521">
                        <a:moveTo>
                          <a:pt x="116840" y="24096"/>
                        </a:moveTo>
                        <a:cubicBezTo>
                          <a:pt x="77946" y="5046"/>
                          <a:pt x="39052" y="-14004"/>
                          <a:pt x="21590" y="14571"/>
                        </a:cubicBezTo>
                        <a:cubicBezTo>
                          <a:pt x="4128" y="43146"/>
                          <a:pt x="-11748" y="149509"/>
                          <a:pt x="12065" y="195546"/>
                        </a:cubicBezTo>
                        <a:cubicBezTo>
                          <a:pt x="35877" y="241584"/>
                          <a:pt x="131128" y="260634"/>
                          <a:pt x="164465" y="290796"/>
                        </a:cubicBezTo>
                        <a:cubicBezTo>
                          <a:pt x="197802" y="320958"/>
                          <a:pt x="204946" y="348739"/>
                          <a:pt x="212090" y="376521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1" name="四角形: 角を丸くする 110">
                  <a:extLst>
                    <a:ext uri="{FF2B5EF4-FFF2-40B4-BE49-F238E27FC236}">
                      <a16:creationId xmlns:a16="http://schemas.microsoft.com/office/drawing/2014/main" id="{CF0E2B7B-DE76-A8EB-FE52-09D6589DADF8}"/>
                    </a:ext>
                  </a:extLst>
                </p:cNvPr>
                <p:cNvSpPr/>
                <p:nvPr/>
              </p:nvSpPr>
              <p:spPr>
                <a:xfrm>
                  <a:off x="1042118" y="4173163"/>
                  <a:ext cx="2343650" cy="2177167"/>
                </a:xfrm>
                <a:prstGeom prst="roundRect">
                  <a:avLst>
                    <a:gd name="adj" fmla="val 1044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2A824FBF-D751-0506-2603-FE90D925D0A6}"/>
                  </a:ext>
                </a:extLst>
              </p:cNvPr>
              <p:cNvGrpSpPr/>
              <p:nvPr/>
            </p:nvGrpSpPr>
            <p:grpSpPr>
              <a:xfrm>
                <a:off x="6160717" y="2611249"/>
                <a:ext cx="2343650" cy="2177167"/>
                <a:chOff x="5863960" y="2170434"/>
                <a:chExt cx="2343650" cy="2177167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13736907-0A2F-2FC9-EAEB-A96DBB694988}"/>
                    </a:ext>
                  </a:extLst>
                </p:cNvPr>
                <p:cNvGrpSpPr/>
                <p:nvPr/>
              </p:nvGrpSpPr>
              <p:grpSpPr>
                <a:xfrm>
                  <a:off x="6055713" y="2307222"/>
                  <a:ext cx="1982129" cy="1854656"/>
                  <a:chOff x="6041524" y="2212903"/>
                  <a:chExt cx="1982129" cy="1854656"/>
                </a:xfrm>
              </p:grpSpPr>
              <p:grpSp>
                <p:nvGrpSpPr>
                  <p:cNvPr id="60" name="グループ化 59">
                    <a:extLst>
                      <a:ext uri="{FF2B5EF4-FFF2-40B4-BE49-F238E27FC236}">
                        <a16:creationId xmlns:a16="http://schemas.microsoft.com/office/drawing/2014/main" id="{72C0D1AF-B7B9-2314-5C9B-0A24741C6D67}"/>
                      </a:ext>
                    </a:extLst>
                  </p:cNvPr>
                  <p:cNvGrpSpPr/>
                  <p:nvPr/>
                </p:nvGrpSpPr>
                <p:grpSpPr>
                  <a:xfrm>
                    <a:off x="6041524" y="2212903"/>
                    <a:ext cx="1982129" cy="1854656"/>
                    <a:chOff x="5986071" y="2075525"/>
                    <a:chExt cx="2356330" cy="1989384"/>
                  </a:xfrm>
                </p:grpSpPr>
                <p:sp>
                  <p:nvSpPr>
                    <p:cNvPr id="46" name="フリーフォーム: 図形 45">
                      <a:extLst>
                        <a:ext uri="{FF2B5EF4-FFF2-40B4-BE49-F238E27FC236}">
                          <a16:creationId xmlns:a16="http://schemas.microsoft.com/office/drawing/2014/main" id="{76383AA4-0975-E506-9A79-D08E0560AB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5026" y="2075525"/>
                      <a:ext cx="768670" cy="1396340"/>
                    </a:xfrm>
                    <a:custGeom>
                      <a:avLst/>
                      <a:gdLst>
                        <a:gd name="connsiteX0" fmla="*/ 1388178 w 2674193"/>
                        <a:gd name="connsiteY0" fmla="*/ 3925249 h 3925249"/>
                        <a:gd name="connsiteX1" fmla="*/ 73728 w 2674193"/>
                        <a:gd name="connsiteY1" fmla="*/ 1953574 h 3925249"/>
                        <a:gd name="connsiteX2" fmla="*/ 311853 w 2674193"/>
                        <a:gd name="connsiteY2" fmla="*/ 381949 h 3925249"/>
                        <a:gd name="connsiteX3" fmla="*/ 1531053 w 2674193"/>
                        <a:gd name="connsiteY3" fmla="*/ 10474 h 3925249"/>
                        <a:gd name="connsiteX4" fmla="*/ 2416878 w 2674193"/>
                        <a:gd name="connsiteY4" fmla="*/ 648649 h 3925249"/>
                        <a:gd name="connsiteX5" fmla="*/ 2674053 w 2674193"/>
                        <a:gd name="connsiteY5" fmla="*/ 1753549 h 3925249"/>
                        <a:gd name="connsiteX6" fmla="*/ 2445453 w 2674193"/>
                        <a:gd name="connsiteY6" fmla="*/ 2620324 h 39252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674193" h="3925249">
                          <a:moveTo>
                            <a:pt x="1388178" y="3925249"/>
                          </a:moveTo>
                          <a:cubicBezTo>
                            <a:pt x="820646" y="3234686"/>
                            <a:pt x="253115" y="2544124"/>
                            <a:pt x="73728" y="1953574"/>
                          </a:cubicBezTo>
                          <a:cubicBezTo>
                            <a:pt x="-105659" y="1363024"/>
                            <a:pt x="68966" y="705799"/>
                            <a:pt x="311853" y="381949"/>
                          </a:cubicBezTo>
                          <a:cubicBezTo>
                            <a:pt x="554740" y="58099"/>
                            <a:pt x="1180216" y="-33976"/>
                            <a:pt x="1531053" y="10474"/>
                          </a:cubicBezTo>
                          <a:cubicBezTo>
                            <a:pt x="1881890" y="54924"/>
                            <a:pt x="2226378" y="358136"/>
                            <a:pt x="2416878" y="648649"/>
                          </a:cubicBezTo>
                          <a:cubicBezTo>
                            <a:pt x="2607378" y="939161"/>
                            <a:pt x="2669291" y="1424937"/>
                            <a:pt x="2674053" y="1753549"/>
                          </a:cubicBezTo>
                          <a:cubicBezTo>
                            <a:pt x="2678815" y="2082161"/>
                            <a:pt x="2562134" y="2351242"/>
                            <a:pt x="2445453" y="2620324"/>
                          </a:cubicBezTo>
                        </a:path>
                      </a:pathLst>
                    </a:custGeom>
                    <a:noFill/>
                    <a:ln w="381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7" name="グループ化 46">
                      <a:extLst>
                        <a:ext uri="{FF2B5EF4-FFF2-40B4-BE49-F238E27FC236}">
                          <a16:creationId xmlns:a16="http://schemas.microsoft.com/office/drawing/2014/main" id="{A6C4A797-3883-00A9-429C-E5FE876D19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03076" y="2459305"/>
                      <a:ext cx="303902" cy="254028"/>
                      <a:chOff x="4686300" y="1171575"/>
                      <a:chExt cx="1190625" cy="809625"/>
                    </a:xfrm>
                  </p:grpSpPr>
                  <p:cxnSp>
                    <p:nvCxnSpPr>
                      <p:cNvPr id="48" name="直線コネクタ 47">
                        <a:extLst>
                          <a:ext uri="{FF2B5EF4-FFF2-40B4-BE49-F238E27FC236}">
                            <a16:creationId xmlns:a16="http://schemas.microsoft.com/office/drawing/2014/main" id="{6959142E-9BEB-44CE-5F57-4B20E29E0A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86300" y="1171575"/>
                        <a:ext cx="581902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直線コネクタ 48">
                        <a:extLst>
                          <a:ext uri="{FF2B5EF4-FFF2-40B4-BE49-F238E27FC236}">
                            <a16:creationId xmlns:a16="http://schemas.microsoft.com/office/drawing/2014/main" id="{3C91ADE1-FB42-6CBE-BB45-13E8EB6C13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268202" y="1171575"/>
                        <a:ext cx="608723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0" name="フリーフォーム: 図形 49">
                      <a:extLst>
                        <a:ext uri="{FF2B5EF4-FFF2-40B4-BE49-F238E27FC236}">
                          <a16:creationId xmlns:a16="http://schemas.microsoft.com/office/drawing/2014/main" id="{D91A06DF-0F90-C50E-8536-FCBF5C058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4787" y="3078810"/>
                      <a:ext cx="1557614" cy="789926"/>
                    </a:xfrm>
                    <a:custGeom>
                      <a:avLst/>
                      <a:gdLst>
                        <a:gd name="connsiteX0" fmla="*/ 47625 w 1557614"/>
                        <a:gd name="connsiteY0" fmla="*/ 384781 h 838009"/>
                        <a:gd name="connsiteX1" fmla="*/ 581025 w 1557614"/>
                        <a:gd name="connsiteY1" fmla="*/ 756256 h 838009"/>
                        <a:gd name="connsiteX2" fmla="*/ 1419225 w 1557614"/>
                        <a:gd name="connsiteY2" fmla="*/ 794356 h 838009"/>
                        <a:gd name="connsiteX3" fmla="*/ 1476375 w 1557614"/>
                        <a:gd name="connsiteY3" fmla="*/ 241906 h 838009"/>
                        <a:gd name="connsiteX4" fmla="*/ 609600 w 1557614"/>
                        <a:gd name="connsiteY4" fmla="*/ 3781 h 838009"/>
                        <a:gd name="connsiteX5" fmla="*/ 0 w 1557614"/>
                        <a:gd name="connsiteY5" fmla="*/ 118081 h 83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57614" h="838009">
                          <a:moveTo>
                            <a:pt x="47625" y="384781"/>
                          </a:moveTo>
                          <a:cubicBezTo>
                            <a:pt x="200025" y="536387"/>
                            <a:pt x="352425" y="687993"/>
                            <a:pt x="581025" y="756256"/>
                          </a:cubicBezTo>
                          <a:cubicBezTo>
                            <a:pt x="809625" y="824519"/>
                            <a:pt x="1270000" y="880081"/>
                            <a:pt x="1419225" y="794356"/>
                          </a:cubicBezTo>
                          <a:cubicBezTo>
                            <a:pt x="1568450" y="708631"/>
                            <a:pt x="1611313" y="373668"/>
                            <a:pt x="1476375" y="241906"/>
                          </a:cubicBezTo>
                          <a:cubicBezTo>
                            <a:pt x="1341438" y="110143"/>
                            <a:pt x="855663" y="24418"/>
                            <a:pt x="609600" y="3781"/>
                          </a:cubicBezTo>
                          <a:cubicBezTo>
                            <a:pt x="363538" y="-16857"/>
                            <a:pt x="181769" y="50612"/>
                            <a:pt x="0" y="118081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1" name="フリーフォーム: 図形 50">
                      <a:extLst>
                        <a:ext uri="{FF2B5EF4-FFF2-40B4-BE49-F238E27FC236}">
                          <a16:creationId xmlns:a16="http://schemas.microsoft.com/office/drawing/2014/main" id="{D46D2ACA-7FEE-FDC7-3497-F05F53899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6071" y="3238500"/>
                      <a:ext cx="900504" cy="826409"/>
                    </a:xfrm>
                    <a:custGeom>
                      <a:avLst/>
                      <a:gdLst>
                        <a:gd name="connsiteX0" fmla="*/ 595704 w 900504"/>
                        <a:gd name="connsiteY0" fmla="*/ 0 h 826409"/>
                        <a:gd name="connsiteX1" fmla="*/ 43254 w 900504"/>
                        <a:gd name="connsiteY1" fmla="*/ 352425 h 826409"/>
                        <a:gd name="connsiteX2" fmla="*/ 81354 w 900504"/>
                        <a:gd name="connsiteY2" fmla="*/ 733425 h 826409"/>
                        <a:gd name="connsiteX3" fmla="*/ 443304 w 900504"/>
                        <a:gd name="connsiteY3" fmla="*/ 800100 h 826409"/>
                        <a:gd name="connsiteX4" fmla="*/ 900504 w 900504"/>
                        <a:gd name="connsiteY4" fmla="*/ 371475 h 8264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0504" h="826409">
                          <a:moveTo>
                            <a:pt x="595704" y="0"/>
                          </a:moveTo>
                          <a:cubicBezTo>
                            <a:pt x="362341" y="115094"/>
                            <a:pt x="128979" y="230188"/>
                            <a:pt x="43254" y="352425"/>
                          </a:cubicBezTo>
                          <a:cubicBezTo>
                            <a:pt x="-42471" y="474663"/>
                            <a:pt x="14679" y="658813"/>
                            <a:pt x="81354" y="733425"/>
                          </a:cubicBezTo>
                          <a:cubicBezTo>
                            <a:pt x="148029" y="808038"/>
                            <a:pt x="306779" y="860425"/>
                            <a:pt x="443304" y="800100"/>
                          </a:cubicBezTo>
                          <a:cubicBezTo>
                            <a:pt x="579829" y="739775"/>
                            <a:pt x="740166" y="555625"/>
                            <a:pt x="900504" y="371475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フリーフォーム: 図形 52">
                      <a:extLst>
                        <a:ext uri="{FF2B5EF4-FFF2-40B4-BE49-F238E27FC236}">
                          <a16:creationId xmlns:a16="http://schemas.microsoft.com/office/drawing/2014/main" id="{CE2C3188-378C-12DE-D4F5-030C5871F4DE}"/>
                        </a:ext>
                      </a:extLst>
                    </p:cNvPr>
                    <p:cNvSpPr/>
                    <p:nvPr/>
                  </p:nvSpPr>
                  <p:spPr>
                    <a:xfrm rot="1370206">
                      <a:off x="7051011" y="3156300"/>
                      <a:ext cx="45719" cy="342900"/>
                    </a:xfrm>
                    <a:custGeom>
                      <a:avLst/>
                      <a:gdLst>
                        <a:gd name="connsiteX0" fmla="*/ 57150 w 79284"/>
                        <a:gd name="connsiteY0" fmla="*/ 0 h 342900"/>
                        <a:gd name="connsiteX1" fmla="*/ 76200 w 79284"/>
                        <a:gd name="connsiteY1" fmla="*/ 190500 h 342900"/>
                        <a:gd name="connsiteX2" fmla="*/ 0 w 79284"/>
                        <a:gd name="connsiteY2" fmla="*/ 342900 h 342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284" h="342900">
                          <a:moveTo>
                            <a:pt x="57150" y="0"/>
                          </a:moveTo>
                          <a:cubicBezTo>
                            <a:pt x="71437" y="66675"/>
                            <a:pt x="85725" y="133350"/>
                            <a:pt x="76200" y="190500"/>
                          </a:cubicBezTo>
                          <a:cubicBezTo>
                            <a:pt x="66675" y="247650"/>
                            <a:pt x="33337" y="295275"/>
                            <a:pt x="0" y="34290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A836D9F4-9E59-2F24-1BBC-7842EE7B942E}"/>
                        </a:ext>
                      </a:extLst>
                    </p:cNvPr>
                    <p:cNvGrpSpPr/>
                    <p:nvPr/>
                  </p:nvGrpSpPr>
                  <p:grpSpPr>
                    <a:xfrm rot="6643843">
                      <a:off x="7705917" y="3013218"/>
                      <a:ext cx="303902" cy="254028"/>
                      <a:chOff x="4686300" y="1171575"/>
                      <a:chExt cx="1190625" cy="809625"/>
                    </a:xfrm>
                  </p:grpSpPr>
                  <p:cxnSp>
                    <p:nvCxnSpPr>
                      <p:cNvPr id="55" name="直線コネクタ 54">
                        <a:extLst>
                          <a:ext uri="{FF2B5EF4-FFF2-40B4-BE49-F238E27FC236}">
                            <a16:creationId xmlns:a16="http://schemas.microsoft.com/office/drawing/2014/main" id="{66086263-CEC8-8388-BFB5-C11A541AC0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86300" y="1171575"/>
                        <a:ext cx="581902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線コネクタ 55">
                        <a:extLst>
                          <a:ext uri="{FF2B5EF4-FFF2-40B4-BE49-F238E27FC236}">
                            <a16:creationId xmlns:a16="http://schemas.microsoft.com/office/drawing/2014/main" id="{A4FB5745-E72D-906E-93FF-C2FF3B5C4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268202" y="1171575"/>
                        <a:ext cx="608723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グループ化 56">
                      <a:extLst>
                        <a:ext uri="{FF2B5EF4-FFF2-40B4-BE49-F238E27FC236}">
                          <a16:creationId xmlns:a16="http://schemas.microsoft.com/office/drawing/2014/main" id="{6765AA08-44F9-6D64-D3D9-70F784E477A8}"/>
                        </a:ext>
                      </a:extLst>
                    </p:cNvPr>
                    <p:cNvGrpSpPr/>
                    <p:nvPr/>
                  </p:nvGrpSpPr>
                  <p:grpSpPr>
                    <a:xfrm rot="13557574">
                      <a:off x="6455028" y="3774454"/>
                      <a:ext cx="303902" cy="254028"/>
                      <a:chOff x="4686300" y="1171575"/>
                      <a:chExt cx="1190625" cy="809625"/>
                    </a:xfrm>
                  </p:grpSpPr>
                  <p:cxnSp>
                    <p:nvCxnSpPr>
                      <p:cNvPr id="58" name="直線コネクタ 57">
                        <a:extLst>
                          <a:ext uri="{FF2B5EF4-FFF2-40B4-BE49-F238E27FC236}">
                            <a16:creationId xmlns:a16="http://schemas.microsoft.com/office/drawing/2014/main" id="{F6B30BB4-73BE-2D19-19C5-9CAF84D42D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86300" y="1171575"/>
                        <a:ext cx="581902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線コネクタ 58">
                        <a:extLst>
                          <a:ext uri="{FF2B5EF4-FFF2-40B4-BE49-F238E27FC236}">
                            <a16:creationId xmlns:a16="http://schemas.microsoft.com/office/drawing/2014/main" id="{CCA71DDF-E1C2-EE3B-FB71-DF40F673C7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268202" y="1171575"/>
                        <a:ext cx="608723" cy="80962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5" name="楕円 64">
                    <a:extLst>
                      <a:ext uri="{FF2B5EF4-FFF2-40B4-BE49-F238E27FC236}">
                        <a16:creationId xmlns:a16="http://schemas.microsoft.com/office/drawing/2014/main" id="{0570CF45-D755-D6A8-8489-5B2468C99957}"/>
                      </a:ext>
                    </a:extLst>
                  </p:cNvPr>
                  <p:cNvSpPr/>
                  <p:nvPr/>
                </p:nvSpPr>
                <p:spPr>
                  <a:xfrm>
                    <a:off x="6672033" y="339144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2" name="四角形: 角を丸くする 111">
                  <a:extLst>
                    <a:ext uri="{FF2B5EF4-FFF2-40B4-BE49-F238E27FC236}">
                      <a16:creationId xmlns:a16="http://schemas.microsoft.com/office/drawing/2014/main" id="{D7BB3180-C893-827F-93D7-0E998057F10E}"/>
                    </a:ext>
                  </a:extLst>
                </p:cNvPr>
                <p:cNvSpPr/>
                <p:nvPr/>
              </p:nvSpPr>
              <p:spPr>
                <a:xfrm>
                  <a:off x="5863960" y="2170434"/>
                  <a:ext cx="2343650" cy="2177167"/>
                </a:xfrm>
                <a:prstGeom prst="roundRect">
                  <a:avLst>
                    <a:gd name="adj" fmla="val 1044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8" name="グループ化 117">
                <a:extLst>
                  <a:ext uri="{FF2B5EF4-FFF2-40B4-BE49-F238E27FC236}">
                    <a16:creationId xmlns:a16="http://schemas.microsoft.com/office/drawing/2014/main" id="{FBAA4B15-3963-0E13-6552-8D905C420D09}"/>
                  </a:ext>
                </a:extLst>
              </p:cNvPr>
              <p:cNvGrpSpPr/>
              <p:nvPr/>
            </p:nvGrpSpPr>
            <p:grpSpPr>
              <a:xfrm>
                <a:off x="4208705" y="5848642"/>
                <a:ext cx="2343650" cy="2320933"/>
                <a:chOff x="3827199" y="3978990"/>
                <a:chExt cx="2343650" cy="2320933"/>
              </a:xfrm>
            </p:grpSpPr>
            <p:grpSp>
              <p:nvGrpSpPr>
                <p:cNvPr id="88" name="グループ化 87">
                  <a:extLst>
                    <a:ext uri="{FF2B5EF4-FFF2-40B4-BE49-F238E27FC236}">
                      <a16:creationId xmlns:a16="http://schemas.microsoft.com/office/drawing/2014/main" id="{0D2EF3BC-1214-AD27-50F9-8361C58C2A99}"/>
                    </a:ext>
                  </a:extLst>
                </p:cNvPr>
                <p:cNvGrpSpPr/>
                <p:nvPr/>
              </p:nvGrpSpPr>
              <p:grpSpPr>
                <a:xfrm>
                  <a:off x="4093266" y="4067559"/>
                  <a:ext cx="1788696" cy="2185901"/>
                  <a:chOff x="1036158" y="2986282"/>
                  <a:chExt cx="1858823" cy="2377012"/>
                </a:xfrm>
              </p:grpSpPr>
              <p:grpSp>
                <p:nvGrpSpPr>
                  <p:cNvPr id="74" name="グループ化 73">
                    <a:extLst>
                      <a:ext uri="{FF2B5EF4-FFF2-40B4-BE49-F238E27FC236}">
                        <a16:creationId xmlns:a16="http://schemas.microsoft.com/office/drawing/2014/main" id="{DE4EB07A-E796-1D03-A4B1-99059F56424C}"/>
                      </a:ext>
                    </a:extLst>
                  </p:cNvPr>
                  <p:cNvGrpSpPr/>
                  <p:nvPr/>
                </p:nvGrpSpPr>
                <p:grpSpPr>
                  <a:xfrm>
                    <a:off x="1383022" y="3492655"/>
                    <a:ext cx="286772" cy="226616"/>
                    <a:chOff x="4686300" y="1171575"/>
                    <a:chExt cx="1190625" cy="809625"/>
                  </a:xfrm>
                </p:grpSpPr>
                <p:cxnSp>
                  <p:nvCxnSpPr>
                    <p:cNvPr id="83" name="直線コネクタ 82">
                      <a:extLst>
                        <a:ext uri="{FF2B5EF4-FFF2-40B4-BE49-F238E27FC236}">
                          <a16:creationId xmlns:a16="http://schemas.microsoft.com/office/drawing/2014/main" id="{6FA9027F-8DFE-9EF4-A988-2FCEE3228A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86300" y="1171575"/>
                      <a:ext cx="581902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直線コネクタ 83">
                      <a:extLst>
                        <a:ext uri="{FF2B5EF4-FFF2-40B4-BE49-F238E27FC236}">
                          <a16:creationId xmlns:a16="http://schemas.microsoft.com/office/drawing/2014/main" id="{7FDEF819-2A34-264B-5D18-BA8B072017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268202" y="1171575"/>
                      <a:ext cx="608723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9F29DF2E-827D-9E54-F9EA-BA24487DAD87}"/>
                      </a:ext>
                    </a:extLst>
                  </p:cNvPr>
                  <p:cNvSpPr/>
                  <p:nvPr/>
                </p:nvSpPr>
                <p:spPr>
                  <a:xfrm>
                    <a:off x="1864429" y="4388373"/>
                    <a:ext cx="260655" cy="324017"/>
                  </a:xfrm>
                  <a:custGeom>
                    <a:avLst/>
                    <a:gdLst>
                      <a:gd name="connsiteX0" fmla="*/ 0 w 276225"/>
                      <a:gd name="connsiteY0" fmla="*/ 238125 h 363211"/>
                      <a:gd name="connsiteX1" fmla="*/ 161925 w 276225"/>
                      <a:gd name="connsiteY1" fmla="*/ 352425 h 363211"/>
                      <a:gd name="connsiteX2" fmla="*/ 276225 w 276225"/>
                      <a:gd name="connsiteY2" fmla="*/ 0 h 363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225" h="363211">
                        <a:moveTo>
                          <a:pt x="0" y="238125"/>
                        </a:moveTo>
                        <a:cubicBezTo>
                          <a:pt x="57944" y="315118"/>
                          <a:pt x="115888" y="392112"/>
                          <a:pt x="161925" y="352425"/>
                        </a:cubicBezTo>
                        <a:cubicBezTo>
                          <a:pt x="207962" y="312738"/>
                          <a:pt x="242093" y="156369"/>
                          <a:pt x="276225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6" name="フリーフォーム: 図形 75">
                    <a:extLst>
                      <a:ext uri="{FF2B5EF4-FFF2-40B4-BE49-F238E27FC236}">
                        <a16:creationId xmlns:a16="http://schemas.microsoft.com/office/drawing/2014/main" id="{27D272FD-E22E-6C30-E0E7-FBE8CBE42823}"/>
                      </a:ext>
                    </a:extLst>
                  </p:cNvPr>
                  <p:cNvSpPr/>
                  <p:nvPr/>
                </p:nvSpPr>
                <p:spPr>
                  <a:xfrm>
                    <a:off x="1036158" y="4269413"/>
                    <a:ext cx="1858823" cy="1014778"/>
                  </a:xfrm>
                  <a:custGeom>
                    <a:avLst/>
                    <a:gdLst>
                      <a:gd name="connsiteX0" fmla="*/ 792023 w 1969861"/>
                      <a:gd name="connsiteY0" fmla="*/ 0 h 1137528"/>
                      <a:gd name="connsiteX1" fmla="*/ 1554023 w 1969861"/>
                      <a:gd name="connsiteY1" fmla="*/ 104775 h 1137528"/>
                      <a:gd name="connsiteX2" fmla="*/ 1849298 w 1969861"/>
                      <a:gd name="connsiteY2" fmla="*/ 361950 h 1137528"/>
                      <a:gd name="connsiteX3" fmla="*/ 1963598 w 1969861"/>
                      <a:gd name="connsiteY3" fmla="*/ 666750 h 1137528"/>
                      <a:gd name="connsiteX4" fmla="*/ 1677848 w 1969861"/>
                      <a:gd name="connsiteY4" fmla="*/ 952500 h 1137528"/>
                      <a:gd name="connsiteX5" fmla="*/ 1153973 w 1969861"/>
                      <a:gd name="connsiteY5" fmla="*/ 752475 h 1137528"/>
                      <a:gd name="connsiteX6" fmla="*/ 982523 w 1969861"/>
                      <a:gd name="connsiteY6" fmla="*/ 628650 h 1137528"/>
                      <a:gd name="connsiteX7" fmla="*/ 792023 w 1969861"/>
                      <a:gd name="connsiteY7" fmla="*/ 1019175 h 1137528"/>
                      <a:gd name="connsiteX8" fmla="*/ 191948 w 1969861"/>
                      <a:gd name="connsiteY8" fmla="*/ 1123950 h 1137528"/>
                      <a:gd name="connsiteX9" fmla="*/ 1448 w 1969861"/>
                      <a:gd name="connsiteY9" fmla="*/ 762000 h 1137528"/>
                      <a:gd name="connsiteX10" fmla="*/ 268148 w 1969861"/>
                      <a:gd name="connsiteY10" fmla="*/ 238125 h 1137528"/>
                      <a:gd name="connsiteX11" fmla="*/ 553898 w 1969861"/>
                      <a:gd name="connsiteY11" fmla="*/ 47625 h 1137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69861" h="1137528">
                        <a:moveTo>
                          <a:pt x="792023" y="0"/>
                        </a:moveTo>
                        <a:cubicBezTo>
                          <a:pt x="1084917" y="22225"/>
                          <a:pt x="1377811" y="44450"/>
                          <a:pt x="1554023" y="104775"/>
                        </a:cubicBezTo>
                        <a:cubicBezTo>
                          <a:pt x="1730236" y="165100"/>
                          <a:pt x="1781036" y="268288"/>
                          <a:pt x="1849298" y="361950"/>
                        </a:cubicBezTo>
                        <a:cubicBezTo>
                          <a:pt x="1917561" y="455613"/>
                          <a:pt x="1992173" y="568325"/>
                          <a:pt x="1963598" y="666750"/>
                        </a:cubicBezTo>
                        <a:cubicBezTo>
                          <a:pt x="1935023" y="765175"/>
                          <a:pt x="1812785" y="938213"/>
                          <a:pt x="1677848" y="952500"/>
                        </a:cubicBezTo>
                        <a:cubicBezTo>
                          <a:pt x="1542911" y="966787"/>
                          <a:pt x="1269860" y="806450"/>
                          <a:pt x="1153973" y="752475"/>
                        </a:cubicBezTo>
                        <a:cubicBezTo>
                          <a:pt x="1038086" y="698500"/>
                          <a:pt x="1042848" y="584200"/>
                          <a:pt x="982523" y="628650"/>
                        </a:cubicBezTo>
                        <a:cubicBezTo>
                          <a:pt x="922198" y="673100"/>
                          <a:pt x="923786" y="936625"/>
                          <a:pt x="792023" y="1019175"/>
                        </a:cubicBezTo>
                        <a:cubicBezTo>
                          <a:pt x="660260" y="1101725"/>
                          <a:pt x="323710" y="1166812"/>
                          <a:pt x="191948" y="1123950"/>
                        </a:cubicBezTo>
                        <a:cubicBezTo>
                          <a:pt x="60186" y="1081088"/>
                          <a:pt x="-11252" y="909637"/>
                          <a:pt x="1448" y="762000"/>
                        </a:cubicBezTo>
                        <a:cubicBezTo>
                          <a:pt x="14148" y="614363"/>
                          <a:pt x="176073" y="357187"/>
                          <a:pt x="268148" y="238125"/>
                        </a:cubicBezTo>
                        <a:cubicBezTo>
                          <a:pt x="360223" y="119063"/>
                          <a:pt x="457060" y="83344"/>
                          <a:pt x="553898" y="47625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C9277A10-B41F-37FB-13DE-E035732EA8F5}"/>
                      </a:ext>
                    </a:extLst>
                  </p:cNvPr>
                  <p:cNvGrpSpPr/>
                  <p:nvPr/>
                </p:nvGrpSpPr>
                <p:grpSpPr>
                  <a:xfrm rot="7282559">
                    <a:off x="2463065" y="4295125"/>
                    <a:ext cx="271108" cy="239709"/>
                    <a:chOff x="4686300" y="1171575"/>
                    <a:chExt cx="1190625" cy="809625"/>
                  </a:xfrm>
                </p:grpSpPr>
                <p:cxnSp>
                  <p:nvCxnSpPr>
                    <p:cNvPr id="81" name="直線コネクタ 80">
                      <a:extLst>
                        <a:ext uri="{FF2B5EF4-FFF2-40B4-BE49-F238E27FC236}">
                          <a16:creationId xmlns:a16="http://schemas.microsoft.com/office/drawing/2014/main" id="{3179B4EE-C511-93F9-19F9-1538996E74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86300" y="1171575"/>
                      <a:ext cx="581902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線コネクタ 81">
                      <a:extLst>
                        <a:ext uri="{FF2B5EF4-FFF2-40B4-BE49-F238E27FC236}">
                          <a16:creationId xmlns:a16="http://schemas.microsoft.com/office/drawing/2014/main" id="{18757AC6-99BB-81BB-A376-72076EE257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268202" y="1171575"/>
                      <a:ext cx="608723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" name="グループ化 77">
                    <a:extLst>
                      <a:ext uri="{FF2B5EF4-FFF2-40B4-BE49-F238E27FC236}">
                        <a16:creationId xmlns:a16="http://schemas.microsoft.com/office/drawing/2014/main" id="{A74D3191-1DAB-3A45-E2AD-EF6B564525A6}"/>
                      </a:ext>
                    </a:extLst>
                  </p:cNvPr>
                  <p:cNvGrpSpPr/>
                  <p:nvPr/>
                </p:nvGrpSpPr>
                <p:grpSpPr>
                  <a:xfrm rot="15084216">
                    <a:off x="1449472" y="5107885"/>
                    <a:ext cx="271108" cy="239709"/>
                    <a:chOff x="4686300" y="1171575"/>
                    <a:chExt cx="1190625" cy="809625"/>
                  </a:xfrm>
                </p:grpSpPr>
                <p:cxnSp>
                  <p:nvCxnSpPr>
                    <p:cNvPr id="79" name="直線コネクタ 78">
                      <a:extLst>
                        <a:ext uri="{FF2B5EF4-FFF2-40B4-BE49-F238E27FC236}">
                          <a16:creationId xmlns:a16="http://schemas.microsoft.com/office/drawing/2014/main" id="{613FD656-4CAA-FC88-3B76-1A4C5C0D9F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86300" y="1171575"/>
                      <a:ext cx="581902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線コネクタ 79">
                      <a:extLst>
                        <a:ext uri="{FF2B5EF4-FFF2-40B4-BE49-F238E27FC236}">
                          <a16:creationId xmlns:a16="http://schemas.microsoft.com/office/drawing/2014/main" id="{72A60B15-4A6F-E12C-30E1-2A175C8FA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268202" y="1171575"/>
                      <a:ext cx="608723" cy="80962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楕円 71">
                    <a:extLst>
                      <a:ext uri="{FF2B5EF4-FFF2-40B4-BE49-F238E27FC236}">
                        <a16:creationId xmlns:a16="http://schemas.microsoft.com/office/drawing/2014/main" id="{BC7E3AC1-C080-2400-8843-FD0CBE588CBC}"/>
                      </a:ext>
                    </a:extLst>
                  </p:cNvPr>
                  <p:cNvSpPr/>
                  <p:nvPr/>
                </p:nvSpPr>
                <p:spPr>
                  <a:xfrm>
                    <a:off x="1530706" y="4082504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フリーフォーム: 図形 84">
                    <a:extLst>
                      <a:ext uri="{FF2B5EF4-FFF2-40B4-BE49-F238E27FC236}">
                        <a16:creationId xmlns:a16="http://schemas.microsoft.com/office/drawing/2014/main" id="{B9F4705D-45DB-EEAD-159E-9544FAD9C744}"/>
                      </a:ext>
                    </a:extLst>
                  </p:cNvPr>
                  <p:cNvSpPr/>
                  <p:nvPr/>
                </p:nvSpPr>
                <p:spPr>
                  <a:xfrm rot="21313109">
                    <a:off x="1543050" y="4273975"/>
                    <a:ext cx="323850" cy="31325"/>
                  </a:xfrm>
                  <a:custGeom>
                    <a:avLst/>
                    <a:gdLst>
                      <a:gd name="connsiteX0" fmla="*/ 0 w 323850"/>
                      <a:gd name="connsiteY0" fmla="*/ 31325 h 31325"/>
                      <a:gd name="connsiteX1" fmla="*/ 133350 w 323850"/>
                      <a:gd name="connsiteY1" fmla="*/ 2750 h 31325"/>
                      <a:gd name="connsiteX2" fmla="*/ 323850 w 323850"/>
                      <a:gd name="connsiteY2" fmla="*/ 2750 h 3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3850" h="31325">
                        <a:moveTo>
                          <a:pt x="0" y="31325"/>
                        </a:moveTo>
                        <a:cubicBezTo>
                          <a:pt x="39687" y="19419"/>
                          <a:pt x="79375" y="7513"/>
                          <a:pt x="133350" y="2750"/>
                        </a:cubicBezTo>
                        <a:cubicBezTo>
                          <a:pt x="187325" y="-2013"/>
                          <a:pt x="255587" y="368"/>
                          <a:pt x="323850" y="275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フリーフォーム: 図形 85">
                    <a:extLst>
                      <a:ext uri="{FF2B5EF4-FFF2-40B4-BE49-F238E27FC236}">
                        <a16:creationId xmlns:a16="http://schemas.microsoft.com/office/drawing/2014/main" id="{B9E1F599-7F8E-473A-1DE1-2FA5D82CED87}"/>
                      </a:ext>
                    </a:extLst>
                  </p:cNvPr>
                  <p:cNvSpPr/>
                  <p:nvPr/>
                </p:nvSpPr>
                <p:spPr>
                  <a:xfrm>
                    <a:off x="1762125" y="4371975"/>
                    <a:ext cx="114300" cy="257175"/>
                  </a:xfrm>
                  <a:custGeom>
                    <a:avLst/>
                    <a:gdLst>
                      <a:gd name="connsiteX0" fmla="*/ 0 w 114300"/>
                      <a:gd name="connsiteY0" fmla="*/ 0 h 257175"/>
                      <a:gd name="connsiteX1" fmla="*/ 47625 w 114300"/>
                      <a:gd name="connsiteY1" fmla="*/ 133350 h 257175"/>
                      <a:gd name="connsiteX2" fmla="*/ 114300 w 114300"/>
                      <a:gd name="connsiteY2" fmla="*/ 257175 h 257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4300" h="257175">
                        <a:moveTo>
                          <a:pt x="0" y="0"/>
                        </a:moveTo>
                        <a:cubicBezTo>
                          <a:pt x="14287" y="45244"/>
                          <a:pt x="28575" y="90488"/>
                          <a:pt x="47625" y="133350"/>
                        </a:cubicBezTo>
                        <a:cubicBezTo>
                          <a:pt x="66675" y="176213"/>
                          <a:pt x="90487" y="216694"/>
                          <a:pt x="114300" y="25717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D7768BD7-D1A3-6858-2FE4-7D574BC2A555}"/>
                      </a:ext>
                    </a:extLst>
                  </p:cNvPr>
                  <p:cNvSpPr/>
                  <p:nvPr/>
                </p:nvSpPr>
                <p:spPr>
                  <a:xfrm>
                    <a:off x="1530706" y="2986282"/>
                    <a:ext cx="762652" cy="1222858"/>
                  </a:xfrm>
                  <a:custGeom>
                    <a:avLst/>
                    <a:gdLst>
                      <a:gd name="connsiteX0" fmla="*/ 171450 w 762652"/>
                      <a:gd name="connsiteY0" fmla="*/ 1175233 h 1222858"/>
                      <a:gd name="connsiteX1" fmla="*/ 0 w 762652"/>
                      <a:gd name="connsiteY1" fmla="*/ 575158 h 1222858"/>
                      <a:gd name="connsiteX2" fmla="*/ 171450 w 762652"/>
                      <a:gd name="connsiteY2" fmla="*/ 60808 h 1222858"/>
                      <a:gd name="connsiteX3" fmla="*/ 590550 w 762652"/>
                      <a:gd name="connsiteY3" fmla="*/ 70333 h 1222858"/>
                      <a:gd name="connsiteX4" fmla="*/ 762000 w 762652"/>
                      <a:gd name="connsiteY4" fmla="*/ 603733 h 1222858"/>
                      <a:gd name="connsiteX5" fmla="*/ 638175 w 762652"/>
                      <a:gd name="connsiteY5" fmla="*/ 1222858 h 12228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62652" h="1222858">
                        <a:moveTo>
                          <a:pt x="171450" y="1175233"/>
                        </a:moveTo>
                        <a:cubicBezTo>
                          <a:pt x="85725" y="968064"/>
                          <a:pt x="0" y="760895"/>
                          <a:pt x="0" y="575158"/>
                        </a:cubicBezTo>
                        <a:cubicBezTo>
                          <a:pt x="0" y="389421"/>
                          <a:pt x="73025" y="144945"/>
                          <a:pt x="171450" y="60808"/>
                        </a:cubicBezTo>
                        <a:cubicBezTo>
                          <a:pt x="269875" y="-23330"/>
                          <a:pt x="492125" y="-20155"/>
                          <a:pt x="590550" y="70333"/>
                        </a:cubicBezTo>
                        <a:cubicBezTo>
                          <a:pt x="688975" y="160821"/>
                          <a:pt x="754063" y="411646"/>
                          <a:pt x="762000" y="603733"/>
                        </a:cubicBezTo>
                        <a:cubicBezTo>
                          <a:pt x="769937" y="795820"/>
                          <a:pt x="704056" y="1009339"/>
                          <a:pt x="638175" y="122285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3" name="四角形: 角を丸くする 112">
                  <a:extLst>
                    <a:ext uri="{FF2B5EF4-FFF2-40B4-BE49-F238E27FC236}">
                      <a16:creationId xmlns:a16="http://schemas.microsoft.com/office/drawing/2014/main" id="{BD1B26B8-76F0-7935-808D-877828841247}"/>
                    </a:ext>
                  </a:extLst>
                </p:cNvPr>
                <p:cNvSpPr/>
                <p:nvPr/>
              </p:nvSpPr>
              <p:spPr>
                <a:xfrm>
                  <a:off x="3827199" y="3978990"/>
                  <a:ext cx="2343650" cy="2320933"/>
                </a:xfrm>
                <a:prstGeom prst="roundRect">
                  <a:avLst>
                    <a:gd name="adj" fmla="val 1044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9" name="矢印: 下 118">
                <a:extLst>
                  <a:ext uri="{FF2B5EF4-FFF2-40B4-BE49-F238E27FC236}">
                    <a16:creationId xmlns:a16="http://schemas.microsoft.com/office/drawing/2014/main" id="{6116AE47-4409-0D46-D1B3-AC53971D4A49}"/>
                  </a:ext>
                </a:extLst>
              </p:cNvPr>
              <p:cNvSpPr/>
              <p:nvPr/>
            </p:nvSpPr>
            <p:spPr>
              <a:xfrm rot="1883766">
                <a:off x="4298809" y="2048941"/>
                <a:ext cx="251912" cy="573746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矢印: 下 119">
                <a:extLst>
                  <a:ext uri="{FF2B5EF4-FFF2-40B4-BE49-F238E27FC236}">
                    <a16:creationId xmlns:a16="http://schemas.microsoft.com/office/drawing/2014/main" id="{54196601-FB08-CD7D-6F97-2DE656F36231}"/>
                  </a:ext>
                </a:extLst>
              </p:cNvPr>
              <p:cNvSpPr/>
              <p:nvPr/>
            </p:nvSpPr>
            <p:spPr>
              <a:xfrm rot="19955575">
                <a:off x="6441502" y="2003027"/>
                <a:ext cx="251912" cy="573746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矢印: 下 120">
                <a:extLst>
                  <a:ext uri="{FF2B5EF4-FFF2-40B4-BE49-F238E27FC236}">
                    <a16:creationId xmlns:a16="http://schemas.microsoft.com/office/drawing/2014/main" id="{645F2FD8-AE97-C427-1D13-DD3CCE9CDC1A}"/>
                  </a:ext>
                </a:extLst>
              </p:cNvPr>
              <p:cNvSpPr/>
              <p:nvPr/>
            </p:nvSpPr>
            <p:spPr>
              <a:xfrm rot="1883766">
                <a:off x="2635296" y="5240589"/>
                <a:ext cx="251912" cy="573746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矢印: 下 121">
                <a:extLst>
                  <a:ext uri="{FF2B5EF4-FFF2-40B4-BE49-F238E27FC236}">
                    <a16:creationId xmlns:a16="http://schemas.microsoft.com/office/drawing/2014/main" id="{12B64F3E-AD78-B049-8A0A-5FBF55B112F2}"/>
                  </a:ext>
                </a:extLst>
              </p:cNvPr>
              <p:cNvSpPr/>
              <p:nvPr/>
            </p:nvSpPr>
            <p:spPr>
              <a:xfrm rot="19955575">
                <a:off x="4474075" y="5238809"/>
                <a:ext cx="251912" cy="573746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テキスト ボックス 122">
                    <a:extLst>
                      <a:ext uri="{FF2B5EF4-FFF2-40B4-BE49-F238E27FC236}">
                        <a16:creationId xmlns:a16="http://schemas.microsoft.com/office/drawing/2014/main" id="{0247255C-BBA2-94F1-F823-538DF954058B}"/>
                      </a:ext>
                    </a:extLst>
                  </p:cNvPr>
                  <p:cNvSpPr txBox="1"/>
                  <p:nvPr/>
                </p:nvSpPr>
                <p:spPr>
                  <a:xfrm>
                    <a:off x="5737300" y="756016"/>
                    <a:ext cx="3205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23" name="テキスト ボックス 122">
                    <a:extLst>
                      <a:ext uri="{FF2B5EF4-FFF2-40B4-BE49-F238E27FC236}">
                        <a16:creationId xmlns:a16="http://schemas.microsoft.com/office/drawing/2014/main" id="{0247255C-BBA2-94F1-F823-538DF95405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7300" y="756016"/>
                    <a:ext cx="32053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09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テキスト ボックス 123">
                    <a:extLst>
                      <a:ext uri="{FF2B5EF4-FFF2-40B4-BE49-F238E27FC236}">
                        <a16:creationId xmlns:a16="http://schemas.microsoft.com/office/drawing/2014/main" id="{3E0BA3E1-BB45-6EE3-1B93-1BBD2FADFDE2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254" y="4005280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24" name="テキスト ボックス 123">
                    <a:extLst>
                      <a:ext uri="{FF2B5EF4-FFF2-40B4-BE49-F238E27FC236}">
                        <a16:creationId xmlns:a16="http://schemas.microsoft.com/office/drawing/2014/main" id="{3E0BA3E1-BB45-6EE3-1B93-1BBD2FADFD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254" y="4005280"/>
                    <a:ext cx="29649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367" r="-204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テキスト ボックス 124">
                    <a:extLst>
                      <a:ext uri="{FF2B5EF4-FFF2-40B4-BE49-F238E27FC236}">
                        <a16:creationId xmlns:a16="http://schemas.microsoft.com/office/drawing/2014/main" id="{9B9BC014-4795-0071-3699-AFCB42AF6AB2}"/>
                      </a:ext>
                    </a:extLst>
                  </p:cNvPr>
                  <p:cNvSpPr txBox="1"/>
                  <p:nvPr/>
                </p:nvSpPr>
                <p:spPr>
                  <a:xfrm>
                    <a:off x="7372161" y="4004414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25" name="テキスト ボックス 124">
                    <a:extLst>
                      <a:ext uri="{FF2B5EF4-FFF2-40B4-BE49-F238E27FC236}">
                        <a16:creationId xmlns:a16="http://schemas.microsoft.com/office/drawing/2014/main" id="{9B9BC014-4795-0071-3699-AFCB42AF6A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2161" y="4004414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94" r="-377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テキスト ボックス 125">
                    <a:extLst>
                      <a:ext uri="{FF2B5EF4-FFF2-40B4-BE49-F238E27FC236}">
                        <a16:creationId xmlns:a16="http://schemas.microsoft.com/office/drawing/2014/main" id="{8AAEF044-2EBD-6604-586D-44E79DF5ED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93448" y="3404410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26" name="テキスト ボックス 125">
                    <a:extLst>
                      <a:ext uri="{FF2B5EF4-FFF2-40B4-BE49-F238E27FC236}">
                        <a16:creationId xmlns:a16="http://schemas.microsoft.com/office/drawing/2014/main" id="{8AAEF044-2EBD-6604-586D-44E79DF5ED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3448" y="3404410"/>
                    <a:ext cx="32053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09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AB43158A-B00F-F3B4-B78F-CC563BCF5669}"/>
                      </a:ext>
                    </a:extLst>
                  </p:cNvPr>
                  <p:cNvSpPr txBox="1"/>
                  <p:nvPr/>
                </p:nvSpPr>
                <p:spPr>
                  <a:xfrm>
                    <a:off x="1310938" y="6700895"/>
                    <a:ext cx="2964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AB43158A-B00F-F3B4-B78F-CC563BCF56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938" y="6700895"/>
                    <a:ext cx="29649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327" r="-40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テキスト ボックス 127">
                    <a:extLst>
                      <a:ext uri="{FF2B5EF4-FFF2-40B4-BE49-F238E27FC236}">
                        <a16:creationId xmlns:a16="http://schemas.microsoft.com/office/drawing/2014/main" id="{C2B60B57-97D9-DE7F-1FDA-4794BEA506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00031" y="6886120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28" name="テキスト ボックス 127">
                    <a:extLst>
                      <a:ext uri="{FF2B5EF4-FFF2-40B4-BE49-F238E27FC236}">
                        <a16:creationId xmlns:a16="http://schemas.microsoft.com/office/drawing/2014/main" id="{C2B60B57-97D9-DE7F-1FDA-4794BEA506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0031" y="6886120"/>
                    <a:ext cx="32053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r="-384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テキスト ボックス 128">
                    <a:extLst>
                      <a:ext uri="{FF2B5EF4-FFF2-40B4-BE49-F238E27FC236}">
                        <a16:creationId xmlns:a16="http://schemas.microsoft.com/office/drawing/2014/main" id="{37D1577C-0BE6-AE15-A021-88A15F5EDE95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088" y="4834222"/>
                    <a:ext cx="6469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29" name="テキスト ボックス 128">
                    <a:extLst>
                      <a:ext uri="{FF2B5EF4-FFF2-40B4-BE49-F238E27FC236}">
                        <a16:creationId xmlns:a16="http://schemas.microsoft.com/office/drawing/2014/main" id="{37D1577C-0BE6-AE15-A021-88A15F5ED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9088" y="4834222"/>
                    <a:ext cx="64690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547" r="-660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3CEFBBFA-E09C-BA52-968D-EC7B6795D8CB}"/>
                      </a:ext>
                    </a:extLst>
                  </p:cNvPr>
                  <p:cNvSpPr txBox="1"/>
                  <p:nvPr/>
                </p:nvSpPr>
                <p:spPr>
                  <a:xfrm>
                    <a:off x="4613693" y="8223714"/>
                    <a:ext cx="1570365" cy="4158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3CEFBBFA-E09C-BA52-968D-EC7B6795D8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3693" y="8223714"/>
                    <a:ext cx="1570365" cy="41588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テキスト ボックス 130">
                    <a:extLst>
                      <a:ext uri="{FF2B5EF4-FFF2-40B4-BE49-F238E27FC236}">
                        <a16:creationId xmlns:a16="http://schemas.microsoft.com/office/drawing/2014/main" id="{CD0A46F6-E620-BB76-5D2F-B43B38F358A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5543" y="8081899"/>
                    <a:ext cx="6469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31" name="テキスト ボックス 130">
                    <a:extLst>
                      <a:ext uri="{FF2B5EF4-FFF2-40B4-BE49-F238E27FC236}">
                        <a16:creationId xmlns:a16="http://schemas.microsoft.com/office/drawing/2014/main" id="{CD0A46F6-E620-BB76-5D2F-B43B38F358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543" y="8081899"/>
                    <a:ext cx="64690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604" r="-754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6575744B-2666-6FBF-4CE8-2BEACB68F5CF}"/>
                      </a:ext>
                    </a:extLst>
                  </p:cNvPr>
                  <p:cNvSpPr txBox="1"/>
                  <p:nvPr/>
                </p:nvSpPr>
                <p:spPr>
                  <a:xfrm>
                    <a:off x="2543083" y="4749715"/>
                    <a:ext cx="2267929" cy="4054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oMath>
                      </m:oMathPara>
                    </a14:m>
                    <a:br>
                      <a:rPr kumimoji="1" lang="en-US" altLang="ja-JP" dirty="0"/>
                    </a:br>
                    <a:endParaRPr kumimoji="1" lang="en-US" altLang="ja-JP" dirty="0"/>
                  </a:p>
                </p:txBody>
              </p:sp>
            </mc:Choice>
            <mc:Fallback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6575744B-2666-6FBF-4CE8-2BEACB68F5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3083" y="4749715"/>
                    <a:ext cx="2267929" cy="40549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604F722D-5E78-151F-B1B3-B745871FBCD8}"/>
                      </a:ext>
                    </a:extLst>
                  </p:cNvPr>
                  <p:cNvSpPr txBox="1"/>
                  <p:nvPr/>
                </p:nvSpPr>
                <p:spPr>
                  <a:xfrm>
                    <a:off x="4315780" y="1550327"/>
                    <a:ext cx="2322495" cy="2770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oMath>
                      </m:oMathPara>
                    </a14:m>
                    <a:br>
                      <a:rPr kumimoji="1" lang="en-US" altLang="ja-JP" dirty="0"/>
                    </a:br>
                    <a:endParaRPr kumimoji="1" lang="en-US" altLang="ja-JP" dirty="0"/>
                  </a:p>
                </p:txBody>
              </p:sp>
            </mc:Choice>
            <mc:Fallback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604F722D-5E78-151F-B1B3-B745871FB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5780" y="1550327"/>
                    <a:ext cx="2322495" cy="27706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434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AB678E0B-3510-E532-344F-1E342750F3EC}"/>
                </a:ext>
              </a:extLst>
            </p:cNvPr>
            <p:cNvCxnSpPr/>
            <p:nvPr/>
          </p:nvCxnSpPr>
          <p:spPr>
            <a:xfrm>
              <a:off x="2621805" y="8223714"/>
              <a:ext cx="1852967" cy="2344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FD0F12BD-E6F5-256F-DC37-6C16456DEEFA}"/>
                </a:ext>
              </a:extLst>
            </p:cNvPr>
            <p:cNvCxnSpPr/>
            <p:nvPr/>
          </p:nvCxnSpPr>
          <p:spPr>
            <a:xfrm flipH="1" flipV="1">
              <a:off x="3640016" y="5213029"/>
              <a:ext cx="37032" cy="31458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7ECDF5B2-F95A-C7BA-4A8B-2044D05A79F4}"/>
                </a:ext>
              </a:extLst>
            </p:cNvPr>
            <p:cNvCxnSpPr>
              <a:stCxn id="132" idx="3"/>
            </p:cNvCxnSpPr>
            <p:nvPr/>
          </p:nvCxnSpPr>
          <p:spPr>
            <a:xfrm>
              <a:off x="4811012" y="4952463"/>
              <a:ext cx="2000315" cy="4816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E21CC33F-A6D2-795C-C9C1-0B7DA95C7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2616" y="1977247"/>
              <a:ext cx="173962" cy="29752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095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754F5844-A401-C54E-1ABE-1C2F3967780E}"/>
              </a:ext>
            </a:extLst>
          </p:cNvPr>
          <p:cNvGrpSpPr/>
          <p:nvPr/>
        </p:nvGrpSpPr>
        <p:grpSpPr>
          <a:xfrm>
            <a:off x="1176536" y="3065916"/>
            <a:ext cx="2212018" cy="2249314"/>
            <a:chOff x="1176536" y="3065916"/>
            <a:chExt cx="2212018" cy="2249314"/>
          </a:xfrm>
        </p:grpSpPr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4A518898-0F27-821D-1F30-38D60B979E61}"/>
                </a:ext>
              </a:extLst>
            </p:cNvPr>
            <p:cNvSpPr/>
            <p:nvPr/>
          </p:nvSpPr>
          <p:spPr>
            <a:xfrm>
              <a:off x="1521447" y="3539734"/>
              <a:ext cx="610179" cy="1345312"/>
            </a:xfrm>
            <a:custGeom>
              <a:avLst/>
              <a:gdLst>
                <a:gd name="connsiteX0" fmla="*/ 2070591 w 2070591"/>
                <a:gd name="connsiteY0" fmla="*/ 864752 h 5560657"/>
                <a:gd name="connsiteX1" fmla="*/ 918066 w 2070591"/>
                <a:gd name="connsiteY1" fmla="*/ 17027 h 5560657"/>
                <a:gd name="connsiteX2" fmla="*/ 156066 w 2070591"/>
                <a:gd name="connsiteY2" fmla="*/ 1550552 h 5560657"/>
                <a:gd name="connsiteX3" fmla="*/ 60816 w 2070591"/>
                <a:gd name="connsiteY3" fmla="*/ 3969902 h 5560657"/>
                <a:gd name="connsiteX4" fmla="*/ 879966 w 2070591"/>
                <a:gd name="connsiteY4" fmla="*/ 5551052 h 5560657"/>
                <a:gd name="connsiteX5" fmla="*/ 2022966 w 2070591"/>
                <a:gd name="connsiteY5" fmla="*/ 4512827 h 556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591" h="5560657">
                  <a:moveTo>
                    <a:pt x="2070591" y="864752"/>
                  </a:moveTo>
                  <a:cubicBezTo>
                    <a:pt x="1653872" y="383739"/>
                    <a:pt x="1237153" y="-97273"/>
                    <a:pt x="918066" y="17027"/>
                  </a:cubicBezTo>
                  <a:cubicBezTo>
                    <a:pt x="598979" y="131327"/>
                    <a:pt x="298941" y="891740"/>
                    <a:pt x="156066" y="1550552"/>
                  </a:cubicBezTo>
                  <a:cubicBezTo>
                    <a:pt x="13191" y="2209364"/>
                    <a:pt x="-59834" y="3303152"/>
                    <a:pt x="60816" y="3969902"/>
                  </a:cubicBezTo>
                  <a:cubicBezTo>
                    <a:pt x="181466" y="4636652"/>
                    <a:pt x="552941" y="5460565"/>
                    <a:pt x="879966" y="5551052"/>
                  </a:cubicBezTo>
                  <a:cubicBezTo>
                    <a:pt x="1206991" y="5641539"/>
                    <a:pt x="1614978" y="5077183"/>
                    <a:pt x="2022966" y="45128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D51EBCBE-B278-AEF9-3BBE-1CCCFD15632F}"/>
                </a:ext>
              </a:extLst>
            </p:cNvPr>
            <p:cNvSpPr/>
            <p:nvPr/>
          </p:nvSpPr>
          <p:spPr>
            <a:xfrm>
              <a:off x="1696555" y="3622429"/>
              <a:ext cx="1305210" cy="20016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F69189A7-8660-59B5-BEAC-437EFD405098}"/>
                </a:ext>
              </a:extLst>
            </p:cNvPr>
            <p:cNvSpPr/>
            <p:nvPr/>
          </p:nvSpPr>
          <p:spPr>
            <a:xfrm flipV="1">
              <a:off x="1696555" y="4578473"/>
              <a:ext cx="1305210" cy="20016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792DB270-229F-8E78-B486-48EE47034A8B}"/>
                </a:ext>
              </a:extLst>
            </p:cNvPr>
            <p:cNvSpPr/>
            <p:nvPr/>
          </p:nvSpPr>
          <p:spPr>
            <a:xfrm>
              <a:off x="3050984" y="3912664"/>
              <a:ext cx="109445" cy="575207"/>
            </a:xfrm>
            <a:custGeom>
              <a:avLst/>
              <a:gdLst>
                <a:gd name="connsiteX0" fmla="*/ 28575 w 304917"/>
                <a:gd name="connsiteY0" fmla="*/ 0 h 2133600"/>
                <a:gd name="connsiteX1" fmla="*/ 304800 w 304917"/>
                <a:gd name="connsiteY1" fmla="*/ 1047750 h 2133600"/>
                <a:gd name="connsiteX2" fmla="*/ 0 w 304917"/>
                <a:gd name="connsiteY2" fmla="*/ 213360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917" h="2133600">
                  <a:moveTo>
                    <a:pt x="28575" y="0"/>
                  </a:moveTo>
                  <a:cubicBezTo>
                    <a:pt x="169068" y="346075"/>
                    <a:pt x="309562" y="692150"/>
                    <a:pt x="304800" y="1047750"/>
                  </a:cubicBezTo>
                  <a:cubicBezTo>
                    <a:pt x="300038" y="1403350"/>
                    <a:pt x="150019" y="1768475"/>
                    <a:pt x="0" y="21336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3C45F21-5BDE-E453-0F93-1C738FFB9CE1}"/>
                </a:ext>
              </a:extLst>
            </p:cNvPr>
            <p:cNvGrpSpPr/>
            <p:nvPr/>
          </p:nvGrpSpPr>
          <p:grpSpPr>
            <a:xfrm rot="16375560">
              <a:off x="2227620" y="3074300"/>
              <a:ext cx="188936" cy="172167"/>
              <a:chOff x="4686300" y="1171575"/>
              <a:chExt cx="1190625" cy="809625"/>
            </a:xfrm>
          </p:grpSpPr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92F88082-141F-9286-7189-EC1F2B92F3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D9BCEF08-EB5B-0B39-E00D-70B1B9DF1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DEAC06F0-0314-B142-9EA8-CDBC484A86F6}"/>
                </a:ext>
              </a:extLst>
            </p:cNvPr>
            <p:cNvGrpSpPr/>
            <p:nvPr/>
          </p:nvGrpSpPr>
          <p:grpSpPr>
            <a:xfrm rot="5788238">
              <a:off x="1932249" y="5134678"/>
              <a:ext cx="188936" cy="172167"/>
              <a:chOff x="4686300" y="1171575"/>
              <a:chExt cx="1190625" cy="809625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F72F5FAA-2508-ECC9-94D0-93D1F3573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357049B4-B7F7-ACD7-F575-D4E0A2059B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F8DB416E-18A0-7855-68F5-54FA0F38FCE5}"/>
                </a:ext>
              </a:extLst>
            </p:cNvPr>
            <p:cNvGrpSpPr/>
            <p:nvPr/>
          </p:nvGrpSpPr>
          <p:grpSpPr>
            <a:xfrm rot="11507110">
              <a:off x="3057444" y="4164060"/>
              <a:ext cx="205968" cy="157929"/>
              <a:chOff x="4686300" y="1171575"/>
              <a:chExt cx="1190625" cy="809625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9D969EF8-8A13-FD92-8ECF-21C00BB5D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B091CD8-A79A-1B3A-66BE-1B30A0B54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826E9BEF-7D3B-C165-C4C5-514F5E6D24EA}"/>
                </a:ext>
              </a:extLst>
            </p:cNvPr>
            <p:cNvGrpSpPr/>
            <p:nvPr/>
          </p:nvGrpSpPr>
          <p:grpSpPr>
            <a:xfrm rot="190103">
              <a:off x="1417825" y="4154867"/>
              <a:ext cx="205968" cy="157929"/>
              <a:chOff x="4686300" y="1171575"/>
              <a:chExt cx="1190625" cy="809625"/>
            </a:xfrm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32AFC1E8-76F0-5F78-7657-0CB03D7D3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D778279-AEB1-2630-5964-3D764AD118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5F540DF9-4BEA-854F-6E7D-AA74FA384D66}"/>
                </a:ext>
              </a:extLst>
            </p:cNvPr>
            <p:cNvSpPr/>
            <p:nvPr/>
          </p:nvSpPr>
          <p:spPr>
            <a:xfrm>
              <a:off x="1215287" y="3157188"/>
              <a:ext cx="2173267" cy="750837"/>
            </a:xfrm>
            <a:custGeom>
              <a:avLst/>
              <a:gdLst>
                <a:gd name="connsiteX0" fmla="*/ 1602392 w 3206608"/>
                <a:gd name="connsiteY0" fmla="*/ 1074854 h 1199060"/>
                <a:gd name="connsiteX1" fmla="*/ 2031017 w 3206608"/>
                <a:gd name="connsiteY1" fmla="*/ 1189154 h 1199060"/>
                <a:gd name="connsiteX2" fmla="*/ 2659667 w 3206608"/>
                <a:gd name="connsiteY2" fmla="*/ 1151054 h 1199060"/>
                <a:gd name="connsiteX3" fmla="*/ 3174017 w 3206608"/>
                <a:gd name="connsiteY3" fmla="*/ 817679 h 1199060"/>
                <a:gd name="connsiteX4" fmla="*/ 3097817 w 3206608"/>
                <a:gd name="connsiteY4" fmla="*/ 284279 h 1199060"/>
                <a:gd name="connsiteX5" fmla="*/ 2640617 w 3206608"/>
                <a:gd name="connsiteY5" fmla="*/ 131879 h 1199060"/>
                <a:gd name="connsiteX6" fmla="*/ 1440467 w 3206608"/>
                <a:gd name="connsiteY6" fmla="*/ 8054 h 1199060"/>
                <a:gd name="connsiteX7" fmla="*/ 40292 w 3206608"/>
                <a:gd name="connsiteY7" fmla="*/ 370004 h 1199060"/>
                <a:gd name="connsiteX8" fmla="*/ 516542 w 3206608"/>
                <a:gd name="connsiteY8" fmla="*/ 874829 h 11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6608" h="1199060">
                  <a:moveTo>
                    <a:pt x="1602392" y="1074854"/>
                  </a:moveTo>
                  <a:cubicBezTo>
                    <a:pt x="1728598" y="1125654"/>
                    <a:pt x="1854805" y="1176454"/>
                    <a:pt x="2031017" y="1189154"/>
                  </a:cubicBezTo>
                  <a:cubicBezTo>
                    <a:pt x="2207230" y="1201854"/>
                    <a:pt x="2469167" y="1212967"/>
                    <a:pt x="2659667" y="1151054"/>
                  </a:cubicBezTo>
                  <a:cubicBezTo>
                    <a:pt x="2850167" y="1089142"/>
                    <a:pt x="3100992" y="962141"/>
                    <a:pt x="3174017" y="817679"/>
                  </a:cubicBezTo>
                  <a:cubicBezTo>
                    <a:pt x="3247042" y="673217"/>
                    <a:pt x="3186717" y="398579"/>
                    <a:pt x="3097817" y="284279"/>
                  </a:cubicBezTo>
                  <a:cubicBezTo>
                    <a:pt x="3008917" y="169979"/>
                    <a:pt x="2916842" y="177916"/>
                    <a:pt x="2640617" y="131879"/>
                  </a:cubicBezTo>
                  <a:cubicBezTo>
                    <a:pt x="2364392" y="85842"/>
                    <a:pt x="1873854" y="-31633"/>
                    <a:pt x="1440467" y="8054"/>
                  </a:cubicBezTo>
                  <a:cubicBezTo>
                    <a:pt x="1007080" y="47741"/>
                    <a:pt x="194279" y="225541"/>
                    <a:pt x="40292" y="370004"/>
                  </a:cubicBezTo>
                  <a:cubicBezTo>
                    <a:pt x="-113696" y="514466"/>
                    <a:pt x="201423" y="694647"/>
                    <a:pt x="516542" y="8748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6266D3A8-86F3-9C44-CA36-A5BB1F45487B}"/>
                </a:ext>
              </a:extLst>
            </p:cNvPr>
            <p:cNvSpPr/>
            <p:nvPr/>
          </p:nvSpPr>
          <p:spPr>
            <a:xfrm flipV="1">
              <a:off x="1176536" y="4482113"/>
              <a:ext cx="2173267" cy="750837"/>
            </a:xfrm>
            <a:custGeom>
              <a:avLst/>
              <a:gdLst>
                <a:gd name="connsiteX0" fmla="*/ 1602392 w 3206608"/>
                <a:gd name="connsiteY0" fmla="*/ 1074854 h 1199060"/>
                <a:gd name="connsiteX1" fmla="*/ 2031017 w 3206608"/>
                <a:gd name="connsiteY1" fmla="*/ 1189154 h 1199060"/>
                <a:gd name="connsiteX2" fmla="*/ 2659667 w 3206608"/>
                <a:gd name="connsiteY2" fmla="*/ 1151054 h 1199060"/>
                <a:gd name="connsiteX3" fmla="*/ 3174017 w 3206608"/>
                <a:gd name="connsiteY3" fmla="*/ 817679 h 1199060"/>
                <a:gd name="connsiteX4" fmla="*/ 3097817 w 3206608"/>
                <a:gd name="connsiteY4" fmla="*/ 284279 h 1199060"/>
                <a:gd name="connsiteX5" fmla="*/ 2640617 w 3206608"/>
                <a:gd name="connsiteY5" fmla="*/ 131879 h 1199060"/>
                <a:gd name="connsiteX6" fmla="*/ 1440467 w 3206608"/>
                <a:gd name="connsiteY6" fmla="*/ 8054 h 1199060"/>
                <a:gd name="connsiteX7" fmla="*/ 40292 w 3206608"/>
                <a:gd name="connsiteY7" fmla="*/ 370004 h 1199060"/>
                <a:gd name="connsiteX8" fmla="*/ 516542 w 3206608"/>
                <a:gd name="connsiteY8" fmla="*/ 874829 h 11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6608" h="1199060">
                  <a:moveTo>
                    <a:pt x="1602392" y="1074854"/>
                  </a:moveTo>
                  <a:cubicBezTo>
                    <a:pt x="1728598" y="1125654"/>
                    <a:pt x="1854805" y="1176454"/>
                    <a:pt x="2031017" y="1189154"/>
                  </a:cubicBezTo>
                  <a:cubicBezTo>
                    <a:pt x="2207230" y="1201854"/>
                    <a:pt x="2469167" y="1212967"/>
                    <a:pt x="2659667" y="1151054"/>
                  </a:cubicBezTo>
                  <a:cubicBezTo>
                    <a:pt x="2850167" y="1089142"/>
                    <a:pt x="3100992" y="962141"/>
                    <a:pt x="3174017" y="817679"/>
                  </a:cubicBezTo>
                  <a:cubicBezTo>
                    <a:pt x="3247042" y="673217"/>
                    <a:pt x="3186717" y="398579"/>
                    <a:pt x="3097817" y="284279"/>
                  </a:cubicBezTo>
                  <a:cubicBezTo>
                    <a:pt x="3008917" y="169979"/>
                    <a:pt x="2916842" y="177916"/>
                    <a:pt x="2640617" y="131879"/>
                  </a:cubicBezTo>
                  <a:cubicBezTo>
                    <a:pt x="2364392" y="85842"/>
                    <a:pt x="1873854" y="-31633"/>
                    <a:pt x="1440467" y="8054"/>
                  </a:cubicBezTo>
                  <a:cubicBezTo>
                    <a:pt x="1007080" y="47741"/>
                    <a:pt x="194279" y="225541"/>
                    <a:pt x="40292" y="370004"/>
                  </a:cubicBezTo>
                  <a:cubicBezTo>
                    <a:pt x="-113696" y="514466"/>
                    <a:pt x="201423" y="694647"/>
                    <a:pt x="516542" y="8748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80FE59C3-21E3-B26F-1D89-923DD1518B3E}"/>
              </a:ext>
            </a:extLst>
          </p:cNvPr>
          <p:cNvGrpSpPr/>
          <p:nvPr/>
        </p:nvGrpSpPr>
        <p:grpSpPr>
          <a:xfrm>
            <a:off x="2746858" y="70773"/>
            <a:ext cx="2473493" cy="2425693"/>
            <a:chOff x="2746858" y="70773"/>
            <a:chExt cx="2473493" cy="2425693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0A333DE6-582A-79F2-578B-45307E0DF298}"/>
                </a:ext>
              </a:extLst>
            </p:cNvPr>
            <p:cNvGrpSpPr/>
            <p:nvPr/>
          </p:nvGrpSpPr>
          <p:grpSpPr>
            <a:xfrm>
              <a:off x="2868535" y="184592"/>
              <a:ext cx="2212018" cy="2249314"/>
              <a:chOff x="883607" y="1179686"/>
              <a:chExt cx="3263784" cy="3592073"/>
            </a:xfrm>
          </p:grpSpPr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4C0783D1-7572-9016-EC55-ADBFBE759B96}"/>
                  </a:ext>
                </a:extLst>
              </p:cNvPr>
              <p:cNvSpPr/>
              <p:nvPr/>
            </p:nvSpPr>
            <p:spPr>
              <a:xfrm>
                <a:off x="1392516" y="1936358"/>
                <a:ext cx="900305" cy="2148415"/>
              </a:xfrm>
              <a:custGeom>
                <a:avLst/>
                <a:gdLst>
                  <a:gd name="connsiteX0" fmla="*/ 2070591 w 2070591"/>
                  <a:gd name="connsiteY0" fmla="*/ 864752 h 5560657"/>
                  <a:gd name="connsiteX1" fmla="*/ 918066 w 2070591"/>
                  <a:gd name="connsiteY1" fmla="*/ 17027 h 5560657"/>
                  <a:gd name="connsiteX2" fmla="*/ 156066 w 2070591"/>
                  <a:gd name="connsiteY2" fmla="*/ 1550552 h 5560657"/>
                  <a:gd name="connsiteX3" fmla="*/ 60816 w 2070591"/>
                  <a:gd name="connsiteY3" fmla="*/ 3969902 h 5560657"/>
                  <a:gd name="connsiteX4" fmla="*/ 879966 w 2070591"/>
                  <a:gd name="connsiteY4" fmla="*/ 5551052 h 5560657"/>
                  <a:gd name="connsiteX5" fmla="*/ 2022966 w 2070591"/>
                  <a:gd name="connsiteY5" fmla="*/ 4512827 h 556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591" h="5560657">
                    <a:moveTo>
                      <a:pt x="2070591" y="864752"/>
                    </a:moveTo>
                    <a:cubicBezTo>
                      <a:pt x="1653872" y="383739"/>
                      <a:pt x="1237153" y="-97273"/>
                      <a:pt x="918066" y="17027"/>
                    </a:cubicBezTo>
                    <a:cubicBezTo>
                      <a:pt x="598979" y="131327"/>
                      <a:pt x="298941" y="891740"/>
                      <a:pt x="156066" y="1550552"/>
                    </a:cubicBezTo>
                    <a:cubicBezTo>
                      <a:pt x="13191" y="2209364"/>
                      <a:pt x="-59834" y="3303152"/>
                      <a:pt x="60816" y="3969902"/>
                    </a:cubicBezTo>
                    <a:cubicBezTo>
                      <a:pt x="181466" y="4636652"/>
                      <a:pt x="552941" y="5460565"/>
                      <a:pt x="879966" y="5551052"/>
                    </a:cubicBezTo>
                    <a:cubicBezTo>
                      <a:pt x="1206991" y="5641539"/>
                      <a:pt x="1614978" y="5077183"/>
                      <a:pt x="2022966" y="451282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5F324008-1448-6BF1-AFAD-D1C215EC3338}"/>
                  </a:ext>
                </a:extLst>
              </p:cNvPr>
              <p:cNvSpPr/>
              <p:nvPr/>
            </p:nvSpPr>
            <p:spPr>
              <a:xfrm>
                <a:off x="1650884" y="2068418"/>
                <a:ext cx="1925808" cy="319655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348B9D7C-FD04-D18C-9493-235DCC2F7D7D}"/>
                  </a:ext>
                </a:extLst>
              </p:cNvPr>
              <p:cNvSpPr/>
              <p:nvPr/>
            </p:nvSpPr>
            <p:spPr>
              <a:xfrm flipV="1">
                <a:off x="1650884" y="3595186"/>
                <a:ext cx="1925808" cy="319655"/>
              </a:xfrm>
              <a:custGeom>
                <a:avLst/>
                <a:gdLst>
                  <a:gd name="connsiteX0" fmla="*/ 0 w 4429125"/>
                  <a:gd name="connsiteY0" fmla="*/ 562097 h 827349"/>
                  <a:gd name="connsiteX1" fmla="*/ 1514475 w 4429125"/>
                  <a:gd name="connsiteY1" fmla="*/ 800222 h 827349"/>
                  <a:gd name="connsiteX2" fmla="*/ 3514725 w 4429125"/>
                  <a:gd name="connsiteY2" fmla="*/ 122 h 827349"/>
                  <a:gd name="connsiteX3" fmla="*/ 4429125 w 4429125"/>
                  <a:gd name="connsiteY3" fmla="*/ 752597 h 82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125" h="827349">
                    <a:moveTo>
                      <a:pt x="0" y="562097"/>
                    </a:moveTo>
                    <a:cubicBezTo>
                      <a:pt x="464344" y="727990"/>
                      <a:pt x="928688" y="893884"/>
                      <a:pt x="1514475" y="800222"/>
                    </a:cubicBezTo>
                    <a:cubicBezTo>
                      <a:pt x="2100262" y="706560"/>
                      <a:pt x="3028950" y="8059"/>
                      <a:pt x="3514725" y="122"/>
                    </a:cubicBezTo>
                    <a:cubicBezTo>
                      <a:pt x="4000500" y="-7815"/>
                      <a:pt x="4214812" y="372391"/>
                      <a:pt x="4429125" y="75259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77DC0303-5C23-2F3A-7A29-FB137AAFE0EF}"/>
                  </a:ext>
                </a:extLst>
              </p:cNvPr>
              <p:cNvSpPr/>
              <p:nvPr/>
            </p:nvSpPr>
            <p:spPr>
              <a:xfrm>
                <a:off x="3649314" y="2531913"/>
                <a:ext cx="161483" cy="918585"/>
              </a:xfrm>
              <a:custGeom>
                <a:avLst/>
                <a:gdLst>
                  <a:gd name="connsiteX0" fmla="*/ 28575 w 304917"/>
                  <a:gd name="connsiteY0" fmla="*/ 0 h 2133600"/>
                  <a:gd name="connsiteX1" fmla="*/ 304800 w 304917"/>
                  <a:gd name="connsiteY1" fmla="*/ 1047750 h 2133600"/>
                  <a:gd name="connsiteX2" fmla="*/ 0 w 304917"/>
                  <a:gd name="connsiteY2" fmla="*/ 213360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17" h="2133600">
                    <a:moveTo>
                      <a:pt x="28575" y="0"/>
                    </a:moveTo>
                    <a:cubicBezTo>
                      <a:pt x="169068" y="346075"/>
                      <a:pt x="309562" y="692150"/>
                      <a:pt x="304800" y="1047750"/>
                    </a:cubicBezTo>
                    <a:cubicBezTo>
                      <a:pt x="300038" y="1403350"/>
                      <a:pt x="150019" y="1768475"/>
                      <a:pt x="0" y="213360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AFC1493-F078-7399-DF06-20E460B7BA81}"/>
                  </a:ext>
                </a:extLst>
              </p:cNvPr>
              <p:cNvGrpSpPr/>
              <p:nvPr/>
            </p:nvGrpSpPr>
            <p:grpSpPr>
              <a:xfrm rot="5400000">
                <a:off x="2422982" y="1203534"/>
                <a:ext cx="301724" cy="254028"/>
                <a:chOff x="4686300" y="1171575"/>
                <a:chExt cx="1190625" cy="809625"/>
              </a:xfrm>
            </p:grpSpPr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BB43DD9F-F146-D45A-6F01-75714F50D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86300" y="1171575"/>
                  <a:ext cx="581902" cy="8096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208AB386-5BD8-C463-4836-EBAF34A9E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8202" y="1171575"/>
                  <a:ext cx="608723" cy="8096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2CBA3741-9C1B-8529-FFCA-713D77D4370C}"/>
                  </a:ext>
                </a:extLst>
              </p:cNvPr>
              <p:cNvGrpSpPr/>
              <p:nvPr/>
            </p:nvGrpSpPr>
            <p:grpSpPr>
              <a:xfrm rot="16897026">
                <a:off x="1987168" y="4493883"/>
                <a:ext cx="301724" cy="254028"/>
                <a:chOff x="4686300" y="1171575"/>
                <a:chExt cx="1190625" cy="809625"/>
              </a:xfrm>
            </p:grpSpPr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F2037793-5AA5-017C-819D-A1923FE29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86300" y="1171575"/>
                  <a:ext cx="581902" cy="8096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03A85FCE-923D-2192-1E85-4E1B961AD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8202" y="1171575"/>
                  <a:ext cx="608723" cy="8096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0256D1A-37DC-9069-EEFE-45F9B7B58173}"/>
                  </a:ext>
                </a:extLst>
              </p:cNvPr>
              <p:cNvGrpSpPr/>
              <p:nvPr/>
            </p:nvGrpSpPr>
            <p:grpSpPr>
              <a:xfrm rot="215229">
                <a:off x="3658846" y="2933383"/>
                <a:ext cx="303902" cy="252207"/>
                <a:chOff x="4686300" y="1171575"/>
                <a:chExt cx="1190625" cy="809625"/>
              </a:xfrm>
            </p:grpSpPr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4AAEC987-63CE-CB47-9E01-62F1D01DE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86300" y="1171575"/>
                  <a:ext cx="581902" cy="8096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C9B78E6A-4AD2-83B5-BE00-4CEB8DE9FE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8202" y="1171575"/>
                  <a:ext cx="608723" cy="8096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1F73E149-1284-58DE-DA18-5711E1D4CC08}"/>
                  </a:ext>
                </a:extLst>
              </p:cNvPr>
              <p:cNvGrpSpPr/>
              <p:nvPr/>
            </p:nvGrpSpPr>
            <p:grpSpPr>
              <a:xfrm rot="10800000">
                <a:off x="1239623" y="2918703"/>
                <a:ext cx="303902" cy="252207"/>
                <a:chOff x="4686300" y="1171575"/>
                <a:chExt cx="1190625" cy="809625"/>
              </a:xfrm>
            </p:grpSpPr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B0933AB7-817C-E198-C022-8C343C772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86300" y="1171575"/>
                  <a:ext cx="581902" cy="8096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19C49046-CFE1-F607-6DF1-2122EAFCD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8202" y="1171575"/>
                  <a:ext cx="608723" cy="8096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F441D161-91AF-AA9F-73B6-FBEEC4108BD0}"/>
                  </a:ext>
                </a:extLst>
              </p:cNvPr>
              <p:cNvSpPr/>
              <p:nvPr/>
            </p:nvSpPr>
            <p:spPr>
              <a:xfrm>
                <a:off x="940783" y="1325446"/>
                <a:ext cx="3206608" cy="1199060"/>
              </a:xfrm>
              <a:custGeom>
                <a:avLst/>
                <a:gdLst>
                  <a:gd name="connsiteX0" fmla="*/ 1602392 w 3206608"/>
                  <a:gd name="connsiteY0" fmla="*/ 1074854 h 1199060"/>
                  <a:gd name="connsiteX1" fmla="*/ 2031017 w 3206608"/>
                  <a:gd name="connsiteY1" fmla="*/ 1189154 h 1199060"/>
                  <a:gd name="connsiteX2" fmla="*/ 2659667 w 3206608"/>
                  <a:gd name="connsiteY2" fmla="*/ 1151054 h 1199060"/>
                  <a:gd name="connsiteX3" fmla="*/ 3174017 w 3206608"/>
                  <a:gd name="connsiteY3" fmla="*/ 817679 h 1199060"/>
                  <a:gd name="connsiteX4" fmla="*/ 3097817 w 3206608"/>
                  <a:gd name="connsiteY4" fmla="*/ 284279 h 1199060"/>
                  <a:gd name="connsiteX5" fmla="*/ 2640617 w 3206608"/>
                  <a:gd name="connsiteY5" fmla="*/ 131879 h 1199060"/>
                  <a:gd name="connsiteX6" fmla="*/ 1440467 w 3206608"/>
                  <a:gd name="connsiteY6" fmla="*/ 8054 h 1199060"/>
                  <a:gd name="connsiteX7" fmla="*/ 40292 w 3206608"/>
                  <a:gd name="connsiteY7" fmla="*/ 370004 h 1199060"/>
                  <a:gd name="connsiteX8" fmla="*/ 516542 w 3206608"/>
                  <a:gd name="connsiteY8" fmla="*/ 874829 h 119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6608" h="1199060">
                    <a:moveTo>
                      <a:pt x="1602392" y="1074854"/>
                    </a:moveTo>
                    <a:cubicBezTo>
                      <a:pt x="1728598" y="1125654"/>
                      <a:pt x="1854805" y="1176454"/>
                      <a:pt x="2031017" y="1189154"/>
                    </a:cubicBezTo>
                    <a:cubicBezTo>
                      <a:pt x="2207230" y="1201854"/>
                      <a:pt x="2469167" y="1212967"/>
                      <a:pt x="2659667" y="1151054"/>
                    </a:cubicBezTo>
                    <a:cubicBezTo>
                      <a:pt x="2850167" y="1089142"/>
                      <a:pt x="3100992" y="962141"/>
                      <a:pt x="3174017" y="817679"/>
                    </a:cubicBezTo>
                    <a:cubicBezTo>
                      <a:pt x="3247042" y="673217"/>
                      <a:pt x="3186717" y="398579"/>
                      <a:pt x="3097817" y="284279"/>
                    </a:cubicBezTo>
                    <a:cubicBezTo>
                      <a:pt x="3008917" y="169979"/>
                      <a:pt x="2916842" y="177916"/>
                      <a:pt x="2640617" y="131879"/>
                    </a:cubicBezTo>
                    <a:cubicBezTo>
                      <a:pt x="2364392" y="85842"/>
                      <a:pt x="1873854" y="-31633"/>
                      <a:pt x="1440467" y="8054"/>
                    </a:cubicBezTo>
                    <a:cubicBezTo>
                      <a:pt x="1007080" y="47741"/>
                      <a:pt x="194279" y="225541"/>
                      <a:pt x="40292" y="370004"/>
                    </a:cubicBezTo>
                    <a:cubicBezTo>
                      <a:pt x="-113696" y="514466"/>
                      <a:pt x="201423" y="694647"/>
                      <a:pt x="516542" y="8748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3160E5E8-50C6-5C20-7EEB-D60849C03ECD}"/>
                  </a:ext>
                </a:extLst>
              </p:cNvPr>
              <p:cNvSpPr/>
              <p:nvPr/>
            </p:nvSpPr>
            <p:spPr>
              <a:xfrm flipV="1">
                <a:off x="883607" y="3441303"/>
                <a:ext cx="3206608" cy="1199059"/>
              </a:xfrm>
              <a:custGeom>
                <a:avLst/>
                <a:gdLst>
                  <a:gd name="connsiteX0" fmla="*/ 1602392 w 3206608"/>
                  <a:gd name="connsiteY0" fmla="*/ 1074854 h 1199060"/>
                  <a:gd name="connsiteX1" fmla="*/ 2031017 w 3206608"/>
                  <a:gd name="connsiteY1" fmla="*/ 1189154 h 1199060"/>
                  <a:gd name="connsiteX2" fmla="*/ 2659667 w 3206608"/>
                  <a:gd name="connsiteY2" fmla="*/ 1151054 h 1199060"/>
                  <a:gd name="connsiteX3" fmla="*/ 3174017 w 3206608"/>
                  <a:gd name="connsiteY3" fmla="*/ 817679 h 1199060"/>
                  <a:gd name="connsiteX4" fmla="*/ 3097817 w 3206608"/>
                  <a:gd name="connsiteY4" fmla="*/ 284279 h 1199060"/>
                  <a:gd name="connsiteX5" fmla="*/ 2640617 w 3206608"/>
                  <a:gd name="connsiteY5" fmla="*/ 131879 h 1199060"/>
                  <a:gd name="connsiteX6" fmla="*/ 1440467 w 3206608"/>
                  <a:gd name="connsiteY6" fmla="*/ 8054 h 1199060"/>
                  <a:gd name="connsiteX7" fmla="*/ 40292 w 3206608"/>
                  <a:gd name="connsiteY7" fmla="*/ 370004 h 1199060"/>
                  <a:gd name="connsiteX8" fmla="*/ 516542 w 3206608"/>
                  <a:gd name="connsiteY8" fmla="*/ 874829 h 119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6608" h="1199060">
                    <a:moveTo>
                      <a:pt x="1602392" y="1074854"/>
                    </a:moveTo>
                    <a:cubicBezTo>
                      <a:pt x="1728598" y="1125654"/>
                      <a:pt x="1854805" y="1176454"/>
                      <a:pt x="2031017" y="1189154"/>
                    </a:cubicBezTo>
                    <a:cubicBezTo>
                      <a:pt x="2207230" y="1201854"/>
                      <a:pt x="2469167" y="1212967"/>
                      <a:pt x="2659667" y="1151054"/>
                    </a:cubicBezTo>
                    <a:cubicBezTo>
                      <a:pt x="2850167" y="1089142"/>
                      <a:pt x="3100992" y="962141"/>
                      <a:pt x="3174017" y="817679"/>
                    </a:cubicBezTo>
                    <a:cubicBezTo>
                      <a:pt x="3247042" y="673217"/>
                      <a:pt x="3186717" y="398579"/>
                      <a:pt x="3097817" y="284279"/>
                    </a:cubicBezTo>
                    <a:cubicBezTo>
                      <a:pt x="3008917" y="169979"/>
                      <a:pt x="2916842" y="177916"/>
                      <a:pt x="2640617" y="131879"/>
                    </a:cubicBezTo>
                    <a:cubicBezTo>
                      <a:pt x="2364392" y="85842"/>
                      <a:pt x="1873854" y="-31633"/>
                      <a:pt x="1440467" y="8054"/>
                    </a:cubicBezTo>
                    <a:cubicBezTo>
                      <a:pt x="1007080" y="47741"/>
                      <a:pt x="194279" y="225541"/>
                      <a:pt x="40292" y="370004"/>
                    </a:cubicBezTo>
                    <a:cubicBezTo>
                      <a:pt x="-113696" y="514466"/>
                      <a:pt x="201423" y="694647"/>
                      <a:pt x="516542" y="8748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7A1B050-489A-5B55-402E-06C71CE74A88}"/>
                </a:ext>
              </a:extLst>
            </p:cNvPr>
            <p:cNvSpPr/>
            <p:nvPr/>
          </p:nvSpPr>
          <p:spPr>
            <a:xfrm>
              <a:off x="3158413" y="686420"/>
              <a:ext cx="350871" cy="309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B2D18D35-E52A-D3BB-6D61-7996561E8F06}"/>
                </a:ext>
              </a:extLst>
            </p:cNvPr>
            <p:cNvSpPr/>
            <p:nvPr/>
          </p:nvSpPr>
          <p:spPr>
            <a:xfrm>
              <a:off x="2746858" y="70773"/>
              <a:ext cx="2473493" cy="2425693"/>
            </a:xfrm>
            <a:prstGeom prst="roundRect">
              <a:avLst>
                <a:gd name="adj" fmla="val 10384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1750FCA-0A59-D73C-2638-CA35D4B2BBE5}"/>
              </a:ext>
            </a:extLst>
          </p:cNvPr>
          <p:cNvGrpSpPr/>
          <p:nvPr/>
        </p:nvGrpSpPr>
        <p:grpSpPr>
          <a:xfrm>
            <a:off x="6560507" y="225587"/>
            <a:ext cx="2212018" cy="2249314"/>
            <a:chOff x="6560507" y="225587"/>
            <a:chExt cx="2212018" cy="2249314"/>
          </a:xfrm>
        </p:grpSpPr>
        <p:sp>
          <p:nvSpPr>
            <p:cNvPr id="64" name="フリーフォーム: 図形 63">
              <a:extLst>
                <a:ext uri="{FF2B5EF4-FFF2-40B4-BE49-F238E27FC236}">
                  <a16:creationId xmlns:a16="http://schemas.microsoft.com/office/drawing/2014/main" id="{B30B0264-B318-E790-943D-E9CEBF96C2C6}"/>
                </a:ext>
              </a:extLst>
            </p:cNvPr>
            <p:cNvSpPr/>
            <p:nvPr/>
          </p:nvSpPr>
          <p:spPr>
            <a:xfrm>
              <a:off x="7080526" y="782100"/>
              <a:ext cx="1305210" cy="20016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55566681-6A44-4BC8-19C7-EF5D703AE54D}"/>
                </a:ext>
              </a:extLst>
            </p:cNvPr>
            <p:cNvSpPr/>
            <p:nvPr/>
          </p:nvSpPr>
          <p:spPr>
            <a:xfrm flipV="1">
              <a:off x="7080526" y="1738144"/>
              <a:ext cx="1305210" cy="20016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9CDC1D3F-7143-8E79-C99A-60CF28412E2C}"/>
                </a:ext>
              </a:extLst>
            </p:cNvPr>
            <p:cNvSpPr/>
            <p:nvPr/>
          </p:nvSpPr>
          <p:spPr>
            <a:xfrm>
              <a:off x="8434955" y="1072335"/>
              <a:ext cx="109445" cy="575207"/>
            </a:xfrm>
            <a:custGeom>
              <a:avLst/>
              <a:gdLst>
                <a:gd name="connsiteX0" fmla="*/ 28575 w 304917"/>
                <a:gd name="connsiteY0" fmla="*/ 0 h 2133600"/>
                <a:gd name="connsiteX1" fmla="*/ 304800 w 304917"/>
                <a:gd name="connsiteY1" fmla="*/ 1047750 h 2133600"/>
                <a:gd name="connsiteX2" fmla="*/ 0 w 304917"/>
                <a:gd name="connsiteY2" fmla="*/ 213360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917" h="2133600">
                  <a:moveTo>
                    <a:pt x="28575" y="0"/>
                  </a:moveTo>
                  <a:cubicBezTo>
                    <a:pt x="169068" y="346075"/>
                    <a:pt x="309562" y="692150"/>
                    <a:pt x="304800" y="1047750"/>
                  </a:cubicBezTo>
                  <a:cubicBezTo>
                    <a:pt x="300038" y="1403350"/>
                    <a:pt x="150019" y="1768475"/>
                    <a:pt x="0" y="21336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34C4DA1C-ADD0-8B34-9F15-FF2AC3FD9D1E}"/>
                </a:ext>
              </a:extLst>
            </p:cNvPr>
            <p:cNvGrpSpPr/>
            <p:nvPr/>
          </p:nvGrpSpPr>
          <p:grpSpPr>
            <a:xfrm rot="5400000">
              <a:off x="7611591" y="233971"/>
              <a:ext cx="188936" cy="172167"/>
              <a:chOff x="4686300" y="1171575"/>
              <a:chExt cx="1190625" cy="809625"/>
            </a:xfrm>
          </p:grpSpPr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1C3EB040-BE61-9528-0A2B-6BBC561A9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7E632D59-0918-99E3-1178-7B9F8F5A6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015D90B5-B4C6-A03F-2006-3970B04E80A3}"/>
                </a:ext>
              </a:extLst>
            </p:cNvPr>
            <p:cNvGrpSpPr/>
            <p:nvPr/>
          </p:nvGrpSpPr>
          <p:grpSpPr>
            <a:xfrm rot="16897026">
              <a:off x="7316220" y="2294349"/>
              <a:ext cx="188936" cy="172167"/>
              <a:chOff x="4686300" y="1171575"/>
              <a:chExt cx="1190625" cy="809625"/>
            </a:xfrm>
          </p:grpSpPr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5A159C42-CBF8-A405-972D-B2BE10F92A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2D169861-8B65-5FE5-1E46-8D5477DA8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F499A33C-7435-72E5-4A49-C2F5C0608E9C}"/>
                </a:ext>
              </a:extLst>
            </p:cNvPr>
            <p:cNvGrpSpPr/>
            <p:nvPr/>
          </p:nvGrpSpPr>
          <p:grpSpPr>
            <a:xfrm rot="215229">
              <a:off x="8441415" y="1323731"/>
              <a:ext cx="205968" cy="157929"/>
              <a:chOff x="4686300" y="1171575"/>
              <a:chExt cx="1190625" cy="809625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7DCF7C0B-0346-8EA0-D85B-9B1D5EBC27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2DA42D3D-B79A-9830-A4C1-3B7DA691C9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A921F82-43CB-B673-D713-C02AFA1FAE82}"/>
                </a:ext>
              </a:extLst>
            </p:cNvPr>
            <p:cNvGrpSpPr/>
            <p:nvPr/>
          </p:nvGrpSpPr>
          <p:grpSpPr>
            <a:xfrm rot="10800000">
              <a:off x="6801796" y="1314538"/>
              <a:ext cx="205968" cy="157929"/>
              <a:chOff x="4686300" y="1171575"/>
              <a:chExt cx="1190625" cy="809625"/>
            </a:xfrm>
          </p:grpSpPr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E592716F-09FD-1C6B-C81E-E70CFF1F5A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4B8E816F-6384-D13B-EC4F-11F1AFE7A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D6B7846B-B9C8-8EA4-569D-3A8E0FDCC2D5}"/>
                </a:ext>
              </a:extLst>
            </p:cNvPr>
            <p:cNvSpPr/>
            <p:nvPr/>
          </p:nvSpPr>
          <p:spPr>
            <a:xfrm>
              <a:off x="6599258" y="316859"/>
              <a:ext cx="2173267" cy="750837"/>
            </a:xfrm>
            <a:custGeom>
              <a:avLst/>
              <a:gdLst>
                <a:gd name="connsiteX0" fmla="*/ 1602392 w 3206608"/>
                <a:gd name="connsiteY0" fmla="*/ 1074854 h 1199060"/>
                <a:gd name="connsiteX1" fmla="*/ 2031017 w 3206608"/>
                <a:gd name="connsiteY1" fmla="*/ 1189154 h 1199060"/>
                <a:gd name="connsiteX2" fmla="*/ 2659667 w 3206608"/>
                <a:gd name="connsiteY2" fmla="*/ 1151054 h 1199060"/>
                <a:gd name="connsiteX3" fmla="*/ 3174017 w 3206608"/>
                <a:gd name="connsiteY3" fmla="*/ 817679 h 1199060"/>
                <a:gd name="connsiteX4" fmla="*/ 3097817 w 3206608"/>
                <a:gd name="connsiteY4" fmla="*/ 284279 h 1199060"/>
                <a:gd name="connsiteX5" fmla="*/ 2640617 w 3206608"/>
                <a:gd name="connsiteY5" fmla="*/ 131879 h 1199060"/>
                <a:gd name="connsiteX6" fmla="*/ 1440467 w 3206608"/>
                <a:gd name="connsiteY6" fmla="*/ 8054 h 1199060"/>
                <a:gd name="connsiteX7" fmla="*/ 40292 w 3206608"/>
                <a:gd name="connsiteY7" fmla="*/ 370004 h 1199060"/>
                <a:gd name="connsiteX8" fmla="*/ 516542 w 3206608"/>
                <a:gd name="connsiteY8" fmla="*/ 874829 h 11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6608" h="1199060">
                  <a:moveTo>
                    <a:pt x="1602392" y="1074854"/>
                  </a:moveTo>
                  <a:cubicBezTo>
                    <a:pt x="1728598" y="1125654"/>
                    <a:pt x="1854805" y="1176454"/>
                    <a:pt x="2031017" y="1189154"/>
                  </a:cubicBezTo>
                  <a:cubicBezTo>
                    <a:pt x="2207230" y="1201854"/>
                    <a:pt x="2469167" y="1212967"/>
                    <a:pt x="2659667" y="1151054"/>
                  </a:cubicBezTo>
                  <a:cubicBezTo>
                    <a:pt x="2850167" y="1089142"/>
                    <a:pt x="3100992" y="962141"/>
                    <a:pt x="3174017" y="817679"/>
                  </a:cubicBezTo>
                  <a:cubicBezTo>
                    <a:pt x="3247042" y="673217"/>
                    <a:pt x="3186717" y="398579"/>
                    <a:pt x="3097817" y="284279"/>
                  </a:cubicBezTo>
                  <a:cubicBezTo>
                    <a:pt x="3008917" y="169979"/>
                    <a:pt x="2916842" y="177916"/>
                    <a:pt x="2640617" y="131879"/>
                  </a:cubicBezTo>
                  <a:cubicBezTo>
                    <a:pt x="2364392" y="85842"/>
                    <a:pt x="1873854" y="-31633"/>
                    <a:pt x="1440467" y="8054"/>
                  </a:cubicBezTo>
                  <a:cubicBezTo>
                    <a:pt x="1007080" y="47741"/>
                    <a:pt x="194279" y="225541"/>
                    <a:pt x="40292" y="370004"/>
                  </a:cubicBezTo>
                  <a:cubicBezTo>
                    <a:pt x="-113696" y="514466"/>
                    <a:pt x="201423" y="694647"/>
                    <a:pt x="516542" y="8748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D3F9E36B-8E9F-1BAB-CFE8-EC1AA5298E27}"/>
                </a:ext>
              </a:extLst>
            </p:cNvPr>
            <p:cNvSpPr/>
            <p:nvPr/>
          </p:nvSpPr>
          <p:spPr>
            <a:xfrm flipV="1">
              <a:off x="6560507" y="1641784"/>
              <a:ext cx="2173267" cy="750837"/>
            </a:xfrm>
            <a:custGeom>
              <a:avLst/>
              <a:gdLst>
                <a:gd name="connsiteX0" fmla="*/ 1602392 w 3206608"/>
                <a:gd name="connsiteY0" fmla="*/ 1074854 h 1199060"/>
                <a:gd name="connsiteX1" fmla="*/ 2031017 w 3206608"/>
                <a:gd name="connsiteY1" fmla="*/ 1189154 h 1199060"/>
                <a:gd name="connsiteX2" fmla="*/ 2659667 w 3206608"/>
                <a:gd name="connsiteY2" fmla="*/ 1151054 h 1199060"/>
                <a:gd name="connsiteX3" fmla="*/ 3174017 w 3206608"/>
                <a:gd name="connsiteY3" fmla="*/ 817679 h 1199060"/>
                <a:gd name="connsiteX4" fmla="*/ 3097817 w 3206608"/>
                <a:gd name="connsiteY4" fmla="*/ 284279 h 1199060"/>
                <a:gd name="connsiteX5" fmla="*/ 2640617 w 3206608"/>
                <a:gd name="connsiteY5" fmla="*/ 131879 h 1199060"/>
                <a:gd name="connsiteX6" fmla="*/ 1440467 w 3206608"/>
                <a:gd name="connsiteY6" fmla="*/ 8054 h 1199060"/>
                <a:gd name="connsiteX7" fmla="*/ 40292 w 3206608"/>
                <a:gd name="connsiteY7" fmla="*/ 370004 h 1199060"/>
                <a:gd name="connsiteX8" fmla="*/ 516542 w 3206608"/>
                <a:gd name="connsiteY8" fmla="*/ 874829 h 11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6608" h="1199060">
                  <a:moveTo>
                    <a:pt x="1602392" y="1074854"/>
                  </a:moveTo>
                  <a:cubicBezTo>
                    <a:pt x="1728598" y="1125654"/>
                    <a:pt x="1854805" y="1176454"/>
                    <a:pt x="2031017" y="1189154"/>
                  </a:cubicBezTo>
                  <a:cubicBezTo>
                    <a:pt x="2207230" y="1201854"/>
                    <a:pt x="2469167" y="1212967"/>
                    <a:pt x="2659667" y="1151054"/>
                  </a:cubicBezTo>
                  <a:cubicBezTo>
                    <a:pt x="2850167" y="1089142"/>
                    <a:pt x="3100992" y="962141"/>
                    <a:pt x="3174017" y="817679"/>
                  </a:cubicBezTo>
                  <a:cubicBezTo>
                    <a:pt x="3247042" y="673217"/>
                    <a:pt x="3186717" y="398579"/>
                    <a:pt x="3097817" y="284279"/>
                  </a:cubicBezTo>
                  <a:cubicBezTo>
                    <a:pt x="3008917" y="169979"/>
                    <a:pt x="2916842" y="177916"/>
                    <a:pt x="2640617" y="131879"/>
                  </a:cubicBezTo>
                  <a:cubicBezTo>
                    <a:pt x="2364392" y="85842"/>
                    <a:pt x="1873854" y="-31633"/>
                    <a:pt x="1440467" y="8054"/>
                  </a:cubicBezTo>
                  <a:cubicBezTo>
                    <a:pt x="1007080" y="47741"/>
                    <a:pt x="194279" y="225541"/>
                    <a:pt x="40292" y="370004"/>
                  </a:cubicBezTo>
                  <a:cubicBezTo>
                    <a:pt x="-113696" y="514466"/>
                    <a:pt x="201423" y="694647"/>
                    <a:pt x="516542" y="8748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リーフォーム: 図形 80">
              <a:extLst>
                <a:ext uri="{FF2B5EF4-FFF2-40B4-BE49-F238E27FC236}">
                  <a16:creationId xmlns:a16="http://schemas.microsoft.com/office/drawing/2014/main" id="{ECC8B5E4-05CE-0F9C-06DE-7AA6CBD1DF69}"/>
                </a:ext>
              </a:extLst>
            </p:cNvPr>
            <p:cNvSpPr/>
            <p:nvPr/>
          </p:nvSpPr>
          <p:spPr>
            <a:xfrm rot="21433204">
              <a:off x="6917276" y="840988"/>
              <a:ext cx="200025" cy="95250"/>
            </a:xfrm>
            <a:custGeom>
              <a:avLst/>
              <a:gdLst>
                <a:gd name="connsiteX0" fmla="*/ 0 w 200025"/>
                <a:gd name="connsiteY0" fmla="*/ 0 h 95250"/>
                <a:gd name="connsiteX1" fmla="*/ 200025 w 200025"/>
                <a:gd name="connsiteY1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025" h="95250">
                  <a:moveTo>
                    <a:pt x="0" y="0"/>
                  </a:moveTo>
                  <a:lnTo>
                    <a:pt x="200025" y="9525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フリーフォーム: 図形 81">
              <a:extLst>
                <a:ext uri="{FF2B5EF4-FFF2-40B4-BE49-F238E27FC236}">
                  <a16:creationId xmlns:a16="http://schemas.microsoft.com/office/drawing/2014/main" id="{487B6627-5BC1-66AF-FB5E-2ED6794E4F92}"/>
                </a:ext>
              </a:extLst>
            </p:cNvPr>
            <p:cNvSpPr/>
            <p:nvPr/>
          </p:nvSpPr>
          <p:spPr>
            <a:xfrm>
              <a:off x="6896026" y="981075"/>
              <a:ext cx="590624" cy="993145"/>
            </a:xfrm>
            <a:custGeom>
              <a:avLst/>
              <a:gdLst>
                <a:gd name="connsiteX0" fmla="*/ 66749 w 590624"/>
                <a:gd name="connsiteY0" fmla="*/ 0 h 993145"/>
                <a:gd name="connsiteX1" fmla="*/ 74 w 590624"/>
                <a:gd name="connsiteY1" fmla="*/ 304800 h 993145"/>
                <a:gd name="connsiteX2" fmla="*/ 57224 w 590624"/>
                <a:gd name="connsiteY2" fmla="*/ 752475 h 993145"/>
                <a:gd name="connsiteX3" fmla="*/ 209624 w 590624"/>
                <a:gd name="connsiteY3" fmla="*/ 990600 h 993145"/>
                <a:gd name="connsiteX4" fmla="*/ 590624 w 590624"/>
                <a:gd name="connsiteY4" fmla="*/ 857250 h 99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624" h="993145">
                  <a:moveTo>
                    <a:pt x="66749" y="0"/>
                  </a:moveTo>
                  <a:cubicBezTo>
                    <a:pt x="34205" y="89694"/>
                    <a:pt x="1661" y="179388"/>
                    <a:pt x="74" y="304800"/>
                  </a:cubicBezTo>
                  <a:cubicBezTo>
                    <a:pt x="-1513" y="430212"/>
                    <a:pt x="22299" y="638175"/>
                    <a:pt x="57224" y="752475"/>
                  </a:cubicBezTo>
                  <a:cubicBezTo>
                    <a:pt x="92149" y="866775"/>
                    <a:pt x="120724" y="973138"/>
                    <a:pt x="209624" y="990600"/>
                  </a:cubicBezTo>
                  <a:cubicBezTo>
                    <a:pt x="298524" y="1008062"/>
                    <a:pt x="444574" y="932656"/>
                    <a:pt x="590624" y="85725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フリーフォーム: 図形 82">
              <a:extLst>
                <a:ext uri="{FF2B5EF4-FFF2-40B4-BE49-F238E27FC236}">
                  <a16:creationId xmlns:a16="http://schemas.microsoft.com/office/drawing/2014/main" id="{91320A51-ACEA-D3D4-7F58-481D82835D23}"/>
                </a:ext>
              </a:extLst>
            </p:cNvPr>
            <p:cNvSpPr/>
            <p:nvPr/>
          </p:nvSpPr>
          <p:spPr>
            <a:xfrm>
              <a:off x="7067550" y="694279"/>
              <a:ext cx="495300" cy="162971"/>
            </a:xfrm>
            <a:custGeom>
              <a:avLst/>
              <a:gdLst>
                <a:gd name="connsiteX0" fmla="*/ 0 w 495300"/>
                <a:gd name="connsiteY0" fmla="*/ 105821 h 162971"/>
                <a:gd name="connsiteX1" fmla="*/ 171450 w 495300"/>
                <a:gd name="connsiteY1" fmla="*/ 1046 h 162971"/>
                <a:gd name="connsiteX2" fmla="*/ 495300 w 495300"/>
                <a:gd name="connsiteY2" fmla="*/ 162971 h 16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162971">
                  <a:moveTo>
                    <a:pt x="0" y="105821"/>
                  </a:moveTo>
                  <a:cubicBezTo>
                    <a:pt x="44450" y="48671"/>
                    <a:pt x="88900" y="-8479"/>
                    <a:pt x="171450" y="1046"/>
                  </a:cubicBezTo>
                  <a:cubicBezTo>
                    <a:pt x="254000" y="10571"/>
                    <a:pt x="374650" y="86771"/>
                    <a:pt x="495300" y="1629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5926569-8DC1-1435-E812-5E4B5F06EBBA}"/>
                </a:ext>
              </a:extLst>
            </p:cNvPr>
            <p:cNvSpPr/>
            <p:nvPr/>
          </p:nvSpPr>
          <p:spPr>
            <a:xfrm>
              <a:off x="6842049" y="713843"/>
              <a:ext cx="350871" cy="30953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D229F520-B557-D860-9907-9F523C3E6570}"/>
              </a:ext>
            </a:extLst>
          </p:cNvPr>
          <p:cNvGrpSpPr/>
          <p:nvPr/>
        </p:nvGrpSpPr>
        <p:grpSpPr>
          <a:xfrm>
            <a:off x="9273658" y="199083"/>
            <a:ext cx="2212018" cy="2249314"/>
            <a:chOff x="9101604" y="1111413"/>
            <a:chExt cx="2212018" cy="2249314"/>
          </a:xfrm>
        </p:grpSpPr>
        <p:sp>
          <p:nvSpPr>
            <p:cNvPr id="87" name="フリーフォーム: 図形 86">
              <a:extLst>
                <a:ext uri="{FF2B5EF4-FFF2-40B4-BE49-F238E27FC236}">
                  <a16:creationId xmlns:a16="http://schemas.microsoft.com/office/drawing/2014/main" id="{4AF01124-B2F9-00CC-440A-116B0AA46F22}"/>
                </a:ext>
              </a:extLst>
            </p:cNvPr>
            <p:cNvSpPr/>
            <p:nvPr/>
          </p:nvSpPr>
          <p:spPr>
            <a:xfrm>
              <a:off x="9621623" y="1677451"/>
              <a:ext cx="1305210" cy="20016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フリーフォーム: 図形 87">
              <a:extLst>
                <a:ext uri="{FF2B5EF4-FFF2-40B4-BE49-F238E27FC236}">
                  <a16:creationId xmlns:a16="http://schemas.microsoft.com/office/drawing/2014/main" id="{FA631904-6B4A-AFEA-D623-C39D7CB7829C}"/>
                </a:ext>
              </a:extLst>
            </p:cNvPr>
            <p:cNvSpPr/>
            <p:nvPr/>
          </p:nvSpPr>
          <p:spPr>
            <a:xfrm flipV="1">
              <a:off x="9621623" y="2623970"/>
              <a:ext cx="1305210" cy="200164"/>
            </a:xfrm>
            <a:custGeom>
              <a:avLst/>
              <a:gdLst>
                <a:gd name="connsiteX0" fmla="*/ 0 w 4429125"/>
                <a:gd name="connsiteY0" fmla="*/ 562097 h 827349"/>
                <a:gd name="connsiteX1" fmla="*/ 1514475 w 4429125"/>
                <a:gd name="connsiteY1" fmla="*/ 800222 h 827349"/>
                <a:gd name="connsiteX2" fmla="*/ 3514725 w 4429125"/>
                <a:gd name="connsiteY2" fmla="*/ 122 h 827349"/>
                <a:gd name="connsiteX3" fmla="*/ 4429125 w 4429125"/>
                <a:gd name="connsiteY3" fmla="*/ 752597 h 8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9125" h="827349">
                  <a:moveTo>
                    <a:pt x="0" y="562097"/>
                  </a:moveTo>
                  <a:cubicBezTo>
                    <a:pt x="464344" y="727990"/>
                    <a:pt x="928688" y="893884"/>
                    <a:pt x="1514475" y="800222"/>
                  </a:cubicBezTo>
                  <a:cubicBezTo>
                    <a:pt x="2100262" y="706560"/>
                    <a:pt x="3028950" y="8059"/>
                    <a:pt x="3514725" y="122"/>
                  </a:cubicBezTo>
                  <a:cubicBezTo>
                    <a:pt x="4000500" y="-7815"/>
                    <a:pt x="4214812" y="372391"/>
                    <a:pt x="4429125" y="7525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:a16="http://schemas.microsoft.com/office/drawing/2014/main" id="{97ECE84A-E1F9-1F5A-310A-F0B897E16E50}"/>
                </a:ext>
              </a:extLst>
            </p:cNvPr>
            <p:cNvSpPr/>
            <p:nvPr/>
          </p:nvSpPr>
          <p:spPr>
            <a:xfrm>
              <a:off x="10976052" y="1958161"/>
              <a:ext cx="109445" cy="575207"/>
            </a:xfrm>
            <a:custGeom>
              <a:avLst/>
              <a:gdLst>
                <a:gd name="connsiteX0" fmla="*/ 28575 w 304917"/>
                <a:gd name="connsiteY0" fmla="*/ 0 h 2133600"/>
                <a:gd name="connsiteX1" fmla="*/ 304800 w 304917"/>
                <a:gd name="connsiteY1" fmla="*/ 1047750 h 2133600"/>
                <a:gd name="connsiteX2" fmla="*/ 0 w 304917"/>
                <a:gd name="connsiteY2" fmla="*/ 213360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917" h="2133600">
                  <a:moveTo>
                    <a:pt x="28575" y="0"/>
                  </a:moveTo>
                  <a:cubicBezTo>
                    <a:pt x="169068" y="346075"/>
                    <a:pt x="309562" y="692150"/>
                    <a:pt x="304800" y="1047750"/>
                  </a:cubicBezTo>
                  <a:cubicBezTo>
                    <a:pt x="300038" y="1403350"/>
                    <a:pt x="150019" y="1768475"/>
                    <a:pt x="0" y="21336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8D812B9E-83C0-73F3-C0EB-28569CBF76E3}"/>
                </a:ext>
              </a:extLst>
            </p:cNvPr>
            <p:cNvGrpSpPr/>
            <p:nvPr/>
          </p:nvGrpSpPr>
          <p:grpSpPr>
            <a:xfrm rot="5400000">
              <a:off x="10152688" y="1119797"/>
              <a:ext cx="188936" cy="172167"/>
              <a:chOff x="4686300" y="1171575"/>
              <a:chExt cx="1190625" cy="809625"/>
            </a:xfrm>
          </p:grpSpPr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157B0598-1E12-732F-E33E-FDD345A9A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33623E5A-AB4B-C48A-8C07-E7632591EF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0E7EEE9E-5BB6-30A3-AF52-316C980FD02F}"/>
                </a:ext>
              </a:extLst>
            </p:cNvPr>
            <p:cNvGrpSpPr/>
            <p:nvPr/>
          </p:nvGrpSpPr>
          <p:grpSpPr>
            <a:xfrm rot="16897026">
              <a:off x="9857317" y="3180175"/>
              <a:ext cx="188936" cy="172167"/>
              <a:chOff x="4686300" y="1171575"/>
              <a:chExt cx="1190625" cy="809625"/>
            </a:xfrm>
          </p:grpSpPr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4062D3B6-9265-7F25-91E5-664DA73AC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7FDBE6F9-3FBB-7D29-E848-39088DA28D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A2B57839-12F7-2B90-4519-900B5740F9FA}"/>
                </a:ext>
              </a:extLst>
            </p:cNvPr>
            <p:cNvGrpSpPr/>
            <p:nvPr/>
          </p:nvGrpSpPr>
          <p:grpSpPr>
            <a:xfrm rot="215229">
              <a:off x="10982512" y="2209557"/>
              <a:ext cx="205968" cy="157929"/>
              <a:chOff x="4686300" y="1171575"/>
              <a:chExt cx="1190625" cy="809625"/>
            </a:xfrm>
          </p:grpSpPr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DA345FE6-4C0A-5470-6719-3DB16BDE1C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DD2EE524-DC17-FBCF-FDF9-25F019A2AA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F3EFF161-2EEF-847D-B3A5-765DBEEE640B}"/>
                </a:ext>
              </a:extLst>
            </p:cNvPr>
            <p:cNvGrpSpPr/>
            <p:nvPr/>
          </p:nvGrpSpPr>
          <p:grpSpPr>
            <a:xfrm rot="10800000">
              <a:off x="9342893" y="2200364"/>
              <a:ext cx="205968" cy="157929"/>
              <a:chOff x="4686300" y="1171575"/>
              <a:chExt cx="1190625" cy="809625"/>
            </a:xfrm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15EF3FB2-8A3A-4EC5-56A3-7A77A0814A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300" y="1171575"/>
                <a:ext cx="581902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45810AEB-4596-42E5-BF5F-63B1F35AA2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8202" y="1171575"/>
                <a:ext cx="608723" cy="809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フリーフォーム: 図形 101">
              <a:extLst>
                <a:ext uri="{FF2B5EF4-FFF2-40B4-BE49-F238E27FC236}">
                  <a16:creationId xmlns:a16="http://schemas.microsoft.com/office/drawing/2014/main" id="{98F41D56-3382-B824-C5B0-29E0BA4D590F}"/>
                </a:ext>
              </a:extLst>
            </p:cNvPr>
            <p:cNvSpPr/>
            <p:nvPr/>
          </p:nvSpPr>
          <p:spPr>
            <a:xfrm>
              <a:off x="9140355" y="1202685"/>
              <a:ext cx="2173267" cy="750837"/>
            </a:xfrm>
            <a:custGeom>
              <a:avLst/>
              <a:gdLst>
                <a:gd name="connsiteX0" fmla="*/ 1602392 w 3206608"/>
                <a:gd name="connsiteY0" fmla="*/ 1074854 h 1199060"/>
                <a:gd name="connsiteX1" fmla="*/ 2031017 w 3206608"/>
                <a:gd name="connsiteY1" fmla="*/ 1189154 h 1199060"/>
                <a:gd name="connsiteX2" fmla="*/ 2659667 w 3206608"/>
                <a:gd name="connsiteY2" fmla="*/ 1151054 h 1199060"/>
                <a:gd name="connsiteX3" fmla="*/ 3174017 w 3206608"/>
                <a:gd name="connsiteY3" fmla="*/ 817679 h 1199060"/>
                <a:gd name="connsiteX4" fmla="*/ 3097817 w 3206608"/>
                <a:gd name="connsiteY4" fmla="*/ 284279 h 1199060"/>
                <a:gd name="connsiteX5" fmla="*/ 2640617 w 3206608"/>
                <a:gd name="connsiteY5" fmla="*/ 131879 h 1199060"/>
                <a:gd name="connsiteX6" fmla="*/ 1440467 w 3206608"/>
                <a:gd name="connsiteY6" fmla="*/ 8054 h 1199060"/>
                <a:gd name="connsiteX7" fmla="*/ 40292 w 3206608"/>
                <a:gd name="connsiteY7" fmla="*/ 370004 h 1199060"/>
                <a:gd name="connsiteX8" fmla="*/ 516542 w 3206608"/>
                <a:gd name="connsiteY8" fmla="*/ 874829 h 11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6608" h="1199060">
                  <a:moveTo>
                    <a:pt x="1602392" y="1074854"/>
                  </a:moveTo>
                  <a:cubicBezTo>
                    <a:pt x="1728598" y="1125654"/>
                    <a:pt x="1854805" y="1176454"/>
                    <a:pt x="2031017" y="1189154"/>
                  </a:cubicBezTo>
                  <a:cubicBezTo>
                    <a:pt x="2207230" y="1201854"/>
                    <a:pt x="2469167" y="1212967"/>
                    <a:pt x="2659667" y="1151054"/>
                  </a:cubicBezTo>
                  <a:cubicBezTo>
                    <a:pt x="2850167" y="1089142"/>
                    <a:pt x="3100992" y="962141"/>
                    <a:pt x="3174017" y="817679"/>
                  </a:cubicBezTo>
                  <a:cubicBezTo>
                    <a:pt x="3247042" y="673217"/>
                    <a:pt x="3186717" y="398579"/>
                    <a:pt x="3097817" y="284279"/>
                  </a:cubicBezTo>
                  <a:cubicBezTo>
                    <a:pt x="3008917" y="169979"/>
                    <a:pt x="2916842" y="177916"/>
                    <a:pt x="2640617" y="131879"/>
                  </a:cubicBezTo>
                  <a:cubicBezTo>
                    <a:pt x="2364392" y="85842"/>
                    <a:pt x="1873854" y="-31633"/>
                    <a:pt x="1440467" y="8054"/>
                  </a:cubicBezTo>
                  <a:cubicBezTo>
                    <a:pt x="1007080" y="47741"/>
                    <a:pt x="194279" y="225541"/>
                    <a:pt x="40292" y="370004"/>
                  </a:cubicBezTo>
                  <a:cubicBezTo>
                    <a:pt x="-113696" y="514466"/>
                    <a:pt x="201423" y="694647"/>
                    <a:pt x="516542" y="8748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フリーフォーム: 図形 102">
              <a:extLst>
                <a:ext uri="{FF2B5EF4-FFF2-40B4-BE49-F238E27FC236}">
                  <a16:creationId xmlns:a16="http://schemas.microsoft.com/office/drawing/2014/main" id="{E0351576-7E41-B62F-F7CA-C5F9F1252573}"/>
                </a:ext>
              </a:extLst>
            </p:cNvPr>
            <p:cNvSpPr/>
            <p:nvPr/>
          </p:nvSpPr>
          <p:spPr>
            <a:xfrm flipV="1">
              <a:off x="9101604" y="2527610"/>
              <a:ext cx="2173267" cy="750837"/>
            </a:xfrm>
            <a:custGeom>
              <a:avLst/>
              <a:gdLst>
                <a:gd name="connsiteX0" fmla="*/ 1602392 w 3206608"/>
                <a:gd name="connsiteY0" fmla="*/ 1074854 h 1199060"/>
                <a:gd name="connsiteX1" fmla="*/ 2031017 w 3206608"/>
                <a:gd name="connsiteY1" fmla="*/ 1189154 h 1199060"/>
                <a:gd name="connsiteX2" fmla="*/ 2659667 w 3206608"/>
                <a:gd name="connsiteY2" fmla="*/ 1151054 h 1199060"/>
                <a:gd name="connsiteX3" fmla="*/ 3174017 w 3206608"/>
                <a:gd name="connsiteY3" fmla="*/ 817679 h 1199060"/>
                <a:gd name="connsiteX4" fmla="*/ 3097817 w 3206608"/>
                <a:gd name="connsiteY4" fmla="*/ 284279 h 1199060"/>
                <a:gd name="connsiteX5" fmla="*/ 2640617 w 3206608"/>
                <a:gd name="connsiteY5" fmla="*/ 131879 h 1199060"/>
                <a:gd name="connsiteX6" fmla="*/ 1440467 w 3206608"/>
                <a:gd name="connsiteY6" fmla="*/ 8054 h 1199060"/>
                <a:gd name="connsiteX7" fmla="*/ 40292 w 3206608"/>
                <a:gd name="connsiteY7" fmla="*/ 370004 h 1199060"/>
                <a:gd name="connsiteX8" fmla="*/ 516542 w 3206608"/>
                <a:gd name="connsiteY8" fmla="*/ 874829 h 11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6608" h="1199060">
                  <a:moveTo>
                    <a:pt x="1602392" y="1074854"/>
                  </a:moveTo>
                  <a:cubicBezTo>
                    <a:pt x="1728598" y="1125654"/>
                    <a:pt x="1854805" y="1176454"/>
                    <a:pt x="2031017" y="1189154"/>
                  </a:cubicBezTo>
                  <a:cubicBezTo>
                    <a:pt x="2207230" y="1201854"/>
                    <a:pt x="2469167" y="1212967"/>
                    <a:pt x="2659667" y="1151054"/>
                  </a:cubicBezTo>
                  <a:cubicBezTo>
                    <a:pt x="2850167" y="1089142"/>
                    <a:pt x="3100992" y="962141"/>
                    <a:pt x="3174017" y="817679"/>
                  </a:cubicBezTo>
                  <a:cubicBezTo>
                    <a:pt x="3247042" y="673217"/>
                    <a:pt x="3186717" y="398579"/>
                    <a:pt x="3097817" y="284279"/>
                  </a:cubicBezTo>
                  <a:cubicBezTo>
                    <a:pt x="3008917" y="169979"/>
                    <a:pt x="2916842" y="177916"/>
                    <a:pt x="2640617" y="131879"/>
                  </a:cubicBezTo>
                  <a:cubicBezTo>
                    <a:pt x="2364392" y="85842"/>
                    <a:pt x="1873854" y="-31633"/>
                    <a:pt x="1440467" y="8054"/>
                  </a:cubicBezTo>
                  <a:cubicBezTo>
                    <a:pt x="1007080" y="47741"/>
                    <a:pt x="194279" y="225541"/>
                    <a:pt x="40292" y="370004"/>
                  </a:cubicBezTo>
                  <a:cubicBezTo>
                    <a:pt x="-113696" y="514466"/>
                    <a:pt x="201423" y="694647"/>
                    <a:pt x="516542" y="8748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フリーフォーム: 図形 104">
              <a:extLst>
                <a:ext uri="{FF2B5EF4-FFF2-40B4-BE49-F238E27FC236}">
                  <a16:creationId xmlns:a16="http://schemas.microsoft.com/office/drawing/2014/main" id="{032B0D50-A260-1B27-1D5C-0C32F4A823D2}"/>
                </a:ext>
              </a:extLst>
            </p:cNvPr>
            <p:cNvSpPr/>
            <p:nvPr/>
          </p:nvSpPr>
          <p:spPr>
            <a:xfrm>
              <a:off x="9437123" y="1866901"/>
              <a:ext cx="590624" cy="993145"/>
            </a:xfrm>
            <a:custGeom>
              <a:avLst/>
              <a:gdLst>
                <a:gd name="connsiteX0" fmla="*/ 66749 w 590624"/>
                <a:gd name="connsiteY0" fmla="*/ 0 h 993145"/>
                <a:gd name="connsiteX1" fmla="*/ 74 w 590624"/>
                <a:gd name="connsiteY1" fmla="*/ 304800 h 993145"/>
                <a:gd name="connsiteX2" fmla="*/ 57224 w 590624"/>
                <a:gd name="connsiteY2" fmla="*/ 752475 h 993145"/>
                <a:gd name="connsiteX3" fmla="*/ 209624 w 590624"/>
                <a:gd name="connsiteY3" fmla="*/ 990600 h 993145"/>
                <a:gd name="connsiteX4" fmla="*/ 590624 w 590624"/>
                <a:gd name="connsiteY4" fmla="*/ 857250 h 99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624" h="993145">
                  <a:moveTo>
                    <a:pt x="66749" y="0"/>
                  </a:moveTo>
                  <a:cubicBezTo>
                    <a:pt x="34205" y="89694"/>
                    <a:pt x="1661" y="179388"/>
                    <a:pt x="74" y="304800"/>
                  </a:cubicBezTo>
                  <a:cubicBezTo>
                    <a:pt x="-1513" y="430212"/>
                    <a:pt x="22299" y="638175"/>
                    <a:pt x="57224" y="752475"/>
                  </a:cubicBezTo>
                  <a:cubicBezTo>
                    <a:pt x="92149" y="866775"/>
                    <a:pt x="120724" y="973138"/>
                    <a:pt x="209624" y="990600"/>
                  </a:cubicBezTo>
                  <a:cubicBezTo>
                    <a:pt x="298524" y="1008062"/>
                    <a:pt x="444574" y="932656"/>
                    <a:pt x="590624" y="85725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フリーフォーム: 図形 105">
              <a:extLst>
                <a:ext uri="{FF2B5EF4-FFF2-40B4-BE49-F238E27FC236}">
                  <a16:creationId xmlns:a16="http://schemas.microsoft.com/office/drawing/2014/main" id="{D6A2D2BF-112F-53AB-4A2A-FF058EE23F41}"/>
                </a:ext>
              </a:extLst>
            </p:cNvPr>
            <p:cNvSpPr/>
            <p:nvPr/>
          </p:nvSpPr>
          <p:spPr>
            <a:xfrm>
              <a:off x="9627697" y="1570580"/>
              <a:ext cx="495300" cy="162971"/>
            </a:xfrm>
            <a:custGeom>
              <a:avLst/>
              <a:gdLst>
                <a:gd name="connsiteX0" fmla="*/ 0 w 495300"/>
                <a:gd name="connsiteY0" fmla="*/ 105821 h 162971"/>
                <a:gd name="connsiteX1" fmla="*/ 171450 w 495300"/>
                <a:gd name="connsiteY1" fmla="*/ 1046 h 162971"/>
                <a:gd name="connsiteX2" fmla="*/ 495300 w 495300"/>
                <a:gd name="connsiteY2" fmla="*/ 162971 h 16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162971">
                  <a:moveTo>
                    <a:pt x="0" y="105821"/>
                  </a:moveTo>
                  <a:cubicBezTo>
                    <a:pt x="44450" y="48671"/>
                    <a:pt x="88900" y="-8479"/>
                    <a:pt x="171450" y="1046"/>
                  </a:cubicBezTo>
                  <a:cubicBezTo>
                    <a:pt x="254000" y="10571"/>
                    <a:pt x="374650" y="86771"/>
                    <a:pt x="495300" y="1629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フリーフォーム: 図形 107">
              <a:extLst>
                <a:ext uri="{FF2B5EF4-FFF2-40B4-BE49-F238E27FC236}">
                  <a16:creationId xmlns:a16="http://schemas.microsoft.com/office/drawing/2014/main" id="{9B59D406-48B2-E5FD-947F-AC04604A0B54}"/>
                </a:ext>
              </a:extLst>
            </p:cNvPr>
            <p:cNvSpPr/>
            <p:nvPr/>
          </p:nvSpPr>
          <p:spPr>
            <a:xfrm>
              <a:off x="9387810" y="1638950"/>
              <a:ext cx="257175" cy="107520"/>
            </a:xfrm>
            <a:custGeom>
              <a:avLst/>
              <a:gdLst>
                <a:gd name="connsiteX0" fmla="*/ 0 w 257175"/>
                <a:gd name="connsiteY0" fmla="*/ 66675 h 107520"/>
                <a:gd name="connsiteX1" fmla="*/ 180975 w 257175"/>
                <a:gd name="connsiteY1" fmla="*/ 104775 h 107520"/>
                <a:gd name="connsiteX2" fmla="*/ 257175 w 257175"/>
                <a:gd name="connsiteY2" fmla="*/ 0 h 10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107520">
                  <a:moveTo>
                    <a:pt x="0" y="66675"/>
                  </a:moveTo>
                  <a:cubicBezTo>
                    <a:pt x="69056" y="91281"/>
                    <a:pt x="138113" y="115887"/>
                    <a:pt x="180975" y="104775"/>
                  </a:cubicBezTo>
                  <a:cubicBezTo>
                    <a:pt x="223837" y="93663"/>
                    <a:pt x="240506" y="46831"/>
                    <a:pt x="257175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フリーフォーム: 図形 108">
              <a:extLst>
                <a:ext uri="{FF2B5EF4-FFF2-40B4-BE49-F238E27FC236}">
                  <a16:creationId xmlns:a16="http://schemas.microsoft.com/office/drawing/2014/main" id="{B0941FB7-BB74-2622-2077-A14B88CF8A6D}"/>
                </a:ext>
              </a:extLst>
            </p:cNvPr>
            <p:cNvSpPr/>
            <p:nvPr/>
          </p:nvSpPr>
          <p:spPr>
            <a:xfrm>
              <a:off x="9477375" y="1799148"/>
              <a:ext cx="314325" cy="115377"/>
            </a:xfrm>
            <a:custGeom>
              <a:avLst/>
              <a:gdLst>
                <a:gd name="connsiteX0" fmla="*/ 0 w 314325"/>
                <a:gd name="connsiteY0" fmla="*/ 115377 h 115377"/>
                <a:gd name="connsiteX1" fmla="*/ 95250 w 314325"/>
                <a:gd name="connsiteY1" fmla="*/ 1077 h 115377"/>
                <a:gd name="connsiteX2" fmla="*/ 314325 w 314325"/>
                <a:gd name="connsiteY2" fmla="*/ 67752 h 115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115377">
                  <a:moveTo>
                    <a:pt x="0" y="115377"/>
                  </a:moveTo>
                  <a:cubicBezTo>
                    <a:pt x="21431" y="62195"/>
                    <a:pt x="42863" y="9014"/>
                    <a:pt x="95250" y="1077"/>
                  </a:cubicBezTo>
                  <a:cubicBezTo>
                    <a:pt x="147637" y="-6860"/>
                    <a:pt x="230981" y="30446"/>
                    <a:pt x="314325" y="67752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4B53C53C-03E0-A152-0059-2308EAAEAF6C}"/>
                </a:ext>
              </a:extLst>
            </p:cNvPr>
            <p:cNvSpPr/>
            <p:nvPr/>
          </p:nvSpPr>
          <p:spPr>
            <a:xfrm>
              <a:off x="9383114" y="1598353"/>
              <a:ext cx="350871" cy="30953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3" name="楕円 112">
            <a:extLst>
              <a:ext uri="{FF2B5EF4-FFF2-40B4-BE49-F238E27FC236}">
                <a16:creationId xmlns:a16="http://schemas.microsoft.com/office/drawing/2014/main" id="{ACA6E670-F0A5-5262-48CD-3D0F9E8057A8}"/>
              </a:ext>
            </a:extLst>
          </p:cNvPr>
          <p:cNvSpPr/>
          <p:nvPr/>
        </p:nvSpPr>
        <p:spPr>
          <a:xfrm>
            <a:off x="112166" y="2439714"/>
            <a:ext cx="350871" cy="30953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39</Words>
  <Application>Microsoft Office PowerPoint</Application>
  <PresentationFormat>ワイド画面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Kosuke Kobayashi</dc:creator>
  <cp:lastModifiedBy>Kosuke Kobayashi</cp:lastModifiedBy>
  <cp:revision>79</cp:revision>
  <dcterms:created xsi:type="dcterms:W3CDTF">2025-01-31T17:28:11Z</dcterms:created>
  <dcterms:modified xsi:type="dcterms:W3CDTF">2025-01-31T21:41:41Z</dcterms:modified>
</cp:coreProperties>
</file>