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9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6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2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3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F378-9021-44A5-859C-06BDC376ABEB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FBFB-9641-43A4-97B2-BB937521A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yskall.com/kmeans.j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Zhlukovacie</a:t>
            </a:r>
            <a:r>
              <a:rPr lang="en-US" dirty="0" smtClean="0"/>
              <a:t> </a:t>
            </a:r>
            <a:r>
              <a:rPr lang="en-US" dirty="0" err="1" smtClean="0"/>
              <a:t>algoritmy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Dominik </a:t>
            </a:r>
            <a:r>
              <a:rPr lang="en-US" dirty="0" err="1" smtClean="0"/>
              <a:t>Sopiak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6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18" y="2514600"/>
            <a:ext cx="3743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8382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3"/>
              </a:rPr>
              <a:t>http://syskall.com/kmeans.js/</a:t>
            </a:r>
            <a:endParaRPr lang="en-GB" dirty="0" smtClean="0"/>
          </a:p>
          <a:p>
            <a:r>
              <a:rPr lang="en-GB" dirty="0" smtClean="0"/>
              <a:t>http://util.io/k-means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1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DBSCAN</a:t>
            </a:r>
            <a:br>
              <a:rPr lang="en-US" dirty="0" smtClean="0"/>
            </a:br>
            <a:r>
              <a:rPr lang="en-GB" sz="2700" dirty="0"/>
              <a:t>Density-Based Spatial Clustering of Applications with Noise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066800"/>
          </a:xfrm>
        </p:spPr>
        <p:txBody>
          <a:bodyPr/>
          <a:lstStyle/>
          <a:p>
            <a:r>
              <a:rPr lang="en-GB" dirty="0" smtClean="0"/>
              <a:t>https://www.naftaliharris.com/blog/visualizing-dbscan-clustering/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4089" y="2514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sk-SK" dirty="0"/>
              <a:t>DBSCAN (SetOfPoints, Eps, MinPts) </a:t>
            </a:r>
          </a:p>
          <a:p>
            <a:pPr fontAlgn="base"/>
            <a:r>
              <a:rPr lang="sk-SK" dirty="0"/>
              <a:t>// SetOfPoints je nedefinovane </a:t>
            </a:r>
          </a:p>
          <a:p>
            <a:pPr lvl="1" fontAlgn="base"/>
            <a:r>
              <a:rPr lang="sk-SK" dirty="0"/>
              <a:t>ClusterId := nextId(NOISE); </a:t>
            </a:r>
          </a:p>
          <a:p>
            <a:pPr lvl="1" fontAlgn="base"/>
            <a:r>
              <a:rPr lang="sk-SK" dirty="0"/>
              <a:t>FOR i FROM 1 TO SetOfPoints.size DO </a:t>
            </a:r>
          </a:p>
          <a:p>
            <a:pPr lvl="2" fontAlgn="base"/>
            <a:r>
              <a:rPr lang="sk-SK" dirty="0"/>
              <a:t>Point := SetOfPoints.get(i); </a:t>
            </a:r>
          </a:p>
          <a:p>
            <a:pPr lvl="2" fontAlgn="base"/>
            <a:r>
              <a:rPr lang="sk-SK" dirty="0"/>
              <a:t>IF Point.CiId = UNCLASSIFIED THEN </a:t>
            </a:r>
          </a:p>
          <a:p>
            <a:pPr lvl="3" fontAlgn="base"/>
            <a:r>
              <a:rPr lang="sk-SK" dirty="0"/>
              <a:t>IF ExpandCluster(SetOfPoints, Point,  </a:t>
            </a:r>
          </a:p>
          <a:p>
            <a:pPr lvl="3" fontAlgn="base"/>
            <a:r>
              <a:rPr lang="sk-SK" dirty="0"/>
              <a:t>   </a:t>
            </a:r>
            <a:r>
              <a:rPr lang="en-US" dirty="0" smtClean="0"/>
              <a:t>	</a:t>
            </a:r>
            <a:r>
              <a:rPr lang="sk-SK" dirty="0" smtClean="0"/>
              <a:t>ClusterId</a:t>
            </a:r>
            <a:r>
              <a:rPr lang="sk-SK" dirty="0"/>
              <a:t>, Eps, MinPts) THEN </a:t>
            </a:r>
          </a:p>
          <a:p>
            <a:pPr lvl="3" fontAlgn="base"/>
            <a:r>
              <a:rPr lang="en-US" dirty="0" smtClean="0"/>
              <a:t>		</a:t>
            </a:r>
            <a:r>
              <a:rPr lang="sk-SK" dirty="0" smtClean="0"/>
              <a:t>ClusterId</a:t>
            </a:r>
            <a:r>
              <a:rPr lang="sk-SK" dirty="0"/>
              <a:t> := nextId(ClusterId) </a:t>
            </a:r>
          </a:p>
          <a:p>
            <a:pPr lvl="2" fontAlgn="base"/>
            <a:r>
              <a:rPr lang="sk-SK" dirty="0"/>
              <a:t>END IF </a:t>
            </a:r>
          </a:p>
          <a:p>
            <a:pPr lvl="2" fontAlgn="base"/>
            <a:r>
              <a:rPr lang="sk-SK" dirty="0"/>
              <a:t> </a:t>
            </a:r>
          </a:p>
          <a:p>
            <a:pPr lvl="2" fontAlgn="base"/>
            <a:r>
              <a:rPr lang="sk-SK" dirty="0"/>
              <a:t> </a:t>
            </a:r>
          </a:p>
          <a:p>
            <a:pPr lvl="2" fontAlgn="base"/>
            <a:r>
              <a:rPr lang="sk-SK" dirty="0"/>
              <a:t>END IF </a:t>
            </a:r>
          </a:p>
          <a:p>
            <a:pPr lvl="1" fontAlgn="base"/>
            <a:r>
              <a:rPr lang="sk-SK" dirty="0"/>
              <a:t>END FOR </a:t>
            </a:r>
          </a:p>
          <a:p>
            <a:pPr fontAlgn="base"/>
            <a:r>
              <a:rPr lang="sk-SK" dirty="0"/>
              <a:t>END; // DBSCAN </a:t>
            </a:r>
          </a:p>
          <a:p>
            <a:pPr fontAlgn="base"/>
            <a:r>
              <a:rPr lang="sk-SK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6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Zhlukovacie algoritmy</vt:lpstr>
      <vt:lpstr>K-means</vt:lpstr>
      <vt:lpstr>DBSCAN Density-Based Spatial Clustering of Applications with Noise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Zhlukovacie algoritmy</dc:title>
  <dc:creator>ml_user</dc:creator>
  <cp:lastModifiedBy>ml_user</cp:lastModifiedBy>
  <cp:revision>3</cp:revision>
  <dcterms:created xsi:type="dcterms:W3CDTF">2017-10-19T10:42:12Z</dcterms:created>
  <dcterms:modified xsi:type="dcterms:W3CDTF">2017-10-19T11:04:21Z</dcterms:modified>
</cp:coreProperties>
</file>