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6"/>
    <p:sldId id="263" r:id="rId7"/>
    <p:sldId id="265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6ED"/>
    <a:srgbClr val="E3F2B8"/>
    <a:srgbClr val="ADE5F9"/>
    <a:srgbClr val="E86F66"/>
    <a:srgbClr val="D82C20"/>
    <a:srgbClr val="D2E9F9"/>
    <a:srgbClr val="ABDFD1"/>
    <a:srgbClr val="63C4AB"/>
    <a:srgbClr val="6FB5A8"/>
    <a:srgbClr val="005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1A180-0864-42D9-8B9B-E1DB55B72538}" v="85" dt="2022-03-08T10:44:5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Jankurova" userId="dfeb725301000ec3" providerId="LiveId" clId="{C471A180-0864-42D9-8B9B-E1DB55B72538}"/>
    <pc:docChg chg="undo custSel addSld delSld modSld sldOrd">
      <pc:chgData name="Petra Jankurova" userId="dfeb725301000ec3" providerId="LiveId" clId="{C471A180-0864-42D9-8B9B-E1DB55B72538}" dt="2022-03-09T11:45:36.667" v="1335" actId="20577"/>
      <pc:docMkLst>
        <pc:docMk/>
      </pc:docMkLst>
      <pc:sldChg chg="del">
        <pc:chgData name="Petra Jankurova" userId="dfeb725301000ec3" providerId="LiveId" clId="{C471A180-0864-42D9-8B9B-E1DB55B72538}" dt="2022-03-05T15:31:11.338" v="327" actId="47"/>
        <pc:sldMkLst>
          <pc:docMk/>
          <pc:sldMk cId="1434083418" sldId="256"/>
        </pc:sldMkLst>
      </pc:sldChg>
      <pc:sldChg chg="del">
        <pc:chgData name="Petra Jankurova" userId="dfeb725301000ec3" providerId="LiveId" clId="{C471A180-0864-42D9-8B9B-E1DB55B72538}" dt="2022-03-05T15:31:10.268" v="326" actId="47"/>
        <pc:sldMkLst>
          <pc:docMk/>
          <pc:sldMk cId="1584305319" sldId="257"/>
        </pc:sldMkLst>
      </pc:sldChg>
      <pc:sldChg chg="del">
        <pc:chgData name="Petra Jankurova" userId="dfeb725301000ec3" providerId="LiveId" clId="{C471A180-0864-42D9-8B9B-E1DB55B72538}" dt="2022-03-05T15:31:10.268" v="326" actId="47"/>
        <pc:sldMkLst>
          <pc:docMk/>
          <pc:sldMk cId="1510643471" sldId="258"/>
        </pc:sldMkLst>
      </pc:sldChg>
      <pc:sldChg chg="addSp delSp modSp mod">
        <pc:chgData name="Petra Jankurova" userId="dfeb725301000ec3" providerId="LiveId" clId="{C471A180-0864-42D9-8B9B-E1DB55B72538}" dt="2022-03-08T10:45:32.047" v="1303" actId="1036"/>
        <pc:sldMkLst>
          <pc:docMk/>
          <pc:sldMk cId="533921246" sldId="259"/>
        </pc:sldMkLst>
        <pc:spChg chg="add del mod">
          <ac:chgData name="Petra Jankurova" userId="dfeb725301000ec3" providerId="LiveId" clId="{C471A180-0864-42D9-8B9B-E1DB55B72538}" dt="2022-03-08T10:20:57.538" v="1207" actId="21"/>
          <ac:spMkLst>
            <pc:docMk/>
            <pc:sldMk cId="533921246" sldId="259"/>
            <ac:spMk id="6" creationId="{F648E69C-C54D-4FB0-8F4C-8286DE90E292}"/>
          </ac:spMkLst>
        </pc:spChg>
        <pc:graphicFrameChg chg="add mod modGraphic">
          <ac:chgData name="Petra Jankurova" userId="dfeb725301000ec3" providerId="LiveId" clId="{C471A180-0864-42D9-8B9B-E1DB55B72538}" dt="2022-03-08T10:19:31.898" v="1164"/>
          <ac:graphicFrameMkLst>
            <pc:docMk/>
            <pc:sldMk cId="533921246" sldId="259"/>
            <ac:graphicFrameMk id="3" creationId="{3C496B92-4BF3-4459-9CEA-3E830BFCDD65}"/>
          </ac:graphicFrameMkLst>
        </pc:graphicFrameChg>
        <pc:graphicFrameChg chg="del">
          <ac:chgData name="Petra Jankurova" userId="dfeb725301000ec3" providerId="LiveId" clId="{C471A180-0864-42D9-8B9B-E1DB55B72538}" dt="2022-03-05T15:31:32.472" v="329" actId="478"/>
          <ac:graphicFrameMkLst>
            <pc:docMk/>
            <pc:sldMk cId="533921246" sldId="259"/>
            <ac:graphicFrameMk id="5" creationId="{11A4D273-230F-477F-A988-E81CB6869DE8}"/>
          </ac:graphicFrameMkLst>
        </pc:graphicFrameChg>
        <pc:graphicFrameChg chg="add mod modGraphic">
          <ac:chgData name="Petra Jankurova" userId="dfeb725301000ec3" providerId="LiveId" clId="{C471A180-0864-42D9-8B9B-E1DB55B72538}" dt="2022-03-08T10:19:10.970" v="1155" actId="1038"/>
          <ac:graphicFrameMkLst>
            <pc:docMk/>
            <pc:sldMk cId="533921246" sldId="259"/>
            <ac:graphicFrameMk id="5" creationId="{2908D237-53A7-4806-B508-03A6EA84D6EE}"/>
          </ac:graphicFrameMkLst>
        </pc:graphicFrameChg>
        <pc:graphicFrameChg chg="mod">
          <ac:chgData name="Petra Jankurova" userId="dfeb725301000ec3" providerId="LiveId" clId="{C471A180-0864-42D9-8B9B-E1DB55B72538}" dt="2022-03-08T10:13:30.929" v="934" actId="1036"/>
          <ac:graphicFrameMkLst>
            <pc:docMk/>
            <pc:sldMk cId="533921246" sldId="259"/>
            <ac:graphicFrameMk id="7" creationId="{8782F9FC-309B-44EE-A104-4475DE272DC0}"/>
          </ac:graphicFrameMkLst>
        </pc:graphicFrameChg>
        <pc:graphicFrameChg chg="add mod modGraphic">
          <ac:chgData name="Petra Jankurova" userId="dfeb725301000ec3" providerId="LiveId" clId="{C471A180-0864-42D9-8B9B-E1DB55B72538}" dt="2022-03-08T10:14:24.015" v="949" actId="1036"/>
          <ac:graphicFrameMkLst>
            <pc:docMk/>
            <pc:sldMk cId="533921246" sldId="259"/>
            <ac:graphicFrameMk id="9" creationId="{C42947A9-0D18-4546-B238-95D0D64E3A54}"/>
          </ac:graphicFrameMkLst>
        </pc:graphicFrameChg>
        <pc:graphicFrameChg chg="add mod modGraphic">
          <ac:chgData name="Petra Jankurova" userId="dfeb725301000ec3" providerId="LiveId" clId="{C471A180-0864-42D9-8B9B-E1DB55B72538}" dt="2022-03-08T10:45:32.047" v="1303" actId="1036"/>
          <ac:graphicFrameMkLst>
            <pc:docMk/>
            <pc:sldMk cId="533921246" sldId="259"/>
            <ac:graphicFrameMk id="10" creationId="{0B254BDC-42EB-48BC-A17F-E85BBF878A80}"/>
          </ac:graphicFrameMkLst>
        </pc:graphicFrameChg>
        <pc:graphicFrameChg chg="add mod modGraphic">
          <ac:chgData name="Petra Jankurova" userId="dfeb725301000ec3" providerId="LiveId" clId="{C471A180-0864-42D9-8B9B-E1DB55B72538}" dt="2022-03-08T10:19:02.233" v="1151" actId="1076"/>
          <ac:graphicFrameMkLst>
            <pc:docMk/>
            <pc:sldMk cId="533921246" sldId="259"/>
            <ac:graphicFrameMk id="11" creationId="{63C09FB3-4712-4125-94BF-B9859F58DEB2}"/>
          </ac:graphicFrameMkLst>
        </pc:graphicFrameChg>
        <pc:picChg chg="mod">
          <ac:chgData name="Petra Jankurova" userId="dfeb725301000ec3" providerId="LiveId" clId="{C471A180-0864-42D9-8B9B-E1DB55B72538}" dt="2022-03-08T10:19:13.174" v="1157" actId="1076"/>
          <ac:picMkLst>
            <pc:docMk/>
            <pc:sldMk cId="533921246" sldId="259"/>
            <ac:picMk id="1026" creationId="{EE1439DA-591A-45D0-9694-9778D62F9DFB}"/>
          </ac:picMkLst>
        </pc:picChg>
      </pc:sldChg>
      <pc:sldChg chg="addSp delSp modSp mod modClrScheme chgLayout">
        <pc:chgData name="Petra Jankurova" userId="dfeb725301000ec3" providerId="LiveId" clId="{C471A180-0864-42D9-8B9B-E1DB55B72538}" dt="2022-03-08T10:57:15.311" v="1310" actId="1076"/>
        <pc:sldMkLst>
          <pc:docMk/>
          <pc:sldMk cId="3915089601" sldId="260"/>
        </pc:sldMkLst>
        <pc:spChg chg="add mod">
          <ac:chgData name="Petra Jankurova" userId="dfeb725301000ec3" providerId="LiveId" clId="{C471A180-0864-42D9-8B9B-E1DB55B72538}" dt="2022-03-08T10:00:54.004" v="723" actId="164"/>
          <ac:spMkLst>
            <pc:docMk/>
            <pc:sldMk cId="3915089601" sldId="260"/>
            <ac:spMk id="2" creationId="{8EA28063-893F-4498-8A8E-98B751B37419}"/>
          </ac:spMkLst>
        </pc:spChg>
        <pc:spChg chg="add mod ord">
          <ac:chgData name="Petra Jankurova" userId="dfeb725301000ec3" providerId="LiveId" clId="{C471A180-0864-42D9-8B9B-E1DB55B72538}" dt="2022-03-08T10:02:38.113" v="759" actId="1076"/>
          <ac:spMkLst>
            <pc:docMk/>
            <pc:sldMk cId="3915089601" sldId="260"/>
            <ac:spMk id="4" creationId="{9D498EE1-091C-41BB-BDBE-9B5DEDB6195A}"/>
          </ac:spMkLst>
        </pc:spChg>
        <pc:spChg chg="add mod">
          <ac:chgData name="Petra Jankurova" userId="dfeb725301000ec3" providerId="LiveId" clId="{C471A180-0864-42D9-8B9B-E1DB55B72538}" dt="2022-03-05T15:46:17.384" v="589"/>
          <ac:spMkLst>
            <pc:docMk/>
            <pc:sldMk cId="3915089601" sldId="260"/>
            <ac:spMk id="5" creationId="{3ABE35E4-6173-4DDA-AF12-4946C1313371}"/>
          </ac:spMkLst>
        </pc:spChg>
        <pc:spChg chg="add mod ord">
          <ac:chgData name="Petra Jankurova" userId="dfeb725301000ec3" providerId="LiveId" clId="{C471A180-0864-42D9-8B9B-E1DB55B72538}" dt="2022-03-08T10:00:54.004" v="723" actId="164"/>
          <ac:spMkLst>
            <pc:docMk/>
            <pc:sldMk cId="3915089601" sldId="260"/>
            <ac:spMk id="7" creationId="{3BC2EA6F-44D3-4507-A42F-8967F3EF8EB4}"/>
          </ac:spMkLst>
        </pc:spChg>
        <pc:spChg chg="add mod">
          <ac:chgData name="Petra Jankurova" userId="dfeb725301000ec3" providerId="LiveId" clId="{C471A180-0864-42D9-8B9B-E1DB55B72538}" dt="2022-03-08T10:00:54.004" v="723" actId="164"/>
          <ac:spMkLst>
            <pc:docMk/>
            <pc:sldMk cId="3915089601" sldId="260"/>
            <ac:spMk id="8" creationId="{06F9BAAE-C764-4BD5-BAB3-CAD70FF87FA1}"/>
          </ac:spMkLst>
        </pc:spChg>
        <pc:spChg chg="add mod">
          <ac:chgData name="Petra Jankurova" userId="dfeb725301000ec3" providerId="LiveId" clId="{C471A180-0864-42D9-8B9B-E1DB55B72538}" dt="2022-03-08T10:00:54.004" v="723" actId="164"/>
          <ac:spMkLst>
            <pc:docMk/>
            <pc:sldMk cId="3915089601" sldId="260"/>
            <ac:spMk id="9" creationId="{140A193F-F82F-434B-BCCC-862F3FC37AE8}"/>
          </ac:spMkLst>
        </pc:spChg>
        <pc:spChg chg="add mod">
          <ac:chgData name="Petra Jankurova" userId="dfeb725301000ec3" providerId="LiveId" clId="{C471A180-0864-42D9-8B9B-E1DB55B72538}" dt="2022-03-08T10:00:54.004" v="723" actId="164"/>
          <ac:spMkLst>
            <pc:docMk/>
            <pc:sldMk cId="3915089601" sldId="260"/>
            <ac:spMk id="10" creationId="{C7F0E72D-2D3D-44BC-8CCA-55962198A001}"/>
          </ac:spMkLst>
        </pc:spChg>
        <pc:spChg chg="add mod">
          <ac:chgData name="Petra Jankurova" userId="dfeb725301000ec3" providerId="LiveId" clId="{C471A180-0864-42D9-8B9B-E1DB55B72538}" dt="2022-03-08T10:00:54.004" v="723" actId="164"/>
          <ac:spMkLst>
            <pc:docMk/>
            <pc:sldMk cId="3915089601" sldId="260"/>
            <ac:spMk id="11" creationId="{75E1D1D5-A19E-4459-BBAD-E4B1E46EC772}"/>
          </ac:spMkLst>
        </pc:spChg>
        <pc:spChg chg="add mod ord">
          <ac:chgData name="Petra Jankurova" userId="dfeb725301000ec3" providerId="LiveId" clId="{C471A180-0864-42D9-8B9B-E1DB55B72538}" dt="2022-03-08T10:56:56.524" v="1305" actId="14100"/>
          <ac:spMkLst>
            <pc:docMk/>
            <pc:sldMk cId="3915089601" sldId="260"/>
            <ac:spMk id="21" creationId="{16E7C592-304D-4A84-AD69-F4DCF9720891}"/>
          </ac:spMkLst>
        </pc:spChg>
        <pc:grpChg chg="add mod">
          <ac:chgData name="Petra Jankurova" userId="dfeb725301000ec3" providerId="LiveId" clId="{C471A180-0864-42D9-8B9B-E1DB55B72538}" dt="2022-03-08T10:02:02.089" v="749" actId="164"/>
          <ac:grpSpMkLst>
            <pc:docMk/>
            <pc:sldMk cId="3915089601" sldId="260"/>
            <ac:grpSpMk id="19" creationId="{06E343E3-4224-4E13-B41A-7E71C9B17751}"/>
          </ac:grpSpMkLst>
        </pc:grpChg>
        <pc:grpChg chg="add mod">
          <ac:chgData name="Petra Jankurova" userId="dfeb725301000ec3" providerId="LiveId" clId="{C471A180-0864-42D9-8B9B-E1DB55B72538}" dt="2022-03-08T10:57:15.311" v="1310" actId="1076"/>
          <ac:grpSpMkLst>
            <pc:docMk/>
            <pc:sldMk cId="3915089601" sldId="260"/>
            <ac:grpSpMk id="22" creationId="{631E2506-8B84-4A09-8475-173D21F018FC}"/>
          </ac:grpSpMkLst>
        </pc:grpChg>
        <pc:picChg chg="add mod">
          <ac:chgData name="Petra Jankurova" userId="dfeb725301000ec3" providerId="LiveId" clId="{C471A180-0864-42D9-8B9B-E1DB55B72538}" dt="2022-03-08T10:57:11.300" v="1308" actId="1076"/>
          <ac:picMkLst>
            <pc:docMk/>
            <pc:sldMk cId="3915089601" sldId="260"/>
            <ac:picMk id="3" creationId="{0FCB1D34-F76F-482B-96DF-949BBB86E8E4}"/>
          </ac:picMkLst>
        </pc:picChg>
        <pc:picChg chg="add del mod">
          <ac:chgData name="Petra Jankurova" userId="dfeb725301000ec3" providerId="LiveId" clId="{C471A180-0864-42D9-8B9B-E1DB55B72538}" dt="2022-03-08T10:02:04.090" v="750" actId="478"/>
          <ac:picMkLst>
            <pc:docMk/>
            <pc:sldMk cId="3915089601" sldId="260"/>
            <ac:picMk id="6" creationId="{79D65536-9361-4647-A9F9-345A36A00729}"/>
          </ac:picMkLst>
        </pc:picChg>
        <pc:cxnChg chg="add mod">
          <ac:chgData name="Petra Jankurova" userId="dfeb725301000ec3" providerId="LiveId" clId="{C471A180-0864-42D9-8B9B-E1DB55B72538}" dt="2022-03-08T10:00:54.004" v="723" actId="164"/>
          <ac:cxnSpMkLst>
            <pc:docMk/>
            <pc:sldMk cId="3915089601" sldId="260"/>
            <ac:cxnSpMk id="13" creationId="{E2796730-528C-442A-AE29-A7B2A385DFDF}"/>
          </ac:cxnSpMkLst>
        </pc:cxnChg>
        <pc:cxnChg chg="add mod">
          <ac:chgData name="Petra Jankurova" userId="dfeb725301000ec3" providerId="LiveId" clId="{C471A180-0864-42D9-8B9B-E1DB55B72538}" dt="2022-03-08T10:00:54.004" v="723" actId="164"/>
          <ac:cxnSpMkLst>
            <pc:docMk/>
            <pc:sldMk cId="3915089601" sldId="260"/>
            <ac:cxnSpMk id="14" creationId="{A1091FEC-2FA2-42A7-95B5-5B6404135EDC}"/>
          </ac:cxnSpMkLst>
        </pc:cxnChg>
        <pc:cxnChg chg="add del mod">
          <ac:chgData name="Petra Jankurova" userId="dfeb725301000ec3" providerId="LiveId" clId="{C471A180-0864-42D9-8B9B-E1DB55B72538}" dt="2022-03-08T10:01:01.327" v="725"/>
          <ac:cxnSpMkLst>
            <pc:docMk/>
            <pc:sldMk cId="3915089601" sldId="260"/>
            <ac:cxnSpMk id="20" creationId="{DDA8B5EB-9CFF-448D-8203-F037731E5692}"/>
          </ac:cxnSpMkLst>
        </pc:cxnChg>
      </pc:sldChg>
      <pc:sldChg chg="addSp delSp modSp mod modTransition modClrScheme chgLayout">
        <pc:chgData name="Petra Jankurova" userId="dfeb725301000ec3" providerId="LiveId" clId="{C471A180-0864-42D9-8B9B-E1DB55B72538}" dt="2022-03-08T10:10:06.520" v="912" actId="27636"/>
        <pc:sldMkLst>
          <pc:docMk/>
          <pc:sldMk cId="59788160" sldId="261"/>
        </pc:sldMkLst>
        <pc:spChg chg="add del mod">
          <ac:chgData name="Petra Jankurova" userId="dfeb725301000ec3" providerId="LiveId" clId="{C471A180-0864-42D9-8B9B-E1DB55B72538}" dt="2022-03-05T15:11:27.245" v="4" actId="478"/>
          <ac:spMkLst>
            <pc:docMk/>
            <pc:sldMk cId="59788160" sldId="261"/>
            <ac:spMk id="3" creationId="{F0789D67-29EE-4DB7-9985-775FDA70CFED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4" creationId="{17AD8DF4-AE2F-4752-BE18-8E3C026ACB0D}"/>
          </ac:spMkLst>
        </pc:spChg>
        <pc:spChg chg="add del mod">
          <ac:chgData name="Petra Jankurova" userId="dfeb725301000ec3" providerId="LiveId" clId="{C471A180-0864-42D9-8B9B-E1DB55B72538}" dt="2022-03-05T15:11:52.602" v="13" actId="478"/>
          <ac:spMkLst>
            <pc:docMk/>
            <pc:sldMk cId="59788160" sldId="261"/>
            <ac:spMk id="5" creationId="{CA521425-1321-4BD2-987B-FB5C81850D8B}"/>
          </ac:spMkLst>
        </pc:spChg>
        <pc:spChg chg="add mod">
          <ac:chgData name="Petra Jankurova" userId="dfeb725301000ec3" providerId="LiveId" clId="{C471A180-0864-42D9-8B9B-E1DB55B72538}" dt="2022-03-05T15:32:56.714" v="337" actId="207"/>
          <ac:spMkLst>
            <pc:docMk/>
            <pc:sldMk cId="59788160" sldId="261"/>
            <ac:spMk id="6" creationId="{233EF8A8-FB82-4804-8466-8463CA78673B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7" creationId="{0C0E0839-3038-45F4-AC9C-A606695376BD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8" creationId="{DF2B3213-A156-4E9A-8573-54FEB18DC5AC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9" creationId="{EE00413B-B8A9-4FAB-AA1F-554F1CB02139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0" creationId="{9962A915-9C49-4042-B08F-2ADD11F14EC8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1" creationId="{DA33A6C3-3605-48D6-B5EF-31FA636A21DF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2" creationId="{5DD3F29E-0396-4406-91F2-EABD0540C909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3" creationId="{B9C3A000-E86F-4A75-BCE6-2AD0439CBCDA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4" creationId="{0615E054-6DC1-4B9E-A98D-5C18930938D0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5" creationId="{AF231373-C602-468D-8CAC-1910B5968548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6" creationId="{480C880D-A4BB-4109-9238-1348ECA4C44A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7" creationId="{903A55DE-DA19-4D19-834F-279ADFFA2187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8" creationId="{F0B350DA-D01C-434F-8CBE-60E90C460E4B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19" creationId="{9B2F2758-C6A2-41C9-8787-D618D6399047}"/>
          </ac:spMkLst>
        </pc:spChg>
        <pc:spChg chg="add mod">
          <ac:chgData name="Petra Jankurova" userId="dfeb725301000ec3" providerId="LiveId" clId="{C471A180-0864-42D9-8B9B-E1DB55B72538}" dt="2022-03-05T15:17:42.398" v="176" actId="164"/>
          <ac:spMkLst>
            <pc:docMk/>
            <pc:sldMk cId="59788160" sldId="261"/>
            <ac:spMk id="20" creationId="{745850F9-C075-4274-A76B-555948603A29}"/>
          </ac:spMkLst>
        </pc:spChg>
        <pc:spChg chg="add del mod ord">
          <ac:chgData name="Petra Jankurova" userId="dfeb725301000ec3" providerId="LiveId" clId="{C471A180-0864-42D9-8B9B-E1DB55B72538}" dt="2022-03-05T15:18:05.178" v="181" actId="478"/>
          <ac:spMkLst>
            <pc:docMk/>
            <pc:sldMk cId="59788160" sldId="261"/>
            <ac:spMk id="22" creationId="{E6110CE8-A19B-460C-A13A-6BEC62357983}"/>
          </ac:spMkLst>
        </pc:spChg>
        <pc:spChg chg="add mod ord">
          <ac:chgData name="Petra Jankurova" userId="dfeb725301000ec3" providerId="LiveId" clId="{C471A180-0864-42D9-8B9B-E1DB55B72538}" dt="2022-03-08T10:10:06.520" v="912" actId="27636"/>
          <ac:spMkLst>
            <pc:docMk/>
            <pc:sldMk cId="59788160" sldId="261"/>
            <ac:spMk id="23" creationId="{267D26B1-9CD1-4B4C-A328-B563724204AD}"/>
          </ac:spMkLst>
        </pc:spChg>
        <pc:spChg chg="add mod ord">
          <ac:chgData name="Petra Jankurova" userId="dfeb725301000ec3" providerId="LiveId" clId="{C471A180-0864-42D9-8B9B-E1DB55B72538}" dt="2022-03-05T15:25:50.165" v="312" actId="207"/>
          <ac:spMkLst>
            <pc:docMk/>
            <pc:sldMk cId="59788160" sldId="261"/>
            <ac:spMk id="24" creationId="{1BBD84C8-0353-4FFF-9FA5-BBC10E426614}"/>
          </ac:spMkLst>
        </pc:spChg>
        <pc:spChg chg="add mod">
          <ac:chgData name="Petra Jankurova" userId="dfeb725301000ec3" providerId="LiveId" clId="{C471A180-0864-42D9-8B9B-E1DB55B72538}" dt="2022-03-05T15:31:23.822" v="328" actId="14100"/>
          <ac:spMkLst>
            <pc:docMk/>
            <pc:sldMk cId="59788160" sldId="261"/>
            <ac:spMk id="25" creationId="{39EA04FF-DFF0-4BAA-9F49-4A3BEDD86E09}"/>
          </ac:spMkLst>
        </pc:spChg>
        <pc:grpChg chg="add mod">
          <ac:chgData name="Petra Jankurova" userId="dfeb725301000ec3" providerId="LiveId" clId="{C471A180-0864-42D9-8B9B-E1DB55B72538}" dt="2022-03-05T15:26:06.768" v="317" actId="1076"/>
          <ac:grpSpMkLst>
            <pc:docMk/>
            <pc:sldMk cId="59788160" sldId="261"/>
            <ac:grpSpMk id="21" creationId="{9CF92CF5-D790-42D7-9BDA-A4A9593CDFB3}"/>
          </ac:grpSpMkLst>
        </pc:grpChg>
        <pc:picChg chg="del">
          <ac:chgData name="Petra Jankurova" userId="dfeb725301000ec3" providerId="LiveId" clId="{C471A180-0864-42D9-8B9B-E1DB55B72538}" dt="2022-03-05T15:17:44.823" v="178" actId="478"/>
          <ac:picMkLst>
            <pc:docMk/>
            <pc:sldMk cId="59788160" sldId="261"/>
            <ac:picMk id="2" creationId="{EE3DF9E0-EDE2-428E-99DF-46A7664ACCFA}"/>
          </ac:picMkLst>
        </pc:picChg>
        <pc:picChg chg="add del mod">
          <ac:chgData name="Petra Jankurova" userId="dfeb725301000ec3" providerId="LiveId" clId="{C471A180-0864-42D9-8B9B-E1DB55B72538}" dt="2022-03-05T15:33:05.189" v="338" actId="478"/>
          <ac:picMkLst>
            <pc:docMk/>
            <pc:sldMk cId="59788160" sldId="261"/>
            <ac:picMk id="26" creationId="{D327E636-4F60-43D8-9DE5-A197C61F6AAA}"/>
          </ac:picMkLst>
        </pc:picChg>
      </pc:sldChg>
      <pc:sldChg chg="addSp delSp modSp add mod">
        <pc:chgData name="Petra Jankurova" userId="dfeb725301000ec3" providerId="LiveId" clId="{C471A180-0864-42D9-8B9B-E1DB55B72538}" dt="2022-03-05T15:46:20.431" v="590"/>
        <pc:sldMkLst>
          <pc:docMk/>
          <pc:sldMk cId="2436105619" sldId="262"/>
        </pc:sldMkLst>
        <pc:spChg chg="mod">
          <ac:chgData name="Petra Jankurova" userId="dfeb725301000ec3" providerId="LiveId" clId="{C471A180-0864-42D9-8B9B-E1DB55B72538}" dt="2022-03-05T15:43:22.022" v="555" actId="20577"/>
          <ac:spMkLst>
            <pc:docMk/>
            <pc:sldMk cId="2436105619" sldId="262"/>
            <ac:spMk id="4" creationId="{9D498EE1-091C-41BB-BDBE-9B5DEDB6195A}"/>
          </ac:spMkLst>
        </pc:spChg>
        <pc:spChg chg="add del mod">
          <ac:chgData name="Petra Jankurova" userId="dfeb725301000ec3" providerId="LiveId" clId="{C471A180-0864-42D9-8B9B-E1DB55B72538}" dt="2022-03-05T15:39:33.507" v="428" actId="478"/>
          <ac:spMkLst>
            <pc:docMk/>
            <pc:sldMk cId="2436105619" sldId="262"/>
            <ac:spMk id="10" creationId="{789A3BA4-1C46-46AD-9FA0-349B52E6301E}"/>
          </ac:spMkLst>
        </pc:spChg>
        <pc:spChg chg="add mod">
          <ac:chgData name="Petra Jankurova" userId="dfeb725301000ec3" providerId="LiveId" clId="{C471A180-0864-42D9-8B9B-E1DB55B72538}" dt="2022-03-05T15:41:34.067" v="478" actId="113"/>
          <ac:spMkLst>
            <pc:docMk/>
            <pc:sldMk cId="2436105619" sldId="262"/>
            <ac:spMk id="19" creationId="{69814878-0DA5-4855-9F4E-0D44CD0AB595}"/>
          </ac:spMkLst>
        </pc:spChg>
        <pc:spChg chg="add mod">
          <ac:chgData name="Petra Jankurova" userId="dfeb725301000ec3" providerId="LiveId" clId="{C471A180-0864-42D9-8B9B-E1DB55B72538}" dt="2022-03-05T15:41:19.839" v="476" actId="1076"/>
          <ac:spMkLst>
            <pc:docMk/>
            <pc:sldMk cId="2436105619" sldId="262"/>
            <ac:spMk id="20" creationId="{DA8DA24D-53B9-4CDC-9A07-88C5BF2400A2}"/>
          </ac:spMkLst>
        </pc:spChg>
        <pc:spChg chg="add mod">
          <ac:chgData name="Petra Jankurova" userId="dfeb725301000ec3" providerId="LiveId" clId="{C471A180-0864-42D9-8B9B-E1DB55B72538}" dt="2022-03-05T15:43:02.961" v="528" actId="1076"/>
          <ac:spMkLst>
            <pc:docMk/>
            <pc:sldMk cId="2436105619" sldId="262"/>
            <ac:spMk id="21" creationId="{797756C8-1A3B-4BD0-BD3F-1B401666B2FA}"/>
          </ac:spMkLst>
        </pc:spChg>
        <pc:spChg chg="add del mod">
          <ac:chgData name="Petra Jankurova" userId="dfeb725301000ec3" providerId="LiveId" clId="{C471A180-0864-42D9-8B9B-E1DB55B72538}" dt="2022-03-05T15:41:57.376" v="496" actId="478"/>
          <ac:spMkLst>
            <pc:docMk/>
            <pc:sldMk cId="2436105619" sldId="262"/>
            <ac:spMk id="22" creationId="{4B5E064C-98E1-46D7-A147-D96611B8CAFA}"/>
          </ac:spMkLst>
        </pc:spChg>
        <pc:spChg chg="add mod">
          <ac:chgData name="Petra Jankurova" userId="dfeb725301000ec3" providerId="LiveId" clId="{C471A180-0864-42D9-8B9B-E1DB55B72538}" dt="2022-03-05T15:43:05.400" v="529" actId="1076"/>
          <ac:spMkLst>
            <pc:docMk/>
            <pc:sldMk cId="2436105619" sldId="262"/>
            <ac:spMk id="23" creationId="{FDE3A2C2-8929-44FF-A6C2-EC3483098C0A}"/>
          </ac:spMkLst>
        </pc:spChg>
        <pc:spChg chg="add mod">
          <ac:chgData name="Petra Jankurova" userId="dfeb725301000ec3" providerId="LiveId" clId="{C471A180-0864-42D9-8B9B-E1DB55B72538}" dt="2022-03-05T15:43:07.777" v="530" actId="1076"/>
          <ac:spMkLst>
            <pc:docMk/>
            <pc:sldMk cId="2436105619" sldId="262"/>
            <ac:spMk id="24" creationId="{AD49F215-9CCD-4EDD-931D-7C6F213EC842}"/>
          </ac:spMkLst>
        </pc:spChg>
        <pc:spChg chg="add mod">
          <ac:chgData name="Petra Jankurova" userId="dfeb725301000ec3" providerId="LiveId" clId="{C471A180-0864-42D9-8B9B-E1DB55B72538}" dt="2022-03-05T15:46:20.431" v="590"/>
          <ac:spMkLst>
            <pc:docMk/>
            <pc:sldMk cId="2436105619" sldId="262"/>
            <ac:spMk id="25" creationId="{404E2F2C-D288-4B87-9F12-D01FECD00B61}"/>
          </ac:spMkLst>
        </pc:spChg>
        <pc:picChg chg="del">
          <ac:chgData name="Petra Jankurova" userId="dfeb725301000ec3" providerId="LiveId" clId="{C471A180-0864-42D9-8B9B-E1DB55B72538}" dt="2022-03-05T15:34:52.061" v="367" actId="478"/>
          <ac:picMkLst>
            <pc:docMk/>
            <pc:sldMk cId="2436105619" sldId="262"/>
            <ac:picMk id="3" creationId="{0FCB1D34-F76F-482B-96DF-949BBB86E8E4}"/>
          </ac:picMkLst>
        </pc:picChg>
        <pc:picChg chg="add mod">
          <ac:chgData name="Petra Jankurova" userId="dfeb725301000ec3" providerId="LiveId" clId="{C471A180-0864-42D9-8B9B-E1DB55B72538}" dt="2022-03-05T15:37:48.931" v="391" actId="1076"/>
          <ac:picMkLst>
            <pc:docMk/>
            <pc:sldMk cId="2436105619" sldId="262"/>
            <ac:picMk id="5" creationId="{9449BA12-2357-4475-81A1-64114807DA12}"/>
          </ac:picMkLst>
        </pc:picChg>
        <pc:picChg chg="add mod">
          <ac:chgData name="Petra Jankurova" userId="dfeb725301000ec3" providerId="LiveId" clId="{C471A180-0864-42D9-8B9B-E1DB55B72538}" dt="2022-03-05T15:37:47.211" v="390" actId="1076"/>
          <ac:picMkLst>
            <pc:docMk/>
            <pc:sldMk cId="2436105619" sldId="262"/>
            <ac:picMk id="7" creationId="{C67759AD-A36A-46EA-9800-40BA40D58FAD}"/>
          </ac:picMkLst>
        </pc:picChg>
        <pc:picChg chg="add mod">
          <ac:chgData name="Petra Jankurova" userId="dfeb725301000ec3" providerId="LiveId" clId="{C471A180-0864-42D9-8B9B-E1DB55B72538}" dt="2022-03-05T15:37:52.308" v="392" actId="1076"/>
          <ac:picMkLst>
            <pc:docMk/>
            <pc:sldMk cId="2436105619" sldId="262"/>
            <ac:picMk id="9" creationId="{5C114386-BD56-4735-8A28-A83BC73CDCC2}"/>
          </ac:picMkLst>
        </pc:picChg>
        <pc:cxnChg chg="add mod">
          <ac:chgData name="Petra Jankurova" userId="dfeb725301000ec3" providerId="LiveId" clId="{C471A180-0864-42D9-8B9B-E1DB55B72538}" dt="2022-03-05T15:40:17.549" v="440" actId="1038"/>
          <ac:cxnSpMkLst>
            <pc:docMk/>
            <pc:sldMk cId="2436105619" sldId="262"/>
            <ac:cxnSpMk id="12" creationId="{E172FB35-1B0D-4474-910B-887D3001BDB8}"/>
          </ac:cxnSpMkLst>
        </pc:cxnChg>
        <pc:cxnChg chg="add mod">
          <ac:chgData name="Petra Jankurova" userId="dfeb725301000ec3" providerId="LiveId" clId="{C471A180-0864-42D9-8B9B-E1DB55B72538}" dt="2022-03-05T15:40:15.923" v="438" actId="1037"/>
          <ac:cxnSpMkLst>
            <pc:docMk/>
            <pc:sldMk cId="2436105619" sldId="262"/>
            <ac:cxnSpMk id="17" creationId="{C98C7E60-AD20-448E-B9C3-714060CEA948}"/>
          </ac:cxnSpMkLst>
        </pc:cxnChg>
      </pc:sldChg>
      <pc:sldChg chg="addSp delSp modSp new mod ord setBg">
        <pc:chgData name="Petra Jankurova" userId="dfeb725301000ec3" providerId="LiveId" clId="{C471A180-0864-42D9-8B9B-E1DB55B72538}" dt="2022-03-08T10:12:42.407" v="915"/>
        <pc:sldMkLst>
          <pc:docMk/>
          <pc:sldMk cId="2750915981" sldId="263"/>
        </pc:sldMkLst>
        <pc:spChg chg="mod">
          <ac:chgData name="Petra Jankurova" userId="dfeb725301000ec3" providerId="LiveId" clId="{C471A180-0864-42D9-8B9B-E1DB55B72538}" dt="2022-03-08T10:03:21.774" v="774" actId="207"/>
          <ac:spMkLst>
            <pc:docMk/>
            <pc:sldMk cId="2750915981" sldId="263"/>
            <ac:spMk id="2" creationId="{F1FD2730-3F62-41A9-8D1D-D8D0FC5055CE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5" creationId="{E845B346-C5A7-412C-BCAD-0EE627947431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6" creationId="{1055DC7F-8239-4AD5-B23E-1CB48F13355B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7" creationId="{B01B655B-82C4-4423-A29B-66C2235F4F37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8" creationId="{8204E7AF-CD00-4759-9695-DB4FDAD533FD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9" creationId="{E60F67FB-7BBC-4B3A-95DC-B922764357AB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0" creationId="{808BD5DD-577F-43D3-928E-57E4944477EE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1" creationId="{BAD51305-676C-4F2E-8824-2D09D03B26A6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2" creationId="{0FED584F-12E4-44C0-8AF1-F6AA274778DC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3" creationId="{3D82E105-64C8-4EDA-96B7-3F20C9DE6E0F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4" creationId="{DE5650FE-A25C-4E86-8DC9-BD3677468C36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5" creationId="{47AB805E-0575-4C6E-BAB8-42897CFA7608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6" creationId="{304D3A32-3B90-438E-9BD9-451A5A9A98FE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7" creationId="{825A33E9-7B6B-4C20-899D-DA921E011625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8" creationId="{9F832DA9-633B-443D-97B5-0F9C25904167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19" creationId="{EAECF527-EA58-40E1-A203-460BAC3F38C4}"/>
          </ac:spMkLst>
        </pc:spChg>
        <pc:spChg chg="del mod topLvl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20" creationId="{3CCD5D72-527A-4265-9592-DAE263CFDE42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2" creationId="{7B097114-2382-4518-B727-6EBB89F104B2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3" creationId="{C2DE222F-E4E7-4FD3-9F44-242023404944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4" creationId="{A6AAEC9B-8614-4E6C-B773-0000A0000D93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5" creationId="{42DE4747-82AF-4D84-8AC5-0546804B0400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6" creationId="{5D8D1598-4B2F-4A1E-B96A-BEF0D052E22F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7" creationId="{C3AAAF4B-85BF-4978-9F63-B0EB48E9A7A8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8" creationId="{F2F19D28-218C-4CDD-926F-ABAF91EE8BBD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29" creationId="{B889D1A4-14F9-48FC-AFCF-98B9A5540107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0" creationId="{79C121BD-D35A-4928-8EA1-C6ADB4706950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1" creationId="{0A5318AB-00AF-4660-9115-876EF8FA6D03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2" creationId="{70BF4CD6-BB6D-468D-84CE-9EF11C200F19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3" creationId="{8E7F9A7E-6D93-42AC-9BA7-B7EF029720E2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4" creationId="{026CA36A-DC22-40E9-9AB1-9756FC79D364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5" creationId="{215580F4-BB9E-4B1C-9FBC-5004E08949FB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6" creationId="{184A383A-2DE4-4BA1-BFC0-0D7A1CC1696C}"/>
          </ac:spMkLst>
        </pc:spChg>
        <pc:spChg chg="mod">
          <ac:chgData name="Petra Jankurova" userId="dfeb725301000ec3" providerId="LiveId" clId="{C471A180-0864-42D9-8B9B-E1DB55B72538}" dt="2022-03-08T10:04:23.754" v="781"/>
          <ac:spMkLst>
            <pc:docMk/>
            <pc:sldMk cId="2750915981" sldId="263"/>
            <ac:spMk id="37" creationId="{BCA48516-0E39-4242-BE80-28B393984C55}"/>
          </ac:spMkLst>
        </pc:spChg>
        <pc:spChg chg="add del mod">
          <ac:chgData name="Petra Jankurova" userId="dfeb725301000ec3" providerId="LiveId" clId="{C471A180-0864-42D9-8B9B-E1DB55B72538}" dt="2022-03-08T10:04:41.780" v="785" actId="478"/>
          <ac:spMkLst>
            <pc:docMk/>
            <pc:sldMk cId="2750915981" sldId="263"/>
            <ac:spMk id="38" creationId="{B0F802D9-6147-46BC-A58F-9A488081D647}"/>
          </ac:spMkLst>
        </pc:spChg>
        <pc:spChg chg="add del mod">
          <ac:chgData name="Petra Jankurova" userId="dfeb725301000ec3" providerId="LiveId" clId="{C471A180-0864-42D9-8B9B-E1DB55B72538}" dt="2022-03-08T10:04:47.808" v="788" actId="478"/>
          <ac:spMkLst>
            <pc:docMk/>
            <pc:sldMk cId="2750915981" sldId="263"/>
            <ac:spMk id="39" creationId="{2F1A8935-C69F-448C-A394-D46F47F68213}"/>
          </ac:spMkLst>
        </pc:spChg>
        <pc:spChg chg="add del mod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40" creationId="{D44ECBA7-DAAD-4782-B716-E27AE297ED6E}"/>
          </ac:spMkLst>
        </pc:spChg>
        <pc:spChg chg="add del mod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41" creationId="{94AB1197-802D-42DD-93B8-177CC35A4C57}"/>
          </ac:spMkLst>
        </pc:spChg>
        <pc:spChg chg="add del mod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42" creationId="{2EE3334B-3F11-4B98-B754-0C3C0840B3DF}"/>
          </ac:spMkLst>
        </pc:spChg>
        <pc:spChg chg="add del mod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43" creationId="{8512FE37-685F-44C6-9135-25CD7E505D59}"/>
          </ac:spMkLst>
        </pc:spChg>
        <pc:spChg chg="add del mod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44" creationId="{D35DCC8D-FA8E-4F45-B662-D99950FAEE95}"/>
          </ac:spMkLst>
        </pc:spChg>
        <pc:spChg chg="add del mod">
          <ac:chgData name="Petra Jankurova" userId="dfeb725301000ec3" providerId="LiveId" clId="{C471A180-0864-42D9-8B9B-E1DB55B72538}" dt="2022-03-08T10:06:26.476" v="824" actId="478"/>
          <ac:spMkLst>
            <pc:docMk/>
            <pc:sldMk cId="2750915981" sldId="263"/>
            <ac:spMk id="45" creationId="{D3FACBA8-3797-49BC-BD4E-45474879B211}"/>
          </ac:spMkLst>
        </pc:spChg>
        <pc:spChg chg="add del mod topLvl">
          <ac:chgData name="Petra Jankurova" userId="dfeb725301000ec3" providerId="LiveId" clId="{C471A180-0864-42D9-8B9B-E1DB55B72538}" dt="2022-03-08T10:07:15.878" v="840" actId="478"/>
          <ac:spMkLst>
            <pc:docMk/>
            <pc:sldMk cId="2750915981" sldId="263"/>
            <ac:spMk id="46" creationId="{902A0443-B8B8-47C7-BB20-5EE75D2BB1E2}"/>
          </ac:spMkLst>
        </pc:spChg>
        <pc:spChg chg="add del mod topLvl">
          <ac:chgData name="Petra Jankurova" userId="dfeb725301000ec3" providerId="LiveId" clId="{C471A180-0864-42D9-8B9B-E1DB55B72538}" dt="2022-03-08T10:07:18.073" v="841" actId="478"/>
          <ac:spMkLst>
            <pc:docMk/>
            <pc:sldMk cId="2750915981" sldId="263"/>
            <ac:spMk id="47" creationId="{665893FC-E0D2-48C0-B1BE-B33E53116F4C}"/>
          </ac:spMkLst>
        </pc:spChg>
        <pc:spChg chg="add del mod">
          <ac:chgData name="Petra Jankurova" userId="dfeb725301000ec3" providerId="LiveId" clId="{C471A180-0864-42D9-8B9B-E1DB55B72538}" dt="2022-03-08T10:08:32.038" v="856" actId="478"/>
          <ac:spMkLst>
            <pc:docMk/>
            <pc:sldMk cId="2750915981" sldId="263"/>
            <ac:spMk id="49" creationId="{0F122C28-93A9-4099-8197-0C3988AC8526}"/>
          </ac:spMkLst>
        </pc:spChg>
        <pc:spChg chg="add del mod">
          <ac:chgData name="Petra Jankurova" userId="dfeb725301000ec3" providerId="LiveId" clId="{C471A180-0864-42D9-8B9B-E1DB55B72538}" dt="2022-03-08T10:07:26.514" v="848" actId="478"/>
          <ac:spMkLst>
            <pc:docMk/>
            <pc:sldMk cId="2750915981" sldId="263"/>
            <ac:spMk id="50" creationId="{25D0D30C-6690-4B23-85CA-D1C84E634D50}"/>
          </ac:spMkLst>
        </pc:spChg>
        <pc:spChg chg="add mod ord">
          <ac:chgData name="Petra Jankurova" userId="dfeb725301000ec3" providerId="LiveId" clId="{C471A180-0864-42D9-8B9B-E1DB55B72538}" dt="2022-03-08T10:09:48.916" v="907" actId="164"/>
          <ac:spMkLst>
            <pc:docMk/>
            <pc:sldMk cId="2750915981" sldId="263"/>
            <ac:spMk id="51" creationId="{46E9C399-0E57-4A92-949C-0F2D79CD5C22}"/>
          </ac:spMkLst>
        </pc:spChg>
        <pc:spChg chg="add mod">
          <ac:chgData name="Petra Jankurova" userId="dfeb725301000ec3" providerId="LiveId" clId="{C471A180-0864-42D9-8B9B-E1DB55B72538}" dt="2022-03-08T10:12:42.407" v="915"/>
          <ac:spMkLst>
            <pc:docMk/>
            <pc:sldMk cId="2750915981" sldId="263"/>
            <ac:spMk id="53" creationId="{44F5E18C-2C34-40E6-A317-3E82D850A5C7}"/>
          </ac:spMkLst>
        </pc:spChg>
        <pc:grpChg chg="add del mod">
          <ac:chgData name="Petra Jankurova" userId="dfeb725301000ec3" providerId="LiveId" clId="{C471A180-0864-42D9-8B9B-E1DB55B72538}" dt="2022-03-08T10:04:50.843" v="789" actId="165"/>
          <ac:grpSpMkLst>
            <pc:docMk/>
            <pc:sldMk cId="2750915981" sldId="263"/>
            <ac:grpSpMk id="4" creationId="{90F05F87-9267-4933-A4B9-7CAC29A2E9FD}"/>
          </ac:grpSpMkLst>
        </pc:grpChg>
        <pc:grpChg chg="add del mod">
          <ac:chgData name="Petra Jankurova" userId="dfeb725301000ec3" providerId="LiveId" clId="{C471A180-0864-42D9-8B9B-E1DB55B72538}" dt="2022-03-08T10:04:25.054" v="782" actId="478"/>
          <ac:grpSpMkLst>
            <pc:docMk/>
            <pc:sldMk cId="2750915981" sldId="263"/>
            <ac:grpSpMk id="21" creationId="{EAE1E1C0-9219-4ABC-B31B-905B5A6BA0B6}"/>
          </ac:grpSpMkLst>
        </pc:grpChg>
        <pc:grpChg chg="add del mod">
          <ac:chgData name="Petra Jankurova" userId="dfeb725301000ec3" providerId="LiveId" clId="{C471A180-0864-42D9-8B9B-E1DB55B72538}" dt="2022-03-08T10:07:15.878" v="840" actId="478"/>
          <ac:grpSpMkLst>
            <pc:docMk/>
            <pc:sldMk cId="2750915981" sldId="263"/>
            <ac:grpSpMk id="48" creationId="{1B08C7B3-5756-4B6E-B050-971B355168BB}"/>
          </ac:grpSpMkLst>
        </pc:grpChg>
        <pc:grpChg chg="add mod">
          <ac:chgData name="Petra Jankurova" userId="dfeb725301000ec3" providerId="LiveId" clId="{C471A180-0864-42D9-8B9B-E1DB55B72538}" dt="2022-03-08T10:09:58.893" v="908" actId="1076"/>
          <ac:grpSpMkLst>
            <pc:docMk/>
            <pc:sldMk cId="2750915981" sldId="263"/>
            <ac:grpSpMk id="52" creationId="{B4BB137A-F502-4BF7-904A-B7EEDA73D8F7}"/>
          </ac:grpSpMkLst>
        </pc:grpChg>
        <pc:picChg chg="add mod ord">
          <ac:chgData name="Petra Jankurova" userId="dfeb725301000ec3" providerId="LiveId" clId="{C471A180-0864-42D9-8B9B-E1DB55B72538}" dt="2022-03-08T10:09:48.916" v="907" actId="164"/>
          <ac:picMkLst>
            <pc:docMk/>
            <pc:sldMk cId="2750915981" sldId="263"/>
            <ac:picMk id="3" creationId="{79FEEF5E-67CA-4F42-BC3E-5B49FA410F5A}"/>
          </ac:picMkLst>
        </pc:picChg>
      </pc:sldChg>
      <pc:sldChg chg="addSp delSp modSp add mod modClrScheme chgLayout">
        <pc:chgData name="Petra Jankurova" userId="dfeb725301000ec3" providerId="LiveId" clId="{C471A180-0864-42D9-8B9B-E1DB55B72538}" dt="2022-03-09T11:45:36.667" v="1335" actId="20577"/>
        <pc:sldMkLst>
          <pc:docMk/>
          <pc:sldMk cId="2507218034" sldId="264"/>
        </pc:sldMkLst>
        <pc:spChg chg="add mod ord">
          <ac:chgData name="Petra Jankurova" userId="dfeb725301000ec3" providerId="LiveId" clId="{C471A180-0864-42D9-8B9B-E1DB55B72538}" dt="2022-03-09T11:45:36.667" v="1335" actId="20577"/>
          <ac:spMkLst>
            <pc:docMk/>
            <pc:sldMk cId="2507218034" sldId="264"/>
            <ac:spMk id="3" creationId="{83628C0A-379C-482E-9B88-9AC13F1DD5A3}"/>
          </ac:spMkLst>
        </pc:spChg>
        <pc:spChg chg="mod ord">
          <ac:chgData name="Petra Jankurova" userId="dfeb725301000ec3" providerId="LiveId" clId="{C471A180-0864-42D9-8B9B-E1DB55B72538}" dt="2022-03-08T13:33:37.103" v="1315" actId="1076"/>
          <ac:spMkLst>
            <pc:docMk/>
            <pc:sldMk cId="2507218034" sldId="264"/>
            <ac:spMk id="4" creationId="{9D498EE1-091C-41BB-BDBE-9B5DEDB6195A}"/>
          </ac:spMkLst>
        </pc:spChg>
        <pc:spChg chg="add del mod">
          <ac:chgData name="Petra Jankurova" userId="dfeb725301000ec3" providerId="LiveId" clId="{C471A180-0864-42D9-8B9B-E1DB55B72538}" dt="2022-03-08T10:21:26.625" v="1213"/>
          <ac:spMkLst>
            <pc:docMk/>
            <pc:sldMk cId="2507218034" sldId="264"/>
            <ac:spMk id="6" creationId="{3CD9FC0B-99C4-4F05-BAFC-A09F9989ACAD}"/>
          </ac:spMkLst>
        </pc:spChg>
        <pc:spChg chg="add mod">
          <ac:chgData name="Petra Jankurova" userId="dfeb725301000ec3" providerId="LiveId" clId="{C471A180-0864-42D9-8B9B-E1DB55B72538}" dt="2022-03-08T10:21:51.140" v="1224" actId="404"/>
          <ac:spMkLst>
            <pc:docMk/>
            <pc:sldMk cId="2507218034" sldId="264"/>
            <ac:spMk id="16" creationId="{5530E3E3-3F4F-4B8B-AA9C-52B1EA062B4D}"/>
          </ac:spMkLst>
        </pc:spChg>
        <pc:spChg chg="del">
          <ac:chgData name="Petra Jankurova" userId="dfeb725301000ec3" providerId="LiveId" clId="{C471A180-0864-42D9-8B9B-E1DB55B72538}" dt="2022-03-08T10:15:12.965" v="988" actId="478"/>
          <ac:spMkLst>
            <pc:docMk/>
            <pc:sldMk cId="2507218034" sldId="264"/>
            <ac:spMk id="19" creationId="{69814878-0DA5-4855-9F4E-0D44CD0AB595}"/>
          </ac:spMkLst>
        </pc:spChg>
        <pc:spChg chg="del">
          <ac:chgData name="Petra Jankurova" userId="dfeb725301000ec3" providerId="LiveId" clId="{C471A180-0864-42D9-8B9B-E1DB55B72538}" dt="2022-03-08T10:15:12.965" v="988" actId="478"/>
          <ac:spMkLst>
            <pc:docMk/>
            <pc:sldMk cId="2507218034" sldId="264"/>
            <ac:spMk id="20" creationId="{DA8DA24D-53B9-4CDC-9A07-88C5BF2400A2}"/>
          </ac:spMkLst>
        </pc:spChg>
        <pc:spChg chg="del">
          <ac:chgData name="Petra Jankurova" userId="dfeb725301000ec3" providerId="LiveId" clId="{C471A180-0864-42D9-8B9B-E1DB55B72538}" dt="2022-03-08T10:15:12.965" v="988" actId="478"/>
          <ac:spMkLst>
            <pc:docMk/>
            <pc:sldMk cId="2507218034" sldId="264"/>
            <ac:spMk id="21" creationId="{797756C8-1A3B-4BD0-BD3F-1B401666B2FA}"/>
          </ac:spMkLst>
        </pc:spChg>
        <pc:spChg chg="del">
          <ac:chgData name="Petra Jankurova" userId="dfeb725301000ec3" providerId="LiveId" clId="{C471A180-0864-42D9-8B9B-E1DB55B72538}" dt="2022-03-08T10:15:12.965" v="988" actId="478"/>
          <ac:spMkLst>
            <pc:docMk/>
            <pc:sldMk cId="2507218034" sldId="264"/>
            <ac:spMk id="23" creationId="{FDE3A2C2-8929-44FF-A6C2-EC3483098C0A}"/>
          </ac:spMkLst>
        </pc:spChg>
        <pc:spChg chg="del">
          <ac:chgData name="Petra Jankurova" userId="dfeb725301000ec3" providerId="LiveId" clId="{C471A180-0864-42D9-8B9B-E1DB55B72538}" dt="2022-03-08T10:15:12.965" v="988" actId="478"/>
          <ac:spMkLst>
            <pc:docMk/>
            <pc:sldMk cId="2507218034" sldId="264"/>
            <ac:spMk id="24" creationId="{AD49F215-9CCD-4EDD-931D-7C6F213EC842}"/>
          </ac:spMkLst>
        </pc:spChg>
        <pc:picChg chg="add del mod">
          <ac:chgData name="Petra Jankurova" userId="dfeb725301000ec3" providerId="LiveId" clId="{C471A180-0864-42D9-8B9B-E1DB55B72538}" dt="2022-03-08T13:33:25.939" v="1313" actId="478"/>
          <ac:picMkLst>
            <pc:docMk/>
            <pc:sldMk cId="2507218034" sldId="264"/>
            <ac:picMk id="2" creationId="{0F214C5A-7EF3-4C07-A13D-BC7C8BE65962}"/>
          </ac:picMkLst>
        </pc:picChg>
        <pc:picChg chg="del">
          <ac:chgData name="Petra Jankurova" userId="dfeb725301000ec3" providerId="LiveId" clId="{C471A180-0864-42D9-8B9B-E1DB55B72538}" dt="2022-03-08T10:15:12.965" v="988" actId="478"/>
          <ac:picMkLst>
            <pc:docMk/>
            <pc:sldMk cId="2507218034" sldId="264"/>
            <ac:picMk id="5" creationId="{9449BA12-2357-4475-81A1-64114807DA12}"/>
          </ac:picMkLst>
        </pc:picChg>
        <pc:picChg chg="del">
          <ac:chgData name="Petra Jankurova" userId="dfeb725301000ec3" providerId="LiveId" clId="{C471A180-0864-42D9-8B9B-E1DB55B72538}" dt="2022-03-08T10:15:12.965" v="988" actId="478"/>
          <ac:picMkLst>
            <pc:docMk/>
            <pc:sldMk cId="2507218034" sldId="264"/>
            <ac:picMk id="7" creationId="{C67759AD-A36A-46EA-9800-40BA40D58FAD}"/>
          </ac:picMkLst>
        </pc:picChg>
        <pc:picChg chg="del">
          <ac:chgData name="Petra Jankurova" userId="dfeb725301000ec3" providerId="LiveId" clId="{C471A180-0864-42D9-8B9B-E1DB55B72538}" dt="2022-03-08T10:15:12.965" v="988" actId="478"/>
          <ac:picMkLst>
            <pc:docMk/>
            <pc:sldMk cId="2507218034" sldId="264"/>
            <ac:picMk id="9" creationId="{5C114386-BD56-4735-8A28-A83BC73CDCC2}"/>
          </ac:picMkLst>
        </pc:picChg>
        <pc:cxnChg chg="del">
          <ac:chgData name="Petra Jankurova" userId="dfeb725301000ec3" providerId="LiveId" clId="{C471A180-0864-42D9-8B9B-E1DB55B72538}" dt="2022-03-08T10:15:12.965" v="988" actId="478"/>
          <ac:cxnSpMkLst>
            <pc:docMk/>
            <pc:sldMk cId="2507218034" sldId="264"/>
            <ac:cxnSpMk id="12" creationId="{E172FB35-1B0D-4474-910B-887D3001BDB8}"/>
          </ac:cxnSpMkLst>
        </pc:cxnChg>
        <pc:cxnChg chg="del">
          <ac:chgData name="Petra Jankurova" userId="dfeb725301000ec3" providerId="LiveId" clId="{C471A180-0864-42D9-8B9B-E1DB55B72538}" dt="2022-03-08T10:15:12.965" v="988" actId="478"/>
          <ac:cxnSpMkLst>
            <pc:docMk/>
            <pc:sldMk cId="2507218034" sldId="264"/>
            <ac:cxnSpMk id="17" creationId="{C98C7E60-AD20-448E-B9C3-714060CEA948}"/>
          </ac:cxnSpMkLst>
        </pc:cxnChg>
      </pc:sldChg>
      <pc:sldChg chg="addSp delSp modSp add mod">
        <pc:chgData name="Petra Jankurova" userId="dfeb725301000ec3" providerId="LiveId" clId="{C471A180-0864-42D9-8B9B-E1DB55B72538}" dt="2022-03-08T10:45:10.878" v="1292" actId="1076"/>
        <pc:sldMkLst>
          <pc:docMk/>
          <pc:sldMk cId="1508781973" sldId="265"/>
        </pc:sldMkLst>
        <pc:spChg chg="mod">
          <ac:chgData name="Petra Jankurova" userId="dfeb725301000ec3" providerId="LiveId" clId="{C471A180-0864-42D9-8B9B-E1DB55B72538}" dt="2022-03-08T10:45:00.284" v="1290" actId="1076"/>
          <ac:spMkLst>
            <pc:docMk/>
            <pc:sldMk cId="1508781973" sldId="265"/>
            <ac:spMk id="2" creationId="{F1FD2730-3F62-41A9-8D1D-D8D0FC5055CE}"/>
          </ac:spMkLst>
        </pc:spChg>
        <pc:grpChg chg="del">
          <ac:chgData name="Petra Jankurova" userId="dfeb725301000ec3" providerId="LiveId" clId="{C471A180-0864-42D9-8B9B-E1DB55B72538}" dt="2022-03-08T10:37:39.018" v="1265" actId="478"/>
          <ac:grpSpMkLst>
            <pc:docMk/>
            <pc:sldMk cId="1508781973" sldId="265"/>
            <ac:grpSpMk id="52" creationId="{B4BB137A-F502-4BF7-904A-B7EEDA73D8F7}"/>
          </ac:grpSpMkLst>
        </pc:grpChg>
        <pc:picChg chg="add del">
          <ac:chgData name="Petra Jankurova" userId="dfeb725301000ec3" providerId="LiveId" clId="{C471A180-0864-42D9-8B9B-E1DB55B72538}" dt="2022-03-08T10:38:38.308" v="1269" actId="478"/>
          <ac:picMkLst>
            <pc:docMk/>
            <pc:sldMk cId="1508781973" sldId="265"/>
            <ac:picMk id="4" creationId="{458C146E-9C43-48CF-9B2D-D31FE013351E}"/>
          </ac:picMkLst>
        </pc:picChg>
        <pc:picChg chg="add del">
          <ac:chgData name="Petra Jankurova" userId="dfeb725301000ec3" providerId="LiveId" clId="{C471A180-0864-42D9-8B9B-E1DB55B72538}" dt="2022-03-08T10:40:53.377" v="1271" actId="478"/>
          <ac:picMkLst>
            <pc:docMk/>
            <pc:sldMk cId="1508781973" sldId="265"/>
            <ac:picMk id="5" creationId="{4C07A03F-AD11-4C40-9CD9-AD9DACCCC162}"/>
          </ac:picMkLst>
        </pc:picChg>
        <pc:picChg chg="add del mod">
          <ac:chgData name="Petra Jankurova" userId="dfeb725301000ec3" providerId="LiveId" clId="{C471A180-0864-42D9-8B9B-E1DB55B72538}" dt="2022-03-08T10:41:41.652" v="1276" actId="478"/>
          <ac:picMkLst>
            <pc:docMk/>
            <pc:sldMk cId="1508781973" sldId="265"/>
            <ac:picMk id="6" creationId="{4EBAC9C7-C5CA-4980-8B5D-D31CEA28F4E4}"/>
          </ac:picMkLst>
        </pc:picChg>
        <pc:picChg chg="add del mod">
          <ac:chgData name="Petra Jankurova" userId="dfeb725301000ec3" providerId="LiveId" clId="{C471A180-0864-42D9-8B9B-E1DB55B72538}" dt="2022-03-08T10:45:10.878" v="1292" actId="1076"/>
          <ac:picMkLst>
            <pc:docMk/>
            <pc:sldMk cId="1508781973" sldId="265"/>
            <ac:picMk id="7" creationId="{87A64BAB-6A76-4F57-94FA-175ABD694DD3}"/>
          </ac:picMkLst>
        </pc:picChg>
        <pc:picChg chg="add del mod">
          <ac:chgData name="Petra Jankurova" userId="dfeb725301000ec3" providerId="LiveId" clId="{C471A180-0864-42D9-8B9B-E1DB55B72538}" dt="2022-03-08T10:43:20.575" v="1284"/>
          <ac:picMkLst>
            <pc:docMk/>
            <pc:sldMk cId="1508781973" sldId="265"/>
            <ac:picMk id="8" creationId="{099388A9-91C4-4A7D-9854-13B2B5425FC8}"/>
          </ac:picMkLst>
        </pc:picChg>
        <pc:picChg chg="add del">
          <ac:chgData name="Petra Jankurova" userId="dfeb725301000ec3" providerId="LiveId" clId="{C471A180-0864-42D9-8B9B-E1DB55B72538}" dt="2022-03-08T10:37:44.604" v="1267" actId="478"/>
          <ac:picMkLst>
            <pc:docMk/>
            <pc:sldMk cId="1508781973" sldId="265"/>
            <ac:picMk id="1026" creationId="{ED588181-24F2-4347-AE04-C19B48996C7C}"/>
          </ac:picMkLst>
        </pc:picChg>
        <pc:picChg chg="add del">
          <ac:chgData name="Petra Jankurova" userId="dfeb725301000ec3" providerId="LiveId" clId="{C471A180-0864-42D9-8B9B-E1DB55B72538}" dt="2022-03-08T10:42:16.956" v="1278" actId="478"/>
          <ac:picMkLst>
            <pc:docMk/>
            <pc:sldMk cId="1508781973" sldId="265"/>
            <ac:picMk id="1028" creationId="{91EAC059-55F2-49AD-8E4C-D1658C2E8D6D}"/>
          </ac:picMkLst>
        </pc:picChg>
      </pc:sldChg>
      <pc:sldChg chg="add del">
        <pc:chgData name="Petra Jankurova" userId="dfeb725301000ec3" providerId="LiveId" clId="{C471A180-0864-42D9-8B9B-E1DB55B72538}" dt="2022-03-08T11:10:02.468" v="1312" actId="2696"/>
        <pc:sldMkLst>
          <pc:docMk/>
          <pc:sldMk cId="198309474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AEC6-40E8-4D15-B180-DE666712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829DC-1C95-4425-A727-2AD5CFEDB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1E69-2495-4598-8B63-ED08A3A1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801B-D04B-4C23-8574-AFA41CF1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7B6B-47D6-4A6C-9840-42CBFD99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3901-4547-4D07-BC53-33B414C7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E6FDF-3387-45EC-BA34-8A145321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4A1C-98D9-4042-BF93-1763D3C7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B639-76A5-40FB-8823-85C91903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9903-FF3F-4DC6-8EA9-9603FB88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CB7D0-342F-4F37-B105-1ED754F0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46744-28E1-4E03-A9F4-CE40131C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FEA1-11ED-4D17-9C80-474742CC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DC6F-ED9F-4BC5-9169-F19ADE04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6B36-3A53-4E43-A8E6-31398446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A984-C373-408C-A6C8-B8BE855E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73DF-9954-42DC-8C18-500AD03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AE34-FA06-440D-BF2F-781C975B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B2EF-A10B-4615-A506-1CDABF38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CE6-CDF5-4112-8D50-BA04369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536A-5533-4117-83FC-B71AA9E7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1293-07FE-458F-BEA1-B76CEEBB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E584-58F7-438D-B4F4-2882240E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5C70-F4CA-47AA-AE88-1A65558F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7178-8757-430E-B4DD-970FBF7E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D8EC-5A6F-4A6E-A294-C88EBDB8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C5C8-586B-4987-A2B1-C2470968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299F-9ED4-41D7-9D4D-AFB001CA0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DF6B-CB9F-49C5-832C-1872817A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B11A-6932-401F-B0D9-E8931705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3960-03FD-464B-8058-B9698F93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D8D8-E86A-4180-90B0-F8BDA007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B421-8120-4E98-98DD-207062AEC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FD4DB-1D6C-469F-836F-E8F578F6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F56BC-3A03-4767-9A75-507140A27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A0EAC-914A-497E-8B44-72743B4E4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F4DE7-80B4-4542-BB80-82ADCE0B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3C4A8-7E86-4456-80C9-25E1EADA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85DCD-8E1F-4236-B80B-081A8896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7399-CBE5-4686-8ADF-36195F53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1E690-71B7-47A5-9B5B-EC031B3E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48AE8-74E8-4F4B-B83D-C19D8FC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CB98B-4EF4-46DC-BAAD-8402C08A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D5A5D-E4E7-4D2D-8E05-C8A638CC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A9E34-5266-4B09-8FA9-F00F4A2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44B22-70BB-40CE-A50E-3BA2EAD3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CD12-860F-48EA-847C-4D2C97C0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ED81-28F1-4076-B3AB-C648923A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4DA0D-3ABF-4232-900B-0A6C993F1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5A2F-EC55-4B3D-9D73-2BBD9BE4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D665A-55FB-499D-A2DC-3CFA0594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257E-5A65-4BBA-A621-7F86F660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C2F5-E7CE-437F-94C4-D8CA61B8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D90FD-F5EC-4C22-AD67-985EF2CDC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BA4AE-4367-4211-B59D-1E1A4EA2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EA2D-A456-4D16-865B-C19C10B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8C6E-33C1-4E23-9FE8-4A8BEF56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AA03-493F-4D18-B730-9B96CAD6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33F66-0FC2-49B8-8A55-A84C5927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A61F4-BE53-4E4D-B239-91A7F383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E686-B1E1-43B7-9502-3DC09ABD6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785F-D707-48D8-9E1E-08E9B5103F9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4F4E-C706-4B4C-A3CA-8D001C572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4CDA-72A4-4FC6-8AB9-6A0A604A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D893-6AFF-4709-A042-C5D24249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github.com/JurajSlivka/srobarka-kvalita-ovzdus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Logos | Docker">
            <a:extLst>
              <a:ext uri="{FF2B5EF4-FFF2-40B4-BE49-F238E27FC236}">
                <a16:creationId xmlns:a16="http://schemas.microsoft.com/office/drawing/2014/main" id="{EE1439DA-591A-45D0-9694-9778D62F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95" y="143926"/>
            <a:ext cx="7678859" cy="657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8782F9FC-309B-44EE-A104-4475DE272D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5486289"/>
                  </p:ext>
                </p:extLst>
              </p:nvPr>
            </p:nvGraphicFramePr>
            <p:xfrm>
              <a:off x="6190615" y="247777"/>
              <a:ext cx="606002" cy="340876"/>
            </p:xfrm>
            <a:graphic>
              <a:graphicData uri="http://schemas.microsoft.com/office/powerpoint/2016/slidezoom">
                <pslz:sldZm>
                  <pslz:sldZmObj sldId="261" cId="59788160">
                    <pslz:zmPr id="{3DA18DCB-C296-44F9-A900-9D7C6BC3183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6002" cy="3408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8782F9FC-309B-44EE-A104-4475DE272D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0615" y="247777"/>
                <a:ext cx="606002" cy="3408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C42947A9-0D18-4546-B238-95D0D64E3A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3850438"/>
                  </p:ext>
                </p:extLst>
              </p:nvPr>
            </p:nvGraphicFramePr>
            <p:xfrm>
              <a:off x="4041459" y="1575755"/>
              <a:ext cx="605156" cy="340400"/>
            </p:xfrm>
            <a:graphic>
              <a:graphicData uri="http://schemas.microsoft.com/office/powerpoint/2016/slidezoom">
                <pslz:sldZm>
                  <pslz:sldZmObj sldId="260" cId="3915089601">
                    <pslz:zmPr id="{BAB6A9CC-C9F4-4458-A5AE-63D75FF254F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5156" cy="340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C42947A9-0D18-4546-B238-95D0D64E3A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1459" y="1575755"/>
                <a:ext cx="605156" cy="340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3C09FB3-4712-4125-94BF-B9859F58DE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3174924"/>
                  </p:ext>
                </p:extLst>
              </p:nvPr>
            </p:nvGraphicFramePr>
            <p:xfrm>
              <a:off x="5474584" y="1575755"/>
              <a:ext cx="605156" cy="340400"/>
            </p:xfrm>
            <a:graphic>
              <a:graphicData uri="http://schemas.microsoft.com/office/powerpoint/2016/slidezoom">
                <pslz:sldZm>
                  <pslz:sldZmObj sldId="262" cId="2436105619">
                    <pslz:zmPr id="{2D995320-E1C8-45C5-AE02-81196C30428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5156" cy="340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extLst>
                  <a:ext uri="{FF2B5EF4-FFF2-40B4-BE49-F238E27FC236}">
                    <a16:creationId xmlns:a16="http://schemas.microsoft.com/office/drawing/2014/main" id="{63C09FB3-4712-4125-94BF-B9859F58DE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4584" y="1575755"/>
                <a:ext cx="605156" cy="340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3C496B92-4BF3-4459-9CEA-3E830BFCDD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0404149"/>
                  </p:ext>
                </p:extLst>
              </p:nvPr>
            </p:nvGraphicFramePr>
            <p:xfrm>
              <a:off x="4753224" y="911128"/>
              <a:ext cx="604589" cy="340082"/>
            </p:xfrm>
            <a:graphic>
              <a:graphicData uri="http://schemas.microsoft.com/office/powerpoint/2016/slidezoom">
                <pslz:sldZm>
                  <pslz:sldZmObj sldId="263" cId="2750915981">
                    <pslz:zmPr id="{7AAE97B4-DAF0-4D73-BBE7-25D41A9DED9D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4589" cy="3400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3C496B92-4BF3-4459-9CEA-3E830BFCD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3224" y="911128"/>
                <a:ext cx="604589" cy="34008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908D237-53A7-4806-B508-03A6EA84D6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7578480"/>
                  </p:ext>
                </p:extLst>
              </p:nvPr>
            </p:nvGraphicFramePr>
            <p:xfrm>
              <a:off x="6912788" y="1575755"/>
              <a:ext cx="605155" cy="340400"/>
            </p:xfrm>
            <a:graphic>
              <a:graphicData uri="http://schemas.microsoft.com/office/powerpoint/2016/slidezoom">
                <pslz:sldZm>
                  <pslz:sldZmObj sldId="264" cId="2507218034">
                    <pslz:zmPr id="{6424F158-00B1-4C75-92E1-158C2221B0AC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5155" cy="340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2908D237-53A7-4806-B508-03A6EA84D6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2788" y="1575755"/>
                <a:ext cx="605155" cy="340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0B254BDC-42EB-48BC-A17F-E85BBF878A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6040163"/>
                  </p:ext>
                </p:extLst>
              </p:nvPr>
            </p:nvGraphicFramePr>
            <p:xfrm>
              <a:off x="6192027" y="911128"/>
              <a:ext cx="604590" cy="340082"/>
            </p:xfrm>
            <a:graphic>
              <a:graphicData uri="http://schemas.microsoft.com/office/powerpoint/2016/slidezoom">
                <pslz:sldZm>
                  <pslz:sldZmObj sldId="265" cId="1508781973">
                    <pslz:zmPr id="{2CFD81C6-1581-44F0-8B1B-046B64C42800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4590" cy="3400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0B254BDC-42EB-48BC-A17F-E85BBF878A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2027" y="911128"/>
                <a:ext cx="604590" cy="34008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92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CF92CF5-D790-42D7-9BDA-A4A9593CDFB3}"/>
              </a:ext>
            </a:extLst>
          </p:cNvPr>
          <p:cNvGrpSpPr/>
          <p:nvPr/>
        </p:nvGrpSpPr>
        <p:grpSpPr>
          <a:xfrm>
            <a:off x="7452360" y="1255454"/>
            <a:ext cx="3901440" cy="4509652"/>
            <a:chOff x="6365240" y="1068188"/>
            <a:chExt cx="3901440" cy="45096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AD8DF4-AE2F-4752-BE18-8E3C026ACB0D}"/>
                </a:ext>
              </a:extLst>
            </p:cNvPr>
            <p:cNvSpPr/>
            <p:nvPr/>
          </p:nvSpPr>
          <p:spPr>
            <a:xfrm>
              <a:off x="6410960" y="4876800"/>
              <a:ext cx="3850640" cy="701040"/>
            </a:xfrm>
            <a:prstGeom prst="roundRect">
              <a:avLst/>
            </a:prstGeom>
            <a:solidFill>
              <a:srgbClr val="ABD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3EF8A8-FB82-4804-8466-8463CA78673B}"/>
                </a:ext>
              </a:extLst>
            </p:cNvPr>
            <p:cNvSpPr/>
            <p:nvPr/>
          </p:nvSpPr>
          <p:spPr>
            <a:xfrm>
              <a:off x="6410960" y="4122420"/>
              <a:ext cx="3850640" cy="701040"/>
            </a:xfrm>
            <a:prstGeom prst="roundRect">
              <a:avLst/>
            </a:prstGeom>
            <a:solidFill>
              <a:srgbClr val="ADE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0E0839-3038-45F4-AC9C-A606695376BD}"/>
                </a:ext>
              </a:extLst>
            </p:cNvPr>
            <p:cNvSpPr/>
            <p:nvPr/>
          </p:nvSpPr>
          <p:spPr>
            <a:xfrm>
              <a:off x="6410960" y="3368040"/>
              <a:ext cx="3850640" cy="701040"/>
            </a:xfrm>
            <a:prstGeom prst="roundRect">
              <a:avLst/>
            </a:prstGeom>
            <a:solidFill>
              <a:srgbClr val="E3F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F2B3213-A156-4E9A-8573-54FEB18DC5AC}"/>
                </a:ext>
              </a:extLst>
            </p:cNvPr>
            <p:cNvSpPr/>
            <p:nvPr/>
          </p:nvSpPr>
          <p:spPr>
            <a:xfrm>
              <a:off x="6410960" y="1826894"/>
              <a:ext cx="894080" cy="1482726"/>
            </a:xfrm>
            <a:prstGeom prst="roundRect">
              <a:avLst/>
            </a:prstGeom>
            <a:solidFill>
              <a:srgbClr val="E3F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E00413B-B8A9-4FAB-AA1F-554F1CB02139}"/>
                </a:ext>
              </a:extLst>
            </p:cNvPr>
            <p:cNvSpPr/>
            <p:nvPr/>
          </p:nvSpPr>
          <p:spPr>
            <a:xfrm>
              <a:off x="7396480" y="1831974"/>
              <a:ext cx="894080" cy="1482726"/>
            </a:xfrm>
            <a:prstGeom prst="roundRect">
              <a:avLst/>
            </a:prstGeom>
            <a:solidFill>
              <a:srgbClr val="E3F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62A915-9C49-4042-B08F-2ADD11F14EC8}"/>
                </a:ext>
              </a:extLst>
            </p:cNvPr>
            <p:cNvSpPr/>
            <p:nvPr/>
          </p:nvSpPr>
          <p:spPr>
            <a:xfrm>
              <a:off x="8382000" y="1831974"/>
              <a:ext cx="894080" cy="1482726"/>
            </a:xfrm>
            <a:prstGeom prst="roundRect">
              <a:avLst/>
            </a:prstGeom>
            <a:solidFill>
              <a:srgbClr val="E3F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33A6C3-3605-48D6-B5EF-31FA636A21DF}"/>
                </a:ext>
              </a:extLst>
            </p:cNvPr>
            <p:cNvSpPr/>
            <p:nvPr/>
          </p:nvSpPr>
          <p:spPr>
            <a:xfrm>
              <a:off x="9367520" y="1831974"/>
              <a:ext cx="894080" cy="1482726"/>
            </a:xfrm>
            <a:prstGeom prst="roundRect">
              <a:avLst/>
            </a:prstGeom>
            <a:solidFill>
              <a:srgbClr val="E3F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5DD3F29E-0396-4406-91F2-EABD0540C909}"/>
                </a:ext>
              </a:extLst>
            </p:cNvPr>
            <p:cNvSpPr/>
            <p:nvPr/>
          </p:nvSpPr>
          <p:spPr>
            <a:xfrm rot="5400000">
              <a:off x="8217219" y="-265747"/>
              <a:ext cx="238122" cy="3850640"/>
            </a:xfrm>
            <a:prstGeom prst="leftBracket">
              <a:avLst>
                <a:gd name="adj" fmla="val 4762"/>
              </a:avLst>
            </a:prstGeom>
            <a:noFill/>
            <a:ln w="57150">
              <a:solidFill>
                <a:srgbClr val="E3F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3A000-E86F-4A75-BCE6-2AD0439CBCDA}"/>
                </a:ext>
              </a:extLst>
            </p:cNvPr>
            <p:cNvSpPr txBox="1"/>
            <p:nvPr/>
          </p:nvSpPr>
          <p:spPr>
            <a:xfrm>
              <a:off x="6365240" y="1068188"/>
              <a:ext cx="385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Containerized Applications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5E054-6DC1-4B9E-A98D-5C18930938D0}"/>
                </a:ext>
              </a:extLst>
            </p:cNvPr>
            <p:cNvSpPr txBox="1"/>
            <p:nvPr/>
          </p:nvSpPr>
          <p:spPr>
            <a:xfrm>
              <a:off x="6410960" y="3533894"/>
              <a:ext cx="385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Docker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231373-C602-468D-8CAC-1910B5968548}"/>
                </a:ext>
              </a:extLst>
            </p:cNvPr>
            <p:cNvSpPr txBox="1"/>
            <p:nvPr/>
          </p:nvSpPr>
          <p:spPr>
            <a:xfrm>
              <a:off x="6416040" y="4288274"/>
              <a:ext cx="385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0C880D-A4BB-4109-9238-1348ECA4C44A}"/>
                </a:ext>
              </a:extLst>
            </p:cNvPr>
            <p:cNvSpPr txBox="1"/>
            <p:nvPr/>
          </p:nvSpPr>
          <p:spPr>
            <a:xfrm>
              <a:off x="6365240" y="5042654"/>
              <a:ext cx="385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Infrastructure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3A55DE-DA19-4D19-834F-279ADFFA2187}"/>
                </a:ext>
              </a:extLst>
            </p:cNvPr>
            <p:cNvSpPr txBox="1"/>
            <p:nvPr/>
          </p:nvSpPr>
          <p:spPr>
            <a:xfrm rot="16200000">
              <a:off x="6116637" y="2388671"/>
              <a:ext cx="148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B350DA-D01C-434F-8CBE-60E90C460E4B}"/>
                </a:ext>
              </a:extLst>
            </p:cNvPr>
            <p:cNvSpPr txBox="1"/>
            <p:nvPr/>
          </p:nvSpPr>
          <p:spPr>
            <a:xfrm rot="16200000">
              <a:off x="7102157" y="2379265"/>
              <a:ext cx="148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2F2758-C6A2-41C9-8787-D618D6399047}"/>
                </a:ext>
              </a:extLst>
            </p:cNvPr>
            <p:cNvSpPr txBox="1"/>
            <p:nvPr/>
          </p:nvSpPr>
          <p:spPr>
            <a:xfrm rot="16200000">
              <a:off x="8087677" y="2379265"/>
              <a:ext cx="148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 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850F9-C075-4274-A76B-555948603A29}"/>
                </a:ext>
              </a:extLst>
            </p:cNvPr>
            <p:cNvSpPr txBox="1"/>
            <p:nvPr/>
          </p:nvSpPr>
          <p:spPr>
            <a:xfrm rot="16200000">
              <a:off x="9073197" y="2388671"/>
              <a:ext cx="148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 D</a:t>
              </a:r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1BBD84C8-0353-4FFF-9FA5-BBC10E42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Docker?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67D26B1-9CD1-4B4C-A328-B5637242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1440" cy="4138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open-source software </a:t>
            </a:r>
          </a:p>
          <a:p>
            <a:r>
              <a:rPr lang="en-US" dirty="0">
                <a:solidFill>
                  <a:schemeClr val="bg1"/>
                </a:solidFill>
              </a:rPr>
              <a:t>automates the deployment of software applications inside containers </a:t>
            </a:r>
          </a:p>
          <a:p>
            <a:r>
              <a:rPr lang="en-US" dirty="0">
                <a:solidFill>
                  <a:schemeClr val="bg1"/>
                </a:solidFill>
              </a:rPr>
              <a:t>additional layer of abstraction and automation </a:t>
            </a:r>
          </a:p>
          <a:p>
            <a:r>
              <a:rPr lang="en-US" dirty="0">
                <a:solidFill>
                  <a:schemeClr val="bg1"/>
                </a:solidFill>
              </a:rPr>
              <a:t>OS-level virtualization </a:t>
            </a:r>
          </a:p>
          <a:p>
            <a:r>
              <a:rPr lang="en-US" dirty="0">
                <a:solidFill>
                  <a:schemeClr val="bg1"/>
                </a:solidFill>
              </a:rPr>
              <a:t>allows user to package an application with all its dependencies into a standardized unit</a:t>
            </a:r>
          </a:p>
        </p:txBody>
      </p:sp>
      <p:sp>
        <p:nvSpPr>
          <p:cNvPr id="25" name="Arrow: Curved Left 24">
            <a:hlinkClick r:id="rId2" action="ppaction://hlinksldjump"/>
            <a:extLst>
              <a:ext uri="{FF2B5EF4-FFF2-40B4-BE49-F238E27FC236}">
                <a16:creationId xmlns:a16="http://schemas.microsoft.com/office/drawing/2014/main" id="{39EA04FF-DFF0-4BAA-9F49-4A3BEDD86E09}"/>
              </a:ext>
            </a:extLst>
          </p:cNvPr>
          <p:cNvSpPr/>
          <p:nvPr/>
        </p:nvSpPr>
        <p:spPr>
          <a:xfrm>
            <a:off x="579120" y="6098857"/>
            <a:ext cx="406400" cy="353378"/>
          </a:xfrm>
          <a:prstGeom prst="curvedLeftArrow">
            <a:avLst/>
          </a:prstGeom>
          <a:solidFill>
            <a:srgbClr val="E3F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2730-3F62-41A9-8D1D-D8D0FC50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vs VM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4BB137A-F502-4BF7-904A-B7EEDA73D8F7}"/>
              </a:ext>
            </a:extLst>
          </p:cNvPr>
          <p:cNvGrpSpPr/>
          <p:nvPr/>
        </p:nvGrpSpPr>
        <p:grpSpPr>
          <a:xfrm>
            <a:off x="406398" y="1303026"/>
            <a:ext cx="11379200" cy="5207502"/>
            <a:chOff x="406398" y="1223778"/>
            <a:chExt cx="11379200" cy="520750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6E9C399-0E57-4A92-949C-0F2D79CD5C22}"/>
                </a:ext>
              </a:extLst>
            </p:cNvPr>
            <p:cNvSpPr/>
            <p:nvPr/>
          </p:nvSpPr>
          <p:spPr>
            <a:xfrm>
              <a:off x="406398" y="1223778"/>
              <a:ext cx="11379200" cy="5207502"/>
            </a:xfrm>
            <a:prstGeom prst="roundRect">
              <a:avLst>
                <a:gd name="adj" fmla="val 2620"/>
              </a:avLst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9FEEF5E-67CA-4F42-BC3E-5B49FA410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71831"/>
              <a:ext cx="10515599" cy="4311395"/>
            </a:xfrm>
            <a:prstGeom prst="rect">
              <a:avLst/>
            </a:prstGeom>
          </p:spPr>
        </p:pic>
      </p:grpSp>
      <p:sp>
        <p:nvSpPr>
          <p:cNvPr id="53" name="Arrow: Curved Left 52">
            <a:hlinkClick r:id="rId3" action="ppaction://hlinksldjump"/>
            <a:extLst>
              <a:ext uri="{FF2B5EF4-FFF2-40B4-BE49-F238E27FC236}">
                <a16:creationId xmlns:a16="http://schemas.microsoft.com/office/drawing/2014/main" id="{44F5E18C-2C34-40E6-A317-3E82D850A5C7}"/>
              </a:ext>
            </a:extLst>
          </p:cNvPr>
          <p:cNvSpPr/>
          <p:nvPr/>
        </p:nvSpPr>
        <p:spPr>
          <a:xfrm>
            <a:off x="579120" y="6098857"/>
            <a:ext cx="406400" cy="353378"/>
          </a:xfrm>
          <a:prstGeom prst="curvedLeftArrow">
            <a:avLst/>
          </a:prstGeom>
          <a:solidFill>
            <a:srgbClr val="E3F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1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2730-3F62-41A9-8D1D-D8D0FC50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54170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</a:t>
            </a:r>
            <a:r>
              <a:rPr lang="sk-SK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Deployment</a:t>
            </a:r>
          </a:p>
        </p:txBody>
      </p:sp>
      <p:sp>
        <p:nvSpPr>
          <p:cNvPr id="53" name="Arrow: Curved Left 52">
            <a:hlinkClick r:id="rId2" action="ppaction://hlinksldjump"/>
            <a:extLst>
              <a:ext uri="{FF2B5EF4-FFF2-40B4-BE49-F238E27FC236}">
                <a16:creationId xmlns:a16="http://schemas.microsoft.com/office/drawing/2014/main" id="{44F5E18C-2C34-40E6-A317-3E82D850A5C7}"/>
              </a:ext>
            </a:extLst>
          </p:cNvPr>
          <p:cNvSpPr/>
          <p:nvPr/>
        </p:nvSpPr>
        <p:spPr>
          <a:xfrm>
            <a:off x="579120" y="6098857"/>
            <a:ext cx="406400" cy="353378"/>
          </a:xfrm>
          <a:prstGeom prst="curvedLeftArrow">
            <a:avLst/>
          </a:prstGeom>
          <a:solidFill>
            <a:srgbClr val="E3F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64BAB-6A76-4F57-94FA-175ABD694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5741" y="1693981"/>
            <a:ext cx="7440507" cy="41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8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B1D34-F76F-482B-96DF-949BBB8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67" y="1649897"/>
            <a:ext cx="7936599" cy="41452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498EE1-091C-41BB-BDBE-9B5DEDB6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3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architecture </a:t>
            </a:r>
          </a:p>
        </p:txBody>
      </p:sp>
      <p:sp>
        <p:nvSpPr>
          <p:cNvPr id="5" name="Arrow: Curved Left 4">
            <a:hlinkClick r:id="rId3" action="ppaction://hlinksldjump"/>
            <a:extLst>
              <a:ext uri="{FF2B5EF4-FFF2-40B4-BE49-F238E27FC236}">
                <a16:creationId xmlns:a16="http://schemas.microsoft.com/office/drawing/2014/main" id="{3ABE35E4-6173-4DDA-AF12-4946C1313371}"/>
              </a:ext>
            </a:extLst>
          </p:cNvPr>
          <p:cNvSpPr/>
          <p:nvPr/>
        </p:nvSpPr>
        <p:spPr>
          <a:xfrm>
            <a:off x="579120" y="6098857"/>
            <a:ext cx="406400" cy="353378"/>
          </a:xfrm>
          <a:prstGeom prst="curvedLeftArrow">
            <a:avLst/>
          </a:prstGeom>
          <a:solidFill>
            <a:srgbClr val="E3F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1E2506-8B84-4A09-8475-173D21F018FC}"/>
              </a:ext>
            </a:extLst>
          </p:cNvPr>
          <p:cNvGrpSpPr>
            <a:grpSpLocks noChangeAspect="1"/>
          </p:cNvGrpSpPr>
          <p:nvPr/>
        </p:nvGrpSpPr>
        <p:grpSpPr>
          <a:xfrm>
            <a:off x="489893" y="1530773"/>
            <a:ext cx="2751146" cy="4264404"/>
            <a:chOff x="426719" y="1402874"/>
            <a:chExt cx="2905761" cy="45040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E7C592-304D-4A84-AD69-F4DCF9720891}"/>
                </a:ext>
              </a:extLst>
            </p:cNvPr>
            <p:cNvSpPr/>
            <p:nvPr/>
          </p:nvSpPr>
          <p:spPr>
            <a:xfrm>
              <a:off x="426719" y="1402874"/>
              <a:ext cx="1721774" cy="340211"/>
            </a:xfrm>
            <a:prstGeom prst="rect">
              <a:avLst/>
            </a:prstGeom>
            <a:solidFill>
              <a:srgbClr val="E86F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Docker Engine</a:t>
              </a:r>
              <a:r>
                <a:rPr lang="en-US" dirty="0">
                  <a:solidFill>
                    <a:sysClr val="windowText" lastClr="000000"/>
                  </a:solidFill>
                </a:rPr>
                <a:t> 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E343E3-4224-4E13-B41A-7E71C9B17751}"/>
                </a:ext>
              </a:extLst>
            </p:cNvPr>
            <p:cNvGrpSpPr/>
            <p:nvPr/>
          </p:nvGrpSpPr>
          <p:grpSpPr>
            <a:xfrm>
              <a:off x="426720" y="1761658"/>
              <a:ext cx="2905760" cy="4145280"/>
              <a:chOff x="426720" y="1761658"/>
              <a:chExt cx="2905760" cy="414528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A28063-893F-4498-8A8E-98B751B37419}"/>
                  </a:ext>
                </a:extLst>
              </p:cNvPr>
              <p:cNvSpPr/>
              <p:nvPr/>
            </p:nvSpPr>
            <p:spPr>
              <a:xfrm>
                <a:off x="426720" y="1761658"/>
                <a:ext cx="2905760" cy="414528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F9BAAE-C764-4BD5-BAB3-CAD70FF87FA1}"/>
                  </a:ext>
                </a:extLst>
              </p:cNvPr>
              <p:cNvSpPr/>
              <p:nvPr/>
            </p:nvSpPr>
            <p:spPr>
              <a:xfrm>
                <a:off x="1224280" y="2214880"/>
                <a:ext cx="1310640" cy="309880"/>
              </a:xfrm>
              <a:prstGeom prst="rect">
                <a:avLst/>
              </a:prstGeom>
              <a:solidFill>
                <a:srgbClr val="E86F66"/>
              </a:solidFill>
              <a:ln>
                <a:noFill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C2EA6F-44D3-4507-A42F-8967F3EF8EB4}"/>
                  </a:ext>
                </a:extLst>
              </p:cNvPr>
              <p:cNvSpPr/>
              <p:nvPr/>
            </p:nvSpPr>
            <p:spPr>
              <a:xfrm>
                <a:off x="970280" y="2524760"/>
                <a:ext cx="1818640" cy="401320"/>
              </a:xfrm>
              <a:prstGeom prst="rect">
                <a:avLst/>
              </a:prstGeom>
              <a:solidFill>
                <a:srgbClr val="E3F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Docker CLI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0A193F-F82F-434B-BCCC-862F3FC37AE8}"/>
                  </a:ext>
                </a:extLst>
              </p:cNvPr>
              <p:cNvSpPr/>
              <p:nvPr/>
            </p:nvSpPr>
            <p:spPr>
              <a:xfrm>
                <a:off x="1219200" y="4805680"/>
                <a:ext cx="1310640" cy="309880"/>
              </a:xfrm>
              <a:prstGeom prst="rect">
                <a:avLst/>
              </a:prstGeom>
              <a:solidFill>
                <a:srgbClr val="E86F66"/>
              </a:solidFill>
              <a:ln>
                <a:noFill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Server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F0E72D-2D3D-44BC-8CCA-55962198A001}"/>
                  </a:ext>
                </a:extLst>
              </p:cNvPr>
              <p:cNvSpPr/>
              <p:nvPr/>
            </p:nvSpPr>
            <p:spPr>
              <a:xfrm>
                <a:off x="965200" y="5115560"/>
                <a:ext cx="1818640" cy="401320"/>
              </a:xfrm>
              <a:prstGeom prst="rect">
                <a:avLst/>
              </a:prstGeom>
              <a:solidFill>
                <a:srgbClr val="E3F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Docker Daemon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E1D1D5-A19E-4459-BBAD-E4B1E46EC772}"/>
                  </a:ext>
                </a:extLst>
              </p:cNvPr>
              <p:cNvSpPr/>
              <p:nvPr/>
            </p:nvSpPr>
            <p:spPr>
              <a:xfrm>
                <a:off x="965200" y="3665220"/>
                <a:ext cx="1818640" cy="401320"/>
              </a:xfrm>
              <a:prstGeom prst="rect">
                <a:avLst/>
              </a:prstGeom>
              <a:solidFill>
                <a:srgbClr val="ADE5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REST API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796730-528C-442A-AE29-A7B2A385DFDF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874520" y="2997050"/>
                <a:ext cx="0" cy="66817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091FEC-2FA2-42A7-95B5-5B6404135EDC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1874520" y="4066540"/>
                <a:ext cx="0" cy="6477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508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98EE1-091C-41BB-BDBE-9B5DEDB6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File, Image &amp; Container 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9449BA12-2357-4475-81A1-64114807D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40280"/>
            <a:ext cx="2377440" cy="2377440"/>
          </a:xfrm>
          <a:prstGeom prst="rect">
            <a:avLst/>
          </a:prstGeom>
        </p:spPr>
      </p:pic>
      <p:pic>
        <p:nvPicPr>
          <p:cNvPr id="7" name="Graphic 6" descr="Camera with solid fill">
            <a:extLst>
              <a:ext uri="{FF2B5EF4-FFF2-40B4-BE49-F238E27FC236}">
                <a16:creationId xmlns:a16="http://schemas.microsoft.com/office/drawing/2014/main" id="{C67759AD-A36A-46EA-9800-40BA40D58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280" y="2240280"/>
            <a:ext cx="2377440" cy="2377440"/>
          </a:xfrm>
          <a:prstGeom prst="rect">
            <a:avLst/>
          </a:prstGeom>
        </p:spPr>
      </p:pic>
      <p:pic>
        <p:nvPicPr>
          <p:cNvPr id="9" name="Graphic 8" descr="Box with solid fill">
            <a:extLst>
              <a:ext uri="{FF2B5EF4-FFF2-40B4-BE49-F238E27FC236}">
                <a16:creationId xmlns:a16="http://schemas.microsoft.com/office/drawing/2014/main" id="{5C114386-BD56-4735-8A28-A83BC73CD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6360" y="2240280"/>
            <a:ext cx="2377440" cy="23774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72FB35-1B0D-4474-910B-887D3001BDB8}"/>
              </a:ext>
            </a:extLst>
          </p:cNvPr>
          <p:cNvCxnSpPr>
            <a:cxnSpLocks/>
          </p:cNvCxnSpPr>
          <p:nvPr/>
        </p:nvCxnSpPr>
        <p:spPr>
          <a:xfrm>
            <a:off x="2987040" y="3429000"/>
            <a:ext cx="1940560" cy="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C7E60-AD20-448E-B9C3-714060CEA948}"/>
              </a:ext>
            </a:extLst>
          </p:cNvPr>
          <p:cNvCxnSpPr>
            <a:cxnSpLocks/>
          </p:cNvCxnSpPr>
          <p:nvPr/>
        </p:nvCxnSpPr>
        <p:spPr>
          <a:xfrm>
            <a:off x="7274560" y="3423920"/>
            <a:ext cx="1940560" cy="508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814878-0DA5-4855-9F4E-0D44CD0AB595}"/>
              </a:ext>
            </a:extLst>
          </p:cNvPr>
          <p:cNvSpPr txBox="1"/>
          <p:nvPr/>
        </p:nvSpPr>
        <p:spPr>
          <a:xfrm>
            <a:off x="2968908" y="296953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DA24D-53B9-4CDC-9A07-88C5BF2400A2}"/>
              </a:ext>
            </a:extLst>
          </p:cNvPr>
          <p:cNvSpPr txBox="1"/>
          <p:nvPr/>
        </p:nvSpPr>
        <p:spPr>
          <a:xfrm>
            <a:off x="7394286" y="29695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756C8-1A3B-4BD0-BD3F-1B401666B2FA}"/>
              </a:ext>
            </a:extLst>
          </p:cNvPr>
          <p:cNvSpPr txBox="1"/>
          <p:nvPr/>
        </p:nvSpPr>
        <p:spPr>
          <a:xfrm>
            <a:off x="1119460" y="4813051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2E9F9"/>
                </a:solidFill>
              </a:rPr>
              <a:t>DOCKER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3A2C2-8929-44FF-A6C2-EC3483098C0A}"/>
              </a:ext>
            </a:extLst>
          </p:cNvPr>
          <p:cNvSpPr txBox="1"/>
          <p:nvPr/>
        </p:nvSpPr>
        <p:spPr>
          <a:xfrm>
            <a:off x="5000475" y="4813050"/>
            <a:ext cx="219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2E9F9"/>
                </a:solidFill>
              </a:rPr>
              <a:t>DOCKER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49F215-9CCD-4EDD-931D-7C6F213EC842}"/>
              </a:ext>
            </a:extLst>
          </p:cNvPr>
          <p:cNvSpPr txBox="1"/>
          <p:nvPr/>
        </p:nvSpPr>
        <p:spPr>
          <a:xfrm>
            <a:off x="8762676" y="4813050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2E9F9"/>
                </a:solidFill>
              </a:rPr>
              <a:t>DOCKER CONTAINER</a:t>
            </a:r>
          </a:p>
        </p:txBody>
      </p:sp>
      <p:sp>
        <p:nvSpPr>
          <p:cNvPr id="25" name="Arrow: Curved Left 24">
            <a:hlinkClick r:id="rId8" action="ppaction://hlinksldjump"/>
            <a:extLst>
              <a:ext uri="{FF2B5EF4-FFF2-40B4-BE49-F238E27FC236}">
                <a16:creationId xmlns:a16="http://schemas.microsoft.com/office/drawing/2014/main" id="{404E2F2C-D288-4B87-9F12-D01FECD00B61}"/>
              </a:ext>
            </a:extLst>
          </p:cNvPr>
          <p:cNvSpPr/>
          <p:nvPr/>
        </p:nvSpPr>
        <p:spPr>
          <a:xfrm>
            <a:off x="579120" y="6098857"/>
            <a:ext cx="406400" cy="353378"/>
          </a:xfrm>
          <a:prstGeom prst="curvedLeftArrow">
            <a:avLst/>
          </a:prstGeom>
          <a:solidFill>
            <a:srgbClr val="E3F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0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98EE1-091C-41BB-BDBE-9B5DEDB6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attention!!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8C0A-379C-482E-9B88-9AC13F1D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9968"/>
            <a:ext cx="10057688" cy="1762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 practical demo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https://github.com/JurajSlivka/srobarka-kvalita-ovzdusia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5" name="Arrow: Curved Left 24">
            <a:hlinkClick r:id="rId3" action="ppaction://hlinksldjump"/>
            <a:extLst>
              <a:ext uri="{FF2B5EF4-FFF2-40B4-BE49-F238E27FC236}">
                <a16:creationId xmlns:a16="http://schemas.microsoft.com/office/drawing/2014/main" id="{404E2F2C-D288-4B87-9F12-D01FECD00B61}"/>
              </a:ext>
            </a:extLst>
          </p:cNvPr>
          <p:cNvSpPr/>
          <p:nvPr/>
        </p:nvSpPr>
        <p:spPr>
          <a:xfrm>
            <a:off x="579120" y="6098857"/>
            <a:ext cx="406400" cy="353378"/>
          </a:xfrm>
          <a:prstGeom prst="curvedLeftArrow">
            <a:avLst/>
          </a:prstGeom>
          <a:solidFill>
            <a:srgbClr val="E3F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0E3E3-3F4F-4B8B-AA9C-52B1EA062B4D}"/>
              </a:ext>
            </a:extLst>
          </p:cNvPr>
          <p:cNvSpPr txBox="1"/>
          <p:nvPr/>
        </p:nvSpPr>
        <p:spPr>
          <a:xfrm>
            <a:off x="9917924" y="6396335"/>
            <a:ext cx="227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©</a:t>
            </a:r>
            <a:r>
              <a:rPr lang="sk-SK" sz="2400" dirty="0">
                <a:solidFill>
                  <a:schemeClr val="bg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Petra </a:t>
            </a:r>
            <a:r>
              <a:rPr lang="en-US" sz="2100" dirty="0" err="1">
                <a:solidFill>
                  <a:schemeClr val="bg1"/>
                </a:solidFill>
              </a:rPr>
              <a:t>Jankurov</a:t>
            </a:r>
            <a:r>
              <a:rPr lang="sk-SK" sz="2100" dirty="0">
                <a:solidFill>
                  <a:schemeClr val="bg1"/>
                </a:solidFill>
              </a:rPr>
              <a:t>á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1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1D128B54415408C8A561EDBEF6F59" ma:contentTypeVersion="8" ma:contentTypeDescription="Create a new document." ma:contentTypeScope="" ma:versionID="7b6e7f3f151ac3c6f1373b756ff9e6f7">
  <xsd:schema xmlns:xsd="http://www.w3.org/2001/XMLSchema" xmlns:xs="http://www.w3.org/2001/XMLSchema" xmlns:p="http://schemas.microsoft.com/office/2006/metadata/properties" xmlns:ns2="23ed4d53-f3bb-4aa9-a1ea-eab483942ada" targetNamespace="http://schemas.microsoft.com/office/2006/metadata/properties" ma:root="true" ma:fieldsID="5397e8f6f8fda0f317708ea81be1f80e" ns2:_="">
    <xsd:import namespace="23ed4d53-f3bb-4aa9-a1ea-eab483942a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d4d53-f3bb-4aa9-a1ea-eab483942a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D1DB63-DBDA-47E3-A228-1BA37B1E00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BE62BD-739E-4597-B661-EDCA1301D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386A21-658B-4DE6-A928-0CA8719430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ed4d53-f3bb-4aa9-a1ea-eab483942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109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What is Docker? </vt:lpstr>
      <vt:lpstr>Docker vs VM</vt:lpstr>
      <vt:lpstr>Development &amp; Deployment</vt:lpstr>
      <vt:lpstr>Docker architecture </vt:lpstr>
      <vt:lpstr>Docker File, Image &amp; Container </vt:lpstr>
      <vt:lpstr>Thank you for your attention!!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Jankurova</dc:creator>
  <cp:lastModifiedBy>Duri Slivka</cp:lastModifiedBy>
  <cp:revision>2</cp:revision>
  <dcterms:created xsi:type="dcterms:W3CDTF">2022-03-05T10:57:05Z</dcterms:created>
  <dcterms:modified xsi:type="dcterms:W3CDTF">2022-03-09T13:26:11Z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0x0101007991D128B54415408C8A561EDBEF6F59</vt:lpwstr>
  </property>
</Properties>
</file>