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0066"/>
    <a:srgbClr val="8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370AE-D476-4AEA-94E0-761676B14607}" v="99" dt="2022-03-15T16:40:2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a Jankurova" userId="dfeb725301000ec3" providerId="LiveId" clId="{CC3370AE-D476-4AEA-94E0-761676B14607}"/>
    <pc:docChg chg="undo redo custSel addSld delSld modSld sldOrd">
      <pc:chgData name="Petra Jankurova" userId="dfeb725301000ec3" providerId="LiveId" clId="{CC3370AE-D476-4AEA-94E0-761676B14607}" dt="2022-03-15T16:40:42.212" v="933" actId="1076"/>
      <pc:docMkLst>
        <pc:docMk/>
      </pc:docMkLst>
      <pc:sldChg chg="addSp modSp mod">
        <pc:chgData name="Petra Jankurova" userId="dfeb725301000ec3" providerId="LiveId" clId="{CC3370AE-D476-4AEA-94E0-761676B14607}" dt="2022-03-15T13:01:48.202" v="635" actId="1076"/>
        <pc:sldMkLst>
          <pc:docMk/>
          <pc:sldMk cId="1215020350" sldId="256"/>
        </pc:sldMkLst>
        <pc:spChg chg="mod">
          <ac:chgData name="Petra Jankurova" userId="dfeb725301000ec3" providerId="LiveId" clId="{CC3370AE-D476-4AEA-94E0-761676B14607}" dt="2022-03-15T13:00:04.886" v="601" actId="164"/>
          <ac:spMkLst>
            <pc:docMk/>
            <pc:sldMk cId="1215020350" sldId="256"/>
            <ac:spMk id="5" creationId="{7427C344-5E51-4C9A-91F2-859A9D734D09}"/>
          </ac:spMkLst>
        </pc:spChg>
        <pc:spChg chg="add mod">
          <ac:chgData name="Petra Jankurova" userId="dfeb725301000ec3" providerId="LiveId" clId="{CC3370AE-D476-4AEA-94E0-761676B14607}" dt="2022-03-15T13:00:04.886" v="601" actId="164"/>
          <ac:spMkLst>
            <pc:docMk/>
            <pc:sldMk cId="1215020350" sldId="256"/>
            <ac:spMk id="7" creationId="{CFC61EC0-F0F7-464D-BCDC-ACCD4165C2AF}"/>
          </ac:spMkLst>
        </pc:spChg>
        <pc:spChg chg="add mod">
          <ac:chgData name="Petra Jankurova" userId="dfeb725301000ec3" providerId="LiveId" clId="{CC3370AE-D476-4AEA-94E0-761676B14607}" dt="2022-03-15T13:00:04.886" v="601" actId="164"/>
          <ac:spMkLst>
            <pc:docMk/>
            <pc:sldMk cId="1215020350" sldId="256"/>
            <ac:spMk id="8" creationId="{36BD60A6-8FB9-48A1-92AB-E78F4009E6C3}"/>
          </ac:spMkLst>
        </pc:spChg>
        <pc:spChg chg="add mod">
          <ac:chgData name="Petra Jankurova" userId="dfeb725301000ec3" providerId="LiveId" clId="{CC3370AE-D476-4AEA-94E0-761676B14607}" dt="2022-03-15T13:00:04.886" v="601" actId="164"/>
          <ac:spMkLst>
            <pc:docMk/>
            <pc:sldMk cId="1215020350" sldId="256"/>
            <ac:spMk id="10" creationId="{BB7E0352-81CB-436A-94E4-7BC3B8A81AD7}"/>
          </ac:spMkLst>
        </pc:spChg>
        <pc:grpChg chg="add mod">
          <ac:chgData name="Petra Jankurova" userId="dfeb725301000ec3" providerId="LiveId" clId="{CC3370AE-D476-4AEA-94E0-761676B14607}" dt="2022-03-15T13:00:49.379" v="611" actId="1076"/>
          <ac:grpSpMkLst>
            <pc:docMk/>
            <pc:sldMk cId="1215020350" sldId="256"/>
            <ac:grpSpMk id="24" creationId="{81954706-99C1-4E6B-845F-2136418614C2}"/>
          </ac:grpSpMkLst>
        </pc:grpChg>
        <pc:graphicFrameChg chg="add mod modGraphic">
          <ac:chgData name="Petra Jankurova" userId="dfeb725301000ec3" providerId="LiveId" clId="{CC3370AE-D476-4AEA-94E0-761676B14607}" dt="2022-03-15T13:01:48.202" v="635" actId="1076"/>
          <ac:graphicFrameMkLst>
            <pc:docMk/>
            <pc:sldMk cId="1215020350" sldId="256"/>
            <ac:graphicFrameMk id="26" creationId="{322F6790-7F07-4FFD-B440-0AFA26DD3CC3}"/>
          </ac:graphicFrameMkLst>
        </pc:graphicFrameChg>
        <pc:graphicFrameChg chg="add mod modGraphic">
          <ac:chgData name="Petra Jankurova" userId="dfeb725301000ec3" providerId="LiveId" clId="{CC3370AE-D476-4AEA-94E0-761676B14607}" dt="2022-03-15T13:01:40.716" v="633"/>
          <ac:graphicFrameMkLst>
            <pc:docMk/>
            <pc:sldMk cId="1215020350" sldId="256"/>
            <ac:graphicFrameMk id="28" creationId="{DAAA693A-B6B0-4461-BCBA-A8623857C0C0}"/>
          </ac:graphicFrameMkLst>
        </pc:graphicFrameChg>
        <pc:graphicFrameChg chg="add mod modGraphic">
          <ac:chgData name="Petra Jankurova" userId="dfeb725301000ec3" providerId="LiveId" clId="{CC3370AE-D476-4AEA-94E0-761676B14607}" dt="2022-03-15T13:01:28.317" v="627" actId="1076"/>
          <ac:graphicFrameMkLst>
            <pc:docMk/>
            <pc:sldMk cId="1215020350" sldId="256"/>
            <ac:graphicFrameMk id="30" creationId="{81DFD71F-CE1A-4208-9565-7D7C755E9278}"/>
          </ac:graphicFrameMkLst>
        </pc:graphicFrameChg>
        <pc:graphicFrameChg chg="add mod modGraphic">
          <ac:chgData name="Petra Jankurova" userId="dfeb725301000ec3" providerId="LiveId" clId="{CC3370AE-D476-4AEA-94E0-761676B14607}" dt="2022-03-15T13:01:07.404" v="616" actId="1076"/>
          <ac:graphicFrameMkLst>
            <pc:docMk/>
            <pc:sldMk cId="1215020350" sldId="256"/>
            <ac:graphicFrameMk id="32" creationId="{57F39B18-6B23-45E0-A1DF-5E7A1DD6A487}"/>
          </ac:graphicFrameMkLst>
        </pc:graphicFrameChg>
        <pc:picChg chg="mod modCrop">
          <ac:chgData name="Petra Jankurova" userId="dfeb725301000ec3" providerId="LiveId" clId="{CC3370AE-D476-4AEA-94E0-761676B14607}" dt="2022-03-15T13:00:45.921" v="610" actId="1076"/>
          <ac:picMkLst>
            <pc:docMk/>
            <pc:sldMk cId="1215020350" sldId="256"/>
            <ac:picMk id="4" creationId="{0E3DC061-98B5-4914-BE5A-B6425AA6615D}"/>
          </ac:picMkLst>
        </pc:picChg>
        <pc:cxnChg chg="add mod">
          <ac:chgData name="Petra Jankurova" userId="dfeb725301000ec3" providerId="LiveId" clId="{CC3370AE-D476-4AEA-94E0-761676B14607}" dt="2022-03-15T13:00:04.886" v="601" actId="164"/>
          <ac:cxnSpMkLst>
            <pc:docMk/>
            <pc:sldMk cId="1215020350" sldId="256"/>
            <ac:cxnSpMk id="11" creationId="{5631836B-3F5B-462F-9C37-1283135E4620}"/>
          </ac:cxnSpMkLst>
        </pc:cxnChg>
        <pc:cxnChg chg="add mod">
          <ac:chgData name="Petra Jankurova" userId="dfeb725301000ec3" providerId="LiveId" clId="{CC3370AE-D476-4AEA-94E0-761676B14607}" dt="2022-03-15T13:00:04.886" v="601" actId="164"/>
          <ac:cxnSpMkLst>
            <pc:docMk/>
            <pc:sldMk cId="1215020350" sldId="256"/>
            <ac:cxnSpMk id="13" creationId="{EAA5852D-9888-47B7-85A1-AAFD8EDC6BDB}"/>
          </ac:cxnSpMkLst>
        </pc:cxnChg>
        <pc:cxnChg chg="add mod">
          <ac:chgData name="Petra Jankurova" userId="dfeb725301000ec3" providerId="LiveId" clId="{CC3370AE-D476-4AEA-94E0-761676B14607}" dt="2022-03-15T13:00:04.886" v="601" actId="164"/>
          <ac:cxnSpMkLst>
            <pc:docMk/>
            <pc:sldMk cId="1215020350" sldId="256"/>
            <ac:cxnSpMk id="16" creationId="{B447499F-D997-4604-9200-2B2EBC125662}"/>
          </ac:cxnSpMkLst>
        </pc:cxnChg>
        <pc:cxnChg chg="add mod">
          <ac:chgData name="Petra Jankurova" userId="dfeb725301000ec3" providerId="LiveId" clId="{CC3370AE-D476-4AEA-94E0-761676B14607}" dt="2022-03-15T13:00:04.886" v="601" actId="164"/>
          <ac:cxnSpMkLst>
            <pc:docMk/>
            <pc:sldMk cId="1215020350" sldId="256"/>
            <ac:cxnSpMk id="19" creationId="{2EBC5282-369A-402E-BA4A-582FD238871D}"/>
          </ac:cxnSpMkLst>
        </pc:cxnChg>
      </pc:sldChg>
      <pc:sldChg chg="addSp modSp mod">
        <pc:chgData name="Petra Jankurova" userId="dfeb725301000ec3" providerId="LiveId" clId="{CC3370AE-D476-4AEA-94E0-761676B14607}" dt="2022-03-15T12:58:25.953" v="575" actId="1076"/>
        <pc:sldMkLst>
          <pc:docMk/>
          <pc:sldMk cId="808124338" sldId="258"/>
        </pc:sldMkLst>
        <pc:spChg chg="mod">
          <ac:chgData name="Petra Jankurova" userId="dfeb725301000ec3" providerId="LiveId" clId="{CC3370AE-D476-4AEA-94E0-761676B14607}" dt="2022-03-15T12:45:39.045" v="28" actId="207"/>
          <ac:spMkLst>
            <pc:docMk/>
            <pc:sldMk cId="808124338" sldId="258"/>
            <ac:spMk id="2" creationId="{2D687453-9E87-40AD-9AF9-4952F60006C6}"/>
          </ac:spMkLst>
        </pc:spChg>
        <pc:spChg chg="mod">
          <ac:chgData name="Petra Jankurova" userId="dfeb725301000ec3" providerId="LiveId" clId="{CC3370AE-D476-4AEA-94E0-761676B14607}" dt="2022-03-15T12:56:07.523" v="472" actId="20577"/>
          <ac:spMkLst>
            <pc:docMk/>
            <pc:sldMk cId="808124338" sldId="258"/>
            <ac:spMk id="3" creationId="{6ACD63E0-3CA1-4311-A244-173791677DAD}"/>
          </ac:spMkLst>
        </pc:spChg>
        <pc:picChg chg="add mod">
          <ac:chgData name="Petra Jankurova" userId="dfeb725301000ec3" providerId="LiveId" clId="{CC3370AE-D476-4AEA-94E0-761676B14607}" dt="2022-03-15T12:58:25.953" v="575" actId="1076"/>
          <ac:picMkLst>
            <pc:docMk/>
            <pc:sldMk cId="808124338" sldId="258"/>
            <ac:picMk id="6" creationId="{AE8F85A8-5DBC-42F8-A962-126392503618}"/>
          </ac:picMkLst>
        </pc:picChg>
      </pc:sldChg>
      <pc:sldChg chg="addSp delSp modSp add mod">
        <pc:chgData name="Petra Jankurova" userId="dfeb725301000ec3" providerId="LiveId" clId="{CC3370AE-D476-4AEA-94E0-761676B14607}" dt="2022-03-15T12:55:25.538" v="410" actId="14100"/>
        <pc:sldMkLst>
          <pc:docMk/>
          <pc:sldMk cId="1729686471" sldId="259"/>
        </pc:sldMkLst>
        <pc:spChg chg="mod">
          <ac:chgData name="Petra Jankurova" userId="dfeb725301000ec3" providerId="LiveId" clId="{CC3370AE-D476-4AEA-94E0-761676B14607}" dt="2022-03-15T12:47:29.023" v="136" actId="20577"/>
          <ac:spMkLst>
            <pc:docMk/>
            <pc:sldMk cId="1729686471" sldId="259"/>
            <ac:spMk id="2" creationId="{2D687453-9E87-40AD-9AF9-4952F60006C6}"/>
          </ac:spMkLst>
        </pc:spChg>
        <pc:spChg chg="mod">
          <ac:chgData name="Petra Jankurova" userId="dfeb725301000ec3" providerId="LiveId" clId="{CC3370AE-D476-4AEA-94E0-761676B14607}" dt="2022-03-15T12:55:25.538" v="410" actId="14100"/>
          <ac:spMkLst>
            <pc:docMk/>
            <pc:sldMk cId="1729686471" sldId="259"/>
            <ac:spMk id="3" creationId="{6ACD63E0-3CA1-4311-A244-173791677DAD}"/>
          </ac:spMkLst>
        </pc:spChg>
        <pc:picChg chg="add del">
          <ac:chgData name="Petra Jankurova" userId="dfeb725301000ec3" providerId="LiveId" clId="{CC3370AE-D476-4AEA-94E0-761676B14607}" dt="2022-03-15T12:52:06.142" v="367" actId="21"/>
          <ac:picMkLst>
            <pc:docMk/>
            <pc:sldMk cId="1729686471" sldId="259"/>
            <ac:picMk id="4" creationId="{1B6DBABB-8CC5-4394-B905-32C27476922E}"/>
          </ac:picMkLst>
        </pc:picChg>
        <pc:picChg chg="add mod">
          <ac:chgData name="Petra Jankurova" userId="dfeb725301000ec3" providerId="LiveId" clId="{CC3370AE-D476-4AEA-94E0-761676B14607}" dt="2022-03-15T12:55:10.783" v="409" actId="1076"/>
          <ac:picMkLst>
            <pc:docMk/>
            <pc:sldMk cId="1729686471" sldId="259"/>
            <ac:picMk id="5" creationId="{A0E3F5C4-620D-4EA7-BF8F-5E32E06F3739}"/>
          </ac:picMkLst>
        </pc:picChg>
        <pc:picChg chg="add del">
          <ac:chgData name="Petra Jankurova" userId="dfeb725301000ec3" providerId="LiveId" clId="{CC3370AE-D476-4AEA-94E0-761676B14607}" dt="2022-03-15T12:54:10.097" v="389" actId="478"/>
          <ac:picMkLst>
            <pc:docMk/>
            <pc:sldMk cId="1729686471" sldId="259"/>
            <ac:picMk id="6" creationId="{E4586262-771C-4DAB-B2C6-8E9F5308D019}"/>
          </ac:picMkLst>
        </pc:picChg>
        <pc:picChg chg="add mod">
          <ac:chgData name="Petra Jankurova" userId="dfeb725301000ec3" providerId="LiveId" clId="{CC3370AE-D476-4AEA-94E0-761676B14607}" dt="2022-03-15T12:55:06.295" v="406" actId="1076"/>
          <ac:picMkLst>
            <pc:docMk/>
            <pc:sldMk cId="1729686471" sldId="259"/>
            <ac:picMk id="1026" creationId="{22BF1F89-18F1-4061-BD63-06C614167EF4}"/>
          </ac:picMkLst>
        </pc:picChg>
      </pc:sldChg>
      <pc:sldChg chg="new del">
        <pc:chgData name="Petra Jankurova" userId="dfeb725301000ec3" providerId="LiveId" clId="{CC3370AE-D476-4AEA-94E0-761676B14607}" dt="2022-03-15T12:52:09.994" v="369" actId="680"/>
        <pc:sldMkLst>
          <pc:docMk/>
          <pc:sldMk cId="2888048828" sldId="260"/>
        </pc:sldMkLst>
      </pc:sldChg>
      <pc:sldChg chg="addSp delSp modSp add mod">
        <pc:chgData name="Petra Jankurova" userId="dfeb725301000ec3" providerId="LiveId" clId="{CC3370AE-D476-4AEA-94E0-761676B14607}" dt="2022-03-15T12:52:25.802" v="386" actId="20577"/>
        <pc:sldMkLst>
          <pc:docMk/>
          <pc:sldMk cId="3173349093" sldId="260"/>
        </pc:sldMkLst>
        <pc:spChg chg="mod">
          <ac:chgData name="Petra Jankurova" userId="dfeb725301000ec3" providerId="LiveId" clId="{CC3370AE-D476-4AEA-94E0-761676B14607}" dt="2022-03-15T12:52:25.802" v="386" actId="20577"/>
          <ac:spMkLst>
            <pc:docMk/>
            <pc:sldMk cId="3173349093" sldId="260"/>
            <ac:spMk id="2" creationId="{2D687453-9E87-40AD-9AF9-4952F60006C6}"/>
          </ac:spMkLst>
        </pc:spChg>
        <pc:spChg chg="del">
          <ac:chgData name="Petra Jankurova" userId="dfeb725301000ec3" providerId="LiveId" clId="{CC3370AE-D476-4AEA-94E0-761676B14607}" dt="2022-03-15T12:52:15.034" v="371" actId="478"/>
          <ac:spMkLst>
            <pc:docMk/>
            <pc:sldMk cId="3173349093" sldId="260"/>
            <ac:spMk id="3" creationId="{6ACD63E0-3CA1-4311-A244-173791677DAD}"/>
          </ac:spMkLst>
        </pc:spChg>
        <pc:spChg chg="add del mod">
          <ac:chgData name="Petra Jankurova" userId="dfeb725301000ec3" providerId="LiveId" clId="{CC3370AE-D476-4AEA-94E0-761676B14607}" dt="2022-03-15T12:52:17.833" v="373" actId="478"/>
          <ac:spMkLst>
            <pc:docMk/>
            <pc:sldMk cId="3173349093" sldId="260"/>
            <ac:spMk id="5" creationId="{C68E3C34-E50E-4D20-B806-4897F9CE1C40}"/>
          </ac:spMkLst>
        </pc:spChg>
        <pc:picChg chg="add mod">
          <ac:chgData name="Petra Jankurova" userId="dfeb725301000ec3" providerId="LiveId" clId="{CC3370AE-D476-4AEA-94E0-761676B14607}" dt="2022-03-15T12:52:20.776" v="374" actId="1076"/>
          <ac:picMkLst>
            <pc:docMk/>
            <pc:sldMk cId="3173349093" sldId="260"/>
            <ac:picMk id="6" creationId="{1B58C9B4-93AA-48DB-8E27-22D9AA17DE17}"/>
          </ac:picMkLst>
        </pc:picChg>
      </pc:sldChg>
      <pc:sldChg chg="addSp delSp modSp add mod chgLayout">
        <pc:chgData name="Petra Jankurova" userId="dfeb725301000ec3" providerId="LiveId" clId="{CC3370AE-D476-4AEA-94E0-761676B14607}" dt="2022-03-15T12:58:20.289" v="572" actId="21"/>
        <pc:sldMkLst>
          <pc:docMk/>
          <pc:sldMk cId="2937785886" sldId="261"/>
        </pc:sldMkLst>
        <pc:spChg chg="mod ord">
          <ac:chgData name="Petra Jankurova" userId="dfeb725301000ec3" providerId="LiveId" clId="{CC3370AE-D476-4AEA-94E0-761676B14607}" dt="2022-03-15T12:56:20.017" v="490" actId="700"/>
          <ac:spMkLst>
            <pc:docMk/>
            <pc:sldMk cId="2937785886" sldId="261"/>
            <ac:spMk id="2" creationId="{2D687453-9E87-40AD-9AF9-4952F60006C6}"/>
          </ac:spMkLst>
        </pc:spChg>
        <pc:spChg chg="add mod ord">
          <ac:chgData name="Petra Jankurova" userId="dfeb725301000ec3" providerId="LiveId" clId="{CC3370AE-D476-4AEA-94E0-761676B14607}" dt="2022-03-15T12:57:08.025" v="564" actId="20577"/>
          <ac:spMkLst>
            <pc:docMk/>
            <pc:sldMk cId="2937785886" sldId="261"/>
            <ac:spMk id="3" creationId="{2A5F919A-0CC4-4230-AF79-01DC989EFF89}"/>
          </ac:spMkLst>
        </pc:spChg>
        <pc:picChg chg="add del mod">
          <ac:chgData name="Petra Jankurova" userId="dfeb725301000ec3" providerId="LiveId" clId="{CC3370AE-D476-4AEA-94E0-761676B14607}" dt="2022-03-15T12:58:20.289" v="572" actId="21"/>
          <ac:picMkLst>
            <pc:docMk/>
            <pc:sldMk cId="2937785886" sldId="261"/>
            <ac:picMk id="4" creationId="{1B0A7FC5-89CF-4E74-B2BA-4DF39E2FE399}"/>
          </ac:picMkLst>
        </pc:picChg>
        <pc:picChg chg="del">
          <ac:chgData name="Petra Jankurova" userId="dfeb725301000ec3" providerId="LiveId" clId="{CC3370AE-D476-4AEA-94E0-761676B14607}" dt="2022-03-15T12:56:16.667" v="489" actId="478"/>
          <ac:picMkLst>
            <pc:docMk/>
            <pc:sldMk cId="2937785886" sldId="261"/>
            <ac:picMk id="6" creationId="{1B58C9B4-93AA-48DB-8E27-22D9AA17DE17}"/>
          </ac:picMkLst>
        </pc:picChg>
      </pc:sldChg>
      <pc:sldChg chg="addSp delSp modSp new add del mod setBg modClrScheme chgLayout">
        <pc:chgData name="Petra Jankurova" userId="dfeb725301000ec3" providerId="LiveId" clId="{CC3370AE-D476-4AEA-94E0-761676B14607}" dt="2022-03-15T15:32:44.089" v="781"/>
        <pc:sldMkLst>
          <pc:docMk/>
          <pc:sldMk cId="1609737439" sldId="262"/>
        </pc:sldMkLst>
        <pc:spChg chg="del">
          <ac:chgData name="Petra Jankurova" userId="dfeb725301000ec3" providerId="LiveId" clId="{CC3370AE-D476-4AEA-94E0-761676B14607}" dt="2022-03-15T13:02:57.584" v="637" actId="700"/>
          <ac:spMkLst>
            <pc:docMk/>
            <pc:sldMk cId="1609737439" sldId="262"/>
            <ac:spMk id="2" creationId="{B0AFC14E-A3A6-42D3-83FD-64848A1044E3}"/>
          </ac:spMkLst>
        </pc:spChg>
        <pc:spChg chg="del">
          <ac:chgData name="Petra Jankurova" userId="dfeb725301000ec3" providerId="LiveId" clId="{CC3370AE-D476-4AEA-94E0-761676B14607}" dt="2022-03-15T13:02:57.584" v="637" actId="700"/>
          <ac:spMkLst>
            <pc:docMk/>
            <pc:sldMk cId="1609737439" sldId="262"/>
            <ac:spMk id="3" creationId="{2A20A45A-7DDC-4556-9F55-A4CA30D77849}"/>
          </ac:spMkLst>
        </pc:spChg>
        <pc:picChg chg="add mod">
          <ac:chgData name="Petra Jankurova" userId="dfeb725301000ec3" providerId="LiveId" clId="{CC3370AE-D476-4AEA-94E0-761676B14607}" dt="2022-03-15T13:06:09.861" v="696"/>
          <ac:picMkLst>
            <pc:docMk/>
            <pc:sldMk cId="1609737439" sldId="262"/>
            <ac:picMk id="4" creationId="{75FC8D17-11EB-4FBD-AF7E-BCCCE0CFE5AE}"/>
          </ac:picMkLst>
        </pc:picChg>
        <pc:picChg chg="add del">
          <ac:chgData name="Petra Jankurova" userId="dfeb725301000ec3" providerId="LiveId" clId="{CC3370AE-D476-4AEA-94E0-761676B14607}" dt="2022-03-15T13:04:26.880" v="646" actId="478"/>
          <ac:picMkLst>
            <pc:docMk/>
            <pc:sldMk cId="1609737439" sldId="262"/>
            <ac:picMk id="5" creationId="{2AE8B7FC-5F1F-4B49-93E5-F952F2299AD7}"/>
          </ac:picMkLst>
        </pc:picChg>
      </pc:sldChg>
      <pc:sldChg chg="addSp delSp modSp add del mod setBg modClrScheme chgLayout">
        <pc:chgData name="Petra Jankurova" userId="dfeb725301000ec3" providerId="LiveId" clId="{CC3370AE-D476-4AEA-94E0-761676B14607}" dt="2022-03-15T16:09:01.501" v="914" actId="12"/>
        <pc:sldMkLst>
          <pc:docMk/>
          <pc:sldMk cId="3656241486" sldId="263"/>
        </pc:sldMkLst>
        <pc:spChg chg="add mod">
          <ac:chgData name="Petra Jankurova" userId="dfeb725301000ec3" providerId="LiveId" clId="{CC3370AE-D476-4AEA-94E0-761676B14607}" dt="2022-03-15T13:06:40.729" v="724" actId="207"/>
          <ac:spMkLst>
            <pc:docMk/>
            <pc:sldMk cId="3656241486" sldId="263"/>
            <ac:spMk id="2" creationId="{03FD5E16-DB8F-4445-B8A2-6F6E82C4D63D}"/>
          </ac:spMkLst>
        </pc:spChg>
        <pc:spChg chg="add mod">
          <ac:chgData name="Petra Jankurova" userId="dfeb725301000ec3" providerId="LiveId" clId="{CC3370AE-D476-4AEA-94E0-761676B14607}" dt="2022-03-15T16:09:01.501" v="914" actId="12"/>
          <ac:spMkLst>
            <pc:docMk/>
            <pc:sldMk cId="3656241486" sldId="263"/>
            <ac:spMk id="3" creationId="{FF55E13D-5DC6-4001-BD9A-F4AEC385265E}"/>
          </ac:spMkLst>
        </pc:spChg>
        <pc:picChg chg="del">
          <ac:chgData name="Petra Jankurova" userId="dfeb725301000ec3" providerId="LiveId" clId="{CC3370AE-D476-4AEA-94E0-761676B14607}" dt="2022-03-15T13:06:16.950" v="698" actId="478"/>
          <ac:picMkLst>
            <pc:docMk/>
            <pc:sldMk cId="3656241486" sldId="263"/>
            <ac:picMk id="4" creationId="{75FC8D17-11EB-4FBD-AF7E-BCCCE0CFE5AE}"/>
          </ac:picMkLst>
        </pc:picChg>
      </pc:sldChg>
      <pc:sldChg chg="add del setBg">
        <pc:chgData name="Petra Jankurova" userId="dfeb725301000ec3" providerId="LiveId" clId="{CC3370AE-D476-4AEA-94E0-761676B14607}" dt="2022-03-15T15:32:44.089" v="781"/>
        <pc:sldMkLst>
          <pc:docMk/>
          <pc:sldMk cId="3380994685" sldId="264"/>
        </pc:sldMkLst>
      </pc:sldChg>
      <pc:sldChg chg="add del setBg">
        <pc:chgData name="Petra Jankurova" userId="dfeb725301000ec3" providerId="LiveId" clId="{CC3370AE-D476-4AEA-94E0-761676B14607}" dt="2022-03-15T15:32:44.089" v="781"/>
        <pc:sldMkLst>
          <pc:docMk/>
          <pc:sldMk cId="1655591669" sldId="265"/>
        </pc:sldMkLst>
      </pc:sldChg>
      <pc:sldChg chg="add del setBg">
        <pc:chgData name="Petra Jankurova" userId="dfeb725301000ec3" providerId="LiveId" clId="{CC3370AE-D476-4AEA-94E0-761676B14607}" dt="2022-03-15T15:32:44.089" v="781"/>
        <pc:sldMkLst>
          <pc:docMk/>
          <pc:sldMk cId="2037139856" sldId="266"/>
        </pc:sldMkLst>
      </pc:sldChg>
      <pc:sldChg chg="add del setBg">
        <pc:chgData name="Petra Jankurova" userId="dfeb725301000ec3" providerId="LiveId" clId="{CC3370AE-D476-4AEA-94E0-761676B14607}" dt="2022-03-15T15:32:44.089" v="781"/>
        <pc:sldMkLst>
          <pc:docMk/>
          <pc:sldMk cId="2214911655" sldId="267"/>
        </pc:sldMkLst>
      </pc:sldChg>
      <pc:sldChg chg="modSp add del mod setBg">
        <pc:chgData name="Petra Jankurova" userId="dfeb725301000ec3" providerId="LiveId" clId="{CC3370AE-D476-4AEA-94E0-761676B14607}" dt="2022-03-15T15:39:22.889" v="913" actId="1076"/>
        <pc:sldMkLst>
          <pc:docMk/>
          <pc:sldMk cId="2670399144" sldId="268"/>
        </pc:sldMkLst>
        <pc:spChg chg="mod">
          <ac:chgData name="Petra Jankurova" userId="dfeb725301000ec3" providerId="LiveId" clId="{CC3370AE-D476-4AEA-94E0-761676B14607}" dt="2022-03-15T15:39:22.889" v="913" actId="1076"/>
          <ac:spMkLst>
            <pc:docMk/>
            <pc:sldMk cId="2670399144" sldId="268"/>
            <ac:spMk id="4" creationId="{00E60374-B23D-41DB-9B05-318D656850DE}"/>
          </ac:spMkLst>
        </pc:spChg>
        <pc:picChg chg="mod">
          <ac:chgData name="Petra Jankurova" userId="dfeb725301000ec3" providerId="LiveId" clId="{CC3370AE-D476-4AEA-94E0-761676B14607}" dt="2022-03-15T15:39:20.098" v="912" actId="1076"/>
          <ac:picMkLst>
            <pc:docMk/>
            <pc:sldMk cId="2670399144" sldId="268"/>
            <ac:picMk id="5" creationId="{EE36AB86-A7D3-40D8-818E-0B847D0555CE}"/>
          </ac:picMkLst>
        </pc:picChg>
      </pc:sldChg>
      <pc:sldChg chg="add del setBg">
        <pc:chgData name="Petra Jankurova" userId="dfeb725301000ec3" providerId="LiveId" clId="{CC3370AE-D476-4AEA-94E0-761676B14607}" dt="2022-03-15T15:32:44.089" v="781"/>
        <pc:sldMkLst>
          <pc:docMk/>
          <pc:sldMk cId="3858843545" sldId="269"/>
        </pc:sldMkLst>
      </pc:sldChg>
      <pc:sldChg chg="new del ord">
        <pc:chgData name="Petra Jankurova" userId="dfeb725301000ec3" providerId="LiveId" clId="{CC3370AE-D476-4AEA-94E0-761676B14607}" dt="2022-03-15T15:38:39.442" v="883" actId="47"/>
        <pc:sldMkLst>
          <pc:docMk/>
          <pc:sldMk cId="375275308" sldId="270"/>
        </pc:sldMkLst>
      </pc:sldChg>
      <pc:sldChg chg="addSp delSp modSp new add del mod setBg modClrScheme chgLayout">
        <pc:chgData name="Petra Jankurova" userId="dfeb725301000ec3" providerId="LiveId" clId="{CC3370AE-D476-4AEA-94E0-761676B14607}" dt="2022-03-15T16:40:42.212" v="933" actId="1076"/>
        <pc:sldMkLst>
          <pc:docMk/>
          <pc:sldMk cId="3844765580" sldId="271"/>
        </pc:sldMkLst>
        <pc:spChg chg="mod ord">
          <ac:chgData name="Petra Jankurova" userId="dfeb725301000ec3" providerId="LiveId" clId="{CC3370AE-D476-4AEA-94E0-761676B14607}" dt="2022-03-15T15:38:14.564" v="880" actId="403"/>
          <ac:spMkLst>
            <pc:docMk/>
            <pc:sldMk cId="3844765580" sldId="271"/>
            <ac:spMk id="2" creationId="{343F2189-E2D1-44B2-B89C-B186B7D1D432}"/>
          </ac:spMkLst>
        </pc:spChg>
        <pc:spChg chg="add mod">
          <ac:chgData name="Petra Jankurova" userId="dfeb725301000ec3" providerId="LiveId" clId="{CC3370AE-D476-4AEA-94E0-761676B14607}" dt="2022-03-15T16:40:42.212" v="933" actId="1076"/>
          <ac:spMkLst>
            <pc:docMk/>
            <pc:sldMk cId="3844765580" sldId="271"/>
            <ac:spMk id="3" creationId="{D82844AA-56C8-4FDF-82AF-19CA01B2ED42}"/>
          </ac:spMkLst>
        </pc:spChg>
        <pc:spChg chg="del mod">
          <ac:chgData name="Petra Jankurova" userId="dfeb725301000ec3" providerId="LiveId" clId="{CC3370AE-D476-4AEA-94E0-761676B14607}" dt="2022-03-15T15:37:14.243" v="864" actId="478"/>
          <ac:spMkLst>
            <pc:docMk/>
            <pc:sldMk cId="3844765580" sldId="271"/>
            <ac:spMk id="3" creationId="{E0A0AADB-9C3F-48A9-96A9-5BFEBF4CF5AC}"/>
          </ac:spMkLst>
        </pc:spChg>
        <pc:spChg chg="add del mod">
          <ac:chgData name="Petra Jankurova" userId="dfeb725301000ec3" providerId="LiveId" clId="{CC3370AE-D476-4AEA-94E0-761676B14607}" dt="2022-03-15T15:37:15.702" v="865" actId="478"/>
          <ac:spMkLst>
            <pc:docMk/>
            <pc:sldMk cId="3844765580" sldId="271"/>
            <ac:spMk id="5" creationId="{F5B0ABF5-EACA-40F1-93FA-88FDBFBF61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FDC8-FFA1-4F5A-BE6B-98736EED2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C077F-4FDA-40FF-8C6E-297CB6C9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3A75-EA01-447C-AFFE-CA4826F9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C7E5D-7408-457C-B205-4AD536F1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31F5-5D7B-416D-94BD-E2EEC2CE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1E4-1353-45A5-B00B-F431911C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AD47-944D-4BBB-8D6F-195C2AC3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FB96-9137-4467-916D-A864EA02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47B1-DA2C-4AEC-8EE9-0506EE8D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CEB9-9CCF-4A2D-8B64-1F3703B7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AF976-3762-448B-86EC-E477DC831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4C186-230D-4BDC-B4EB-A7541538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D198-9E40-42EA-96E5-609B23E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FB82-5E3F-4CE1-8C15-E54EB7E7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E2F-58D0-43A5-9E14-F34CCB26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CB6E-BB4A-4BD2-BB92-67FB28E8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200C-A8BD-4BAD-A07A-D461C8B0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7C9-8968-4D40-B43C-2EB297E5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0BAC-49C7-487B-90BB-1C9CCA25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4ECF-2E5C-4FA3-80BE-14658ED2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4A9-DDBC-4709-8DFD-85A98A8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F6F3-1F13-446E-83AF-4852223A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B34F-73DE-40F4-AFAF-DFD7767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5A4-67C3-4F1B-BCE2-469CF93A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08A6-E60F-49D6-AC6E-21B7A9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27D6-6117-43BD-8329-C0AE0EED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E24-EDD4-47DF-880C-EBF9BB7EC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804B2-A9A2-4625-830C-4B9E9EDD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6E127-77AB-4667-B043-5FF10601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E1BCF-3179-41EC-A2B0-B4724CAD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2760-F77F-4F81-BA80-E6F6E7D2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C88-B079-4511-906F-D7B249F6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7EEE-6820-403B-A799-2B4AE127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0E66-0FAC-4545-8E9F-DA5649B65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024D6-9DFF-41E9-93EA-F9796F29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D8BBE-0E01-46B1-A2BA-6A4EDF51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CCC87-7412-420A-99C4-9A6AE55D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F23F7-E2F5-4F77-8EBE-3E7C9792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B23D3-3724-4A7C-A456-697B543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18DE-92B5-4256-A625-6E56A14A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5ECB5-2B05-400E-89E6-E5ECB65F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CE95C-429B-4F94-86F1-AFBB5BA4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12FB1-AE3A-48D1-8129-0A8D6B83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6FA86-1E64-47E9-A778-25407EA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7C4C-0DCA-4DC6-9EA8-68DE1E2D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8C72D-6CFB-4DA1-97B5-AD24F97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BE2E-F74E-42DD-84ED-81A0924A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B0BD-934E-41A6-A149-C7420324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9B3E-2A49-4D97-9A2E-CAE202CD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62F6-FAFB-40BD-B160-E8F74EBC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B2CF-D500-49B8-8E4C-631F9598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35EC-C1BE-4832-98A5-C482DE5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6397-8EFA-42D4-A326-D7A1CA19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1599D-F2C4-48AF-A7E3-F53A351E9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691B-1ECE-4A79-843E-D1EAE05E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7BB4-C12B-4522-A725-AC7518DB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8D92-6C46-4B11-8C22-BC0EB156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E45-9003-41E4-8F54-C1BB7D5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47154-8C2E-495B-85E7-75557584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9DF0-90DB-4678-85A0-D9526CC9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507A-9FAF-4C74-933B-BEFFB2AE3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B177-D867-4B89-B882-C8FBA3D27BC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D68F-3D0E-4E56-903E-B3B0206CC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80676-3251-487F-9BEA-F6BE2FD5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DDC7-A7E3-4946-827B-E262A232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openxmlformats.org/officeDocument/2006/relationships/image" Target="../media/image1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DC061-98B5-4914-BE5A-B6425AA66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38"/>
          <a:stretch/>
        </p:blipFill>
        <p:spPr>
          <a:xfrm>
            <a:off x="3268980" y="5079511"/>
            <a:ext cx="5654040" cy="143961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1954706-99C1-4E6B-845F-2136418614C2}"/>
              </a:ext>
            </a:extLst>
          </p:cNvPr>
          <p:cNvGrpSpPr/>
          <p:nvPr/>
        </p:nvGrpSpPr>
        <p:grpSpPr>
          <a:xfrm>
            <a:off x="970280" y="883920"/>
            <a:ext cx="10251440" cy="3525520"/>
            <a:chOff x="955040" y="1107440"/>
            <a:chExt cx="9550400" cy="30022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427C344-5E51-4C9A-91F2-859A9D734D09}"/>
                </a:ext>
              </a:extLst>
            </p:cNvPr>
            <p:cNvSpPr/>
            <p:nvPr/>
          </p:nvSpPr>
          <p:spPr>
            <a:xfrm>
              <a:off x="4307840" y="1107440"/>
              <a:ext cx="2103120" cy="680720"/>
            </a:xfrm>
            <a:prstGeom prst="roundRect">
              <a:avLst>
                <a:gd name="adj" fmla="val 24130"/>
              </a:avLst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C61EC0-F0F7-464D-BCDC-ACCD4165C2AF}"/>
                </a:ext>
              </a:extLst>
            </p:cNvPr>
            <p:cNvSpPr/>
            <p:nvPr/>
          </p:nvSpPr>
          <p:spPr>
            <a:xfrm>
              <a:off x="4307840" y="3429000"/>
              <a:ext cx="2103120" cy="680720"/>
            </a:xfrm>
            <a:prstGeom prst="roundRect">
              <a:avLst>
                <a:gd name="adj" fmla="val 24130"/>
              </a:avLst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BD60A6-8FB9-48A1-92AB-E78F4009E6C3}"/>
                </a:ext>
              </a:extLst>
            </p:cNvPr>
            <p:cNvSpPr/>
            <p:nvPr/>
          </p:nvSpPr>
          <p:spPr>
            <a:xfrm>
              <a:off x="955040" y="1788160"/>
              <a:ext cx="2103120" cy="680720"/>
            </a:xfrm>
            <a:prstGeom prst="roundRect">
              <a:avLst>
                <a:gd name="adj" fmla="val 24130"/>
              </a:avLst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7E0352-81CB-436A-94E4-7BC3B8A81AD7}"/>
                </a:ext>
              </a:extLst>
            </p:cNvPr>
            <p:cNvSpPr/>
            <p:nvPr/>
          </p:nvSpPr>
          <p:spPr>
            <a:xfrm>
              <a:off x="8402320" y="1788160"/>
              <a:ext cx="2103120" cy="680720"/>
            </a:xfrm>
            <a:prstGeom prst="roundRect">
              <a:avLst>
                <a:gd name="adj" fmla="val 24130"/>
              </a:avLst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5631836B-3F5B-462F-9C37-1283135E4620}"/>
                </a:ext>
              </a:extLst>
            </p:cNvPr>
            <p:cNvCxnSpPr>
              <a:cxnSpLocks/>
              <a:stCxn id="8" idx="3"/>
              <a:endCxn id="5" idx="1"/>
            </p:cNvCxnSpPr>
            <p:nvPr/>
          </p:nvCxnSpPr>
          <p:spPr>
            <a:xfrm flipV="1">
              <a:off x="3058160" y="1447800"/>
              <a:ext cx="1249680" cy="680720"/>
            </a:xfrm>
            <a:prstGeom prst="curvedConnector3">
              <a:avLst/>
            </a:prstGeom>
            <a:ln w="1047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AA5852D-9888-47B7-85A1-AAFD8EDC6BDB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3058160" y="2128520"/>
              <a:ext cx="1249680" cy="1640840"/>
            </a:xfrm>
            <a:prstGeom prst="curvedConnector3">
              <a:avLst/>
            </a:prstGeom>
            <a:ln w="1047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447499F-D997-4604-9200-2B2EBC125662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6410960" y="1447800"/>
              <a:ext cx="1991360" cy="680720"/>
            </a:xfrm>
            <a:prstGeom prst="curvedConnector3">
              <a:avLst/>
            </a:prstGeom>
            <a:ln w="1047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2EBC5282-369A-402E-BA4A-582FD238871D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6410960" y="2128520"/>
              <a:ext cx="1991360" cy="1640840"/>
            </a:xfrm>
            <a:prstGeom prst="curvedConnector3">
              <a:avLst/>
            </a:prstGeom>
            <a:ln w="1047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322F6790-7F07-4FFD-B440-0AFA26DD3C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77645"/>
                  </p:ext>
                </p:extLst>
              </p:nvPr>
            </p:nvGraphicFramePr>
            <p:xfrm>
              <a:off x="1487867" y="1774950"/>
              <a:ext cx="1160674" cy="652879"/>
            </p:xfrm>
            <a:graphic>
              <a:graphicData uri="http://schemas.microsoft.com/office/powerpoint/2016/slidezoom">
                <pslz:sldZm>
                  <pslz:sldZmObj sldId="258" cId="808124338">
                    <pslz:zmPr id="{8C53D65D-B1C7-4E13-BF34-8878DE9BB1E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0674" cy="6528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extLst>
                  <a:ext uri="{FF2B5EF4-FFF2-40B4-BE49-F238E27FC236}">
                    <a16:creationId xmlns:a16="http://schemas.microsoft.com/office/drawing/2014/main" id="{322F6790-7F07-4FFD-B440-0AFA26DD3C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867" y="1774950"/>
                <a:ext cx="1160674" cy="6528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DAAA693A-B6B0-4461-BCBA-A8623857C0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628112"/>
                  </p:ext>
                </p:extLst>
              </p:nvPr>
            </p:nvGraphicFramePr>
            <p:xfrm>
              <a:off x="5129994" y="976598"/>
              <a:ext cx="1104347" cy="621196"/>
            </p:xfrm>
            <a:graphic>
              <a:graphicData uri="http://schemas.microsoft.com/office/powerpoint/2016/slidezoom">
                <pslz:sldZm>
                  <pslz:sldZmObj sldId="259" cId="1729686471">
                    <pslz:zmPr id="{71836475-34A2-4155-A14A-4FECED4C0CF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04347" cy="6211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extLst>
                  <a:ext uri="{FF2B5EF4-FFF2-40B4-BE49-F238E27FC236}">
                    <a16:creationId xmlns:a16="http://schemas.microsoft.com/office/drawing/2014/main" id="{DAAA693A-B6B0-4461-BCBA-A8623857C0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9994" y="976598"/>
                <a:ext cx="1104347" cy="6211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81DFD71F-CE1A-4208-9565-7D7C755E92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6329864"/>
                  </p:ext>
                </p:extLst>
              </p:nvPr>
            </p:nvGraphicFramePr>
            <p:xfrm>
              <a:off x="5129994" y="3678138"/>
              <a:ext cx="1179107" cy="663247"/>
            </p:xfrm>
            <a:graphic>
              <a:graphicData uri="http://schemas.microsoft.com/office/powerpoint/2016/slidezoom">
                <pslz:sldZm>
                  <pslz:sldZmObj sldId="260" cId="3173349093">
                    <pslz:zmPr id="{A06903CA-FA7B-4292-8510-5A26FE2A821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9107" cy="66324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extLst>
                  <a:ext uri="{FF2B5EF4-FFF2-40B4-BE49-F238E27FC236}">
                    <a16:creationId xmlns:a16="http://schemas.microsoft.com/office/drawing/2014/main" id="{81DFD71F-CE1A-4208-9565-7D7C755E92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9994" y="3678138"/>
                <a:ext cx="1179107" cy="66324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57F39B18-6B23-45E0-A1DF-5E7A1DD6A4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1615707"/>
                  </p:ext>
                </p:extLst>
              </p:nvPr>
            </p:nvGraphicFramePr>
            <p:xfrm>
              <a:off x="9481809" y="1740272"/>
              <a:ext cx="1222324" cy="687557"/>
            </p:xfrm>
            <a:graphic>
              <a:graphicData uri="http://schemas.microsoft.com/office/powerpoint/2016/slidezoom">
                <pslz:sldZm>
                  <pslz:sldZmObj sldId="261" cId="2937785886">
                    <pslz:zmPr id="{637B2DCB-8D9A-4AC5-84A5-F511CD396D6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2324" cy="68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Slide Zoom 31">
                <a:extLst>
                  <a:ext uri="{FF2B5EF4-FFF2-40B4-BE49-F238E27FC236}">
                    <a16:creationId xmlns:a16="http://schemas.microsoft.com/office/drawing/2014/main" id="{57F39B18-6B23-45E0-A1DF-5E7A1DD6A4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1809" y="1740272"/>
                <a:ext cx="1222324" cy="68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02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71BE-5FB7-49AB-B887-5950BC9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374-B23D-41DB-9B05-318D6568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1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way you register interest for incoming messages or specify where you want to publish your messages </a:t>
            </a:r>
          </a:p>
          <a:p>
            <a:r>
              <a:rPr lang="en-US" dirty="0">
                <a:solidFill>
                  <a:schemeClr val="bg1"/>
                </a:solidFill>
              </a:rPr>
              <a:t>represented with strings separated by slashes “/” - slashes indicate the topic level </a:t>
            </a:r>
          </a:p>
          <a:p>
            <a:r>
              <a:rPr lang="en-US" dirty="0">
                <a:solidFill>
                  <a:schemeClr val="bg1"/>
                </a:solidFill>
              </a:rPr>
              <a:t>e.g.: home/office/lamp </a:t>
            </a:r>
          </a:p>
        </p:txBody>
      </p:sp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4464C120-4ACC-4A5E-A793-F35D38524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73" y="3274124"/>
            <a:ext cx="1413548" cy="1399476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CED0B302-1592-44FA-9964-4E9591B10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73" y="5025421"/>
            <a:ext cx="1413548" cy="13994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5F074-1F92-4FBC-B0E0-265D1D0CAFFC}"/>
              </a:ext>
            </a:extLst>
          </p:cNvPr>
          <p:cNvCxnSpPr>
            <a:cxnSpLocks/>
          </p:cNvCxnSpPr>
          <p:nvPr/>
        </p:nvCxnSpPr>
        <p:spPr>
          <a:xfrm flipV="1">
            <a:off x="5120640" y="3973862"/>
            <a:ext cx="3183033" cy="834674"/>
          </a:xfrm>
          <a:prstGeom prst="straightConnector1">
            <a:avLst/>
          </a:prstGeom>
          <a:ln w="57150">
            <a:solidFill>
              <a:srgbClr val="FF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21ACD7F6-E304-40E0-8B1B-6BD22F0DC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8240" y="4302759"/>
            <a:ext cx="1422400" cy="1422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1E361A-B639-4019-81B2-94A1CE2AE34B}"/>
              </a:ext>
            </a:extLst>
          </p:cNvPr>
          <p:cNvCxnSpPr>
            <a:cxnSpLocks/>
          </p:cNvCxnSpPr>
          <p:nvPr/>
        </p:nvCxnSpPr>
        <p:spPr>
          <a:xfrm>
            <a:off x="5120640" y="5273040"/>
            <a:ext cx="3116580" cy="452119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C76E09-C2B3-434D-8D8D-1B413A9BACD6}"/>
              </a:ext>
            </a:extLst>
          </p:cNvPr>
          <p:cNvSpPr txBox="1"/>
          <p:nvPr/>
        </p:nvSpPr>
        <p:spPr>
          <a:xfrm rot="532170">
            <a:off x="5580320" y="5494371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 B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F29DE-999E-4C5F-9A2B-716F1AAB08E1}"/>
              </a:ext>
            </a:extLst>
          </p:cNvPr>
          <p:cNvSpPr txBox="1"/>
          <p:nvPr/>
        </p:nvSpPr>
        <p:spPr>
          <a:xfrm rot="20723257">
            <a:off x="5581719" y="4036813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 A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02D0A-CF77-4A8E-83DE-C4E59F3AF946}"/>
              </a:ext>
            </a:extLst>
          </p:cNvPr>
          <p:cNvSpPr txBox="1"/>
          <p:nvPr/>
        </p:nvSpPr>
        <p:spPr>
          <a:xfrm>
            <a:off x="9717221" y="3454379"/>
            <a:ext cx="15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SUBSCRIBED TO TOPIC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C0714-7CE4-489F-8C80-EEC08B4D2111}"/>
              </a:ext>
            </a:extLst>
          </p:cNvPr>
          <p:cNvSpPr txBox="1"/>
          <p:nvPr/>
        </p:nvSpPr>
        <p:spPr>
          <a:xfrm>
            <a:off x="9783674" y="5263494"/>
            <a:ext cx="15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SUBSCRIBED TO TOPIC B</a:t>
            </a:r>
          </a:p>
        </p:txBody>
      </p:sp>
    </p:spTree>
    <p:extLst>
      <p:ext uri="{BB962C8B-B14F-4D97-AF65-F5344CB8AC3E}">
        <p14:creationId xmlns:p14="http://schemas.microsoft.com/office/powerpoint/2010/main" val="221491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71BE-5FB7-49AB-B887-5950BC9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Broker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374-B23D-41DB-9B05-318D6568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1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receives all messages, filters messages, publishes the messages to all subscribed clients </a:t>
            </a:r>
          </a:p>
          <a:p>
            <a:r>
              <a:rPr lang="en-US" dirty="0">
                <a:solidFill>
                  <a:schemeClr val="bg1"/>
                </a:solidFill>
              </a:rPr>
              <a:t>public/private </a:t>
            </a:r>
          </a:p>
          <a:p>
            <a:r>
              <a:rPr lang="en-US" dirty="0">
                <a:solidFill>
                  <a:schemeClr val="bg1"/>
                </a:solidFill>
              </a:rPr>
              <a:t>e.g.: </a:t>
            </a:r>
            <a:r>
              <a:rPr lang="en-US" dirty="0" err="1">
                <a:solidFill>
                  <a:schemeClr val="bg1"/>
                </a:solidFill>
              </a:rPr>
              <a:t>Mosquitto</a:t>
            </a:r>
            <a:r>
              <a:rPr lang="en-US" dirty="0">
                <a:solidFill>
                  <a:schemeClr val="bg1"/>
                </a:solidFill>
              </a:rPr>
              <a:t> broker</a:t>
            </a:r>
          </a:p>
        </p:txBody>
      </p:sp>
      <p:pic>
        <p:nvPicPr>
          <p:cNvPr id="5" name="Picture 2" descr="Install mosquitto on Linux | Snap Store">
            <a:extLst>
              <a:ext uri="{FF2B5EF4-FFF2-40B4-BE49-F238E27FC236}">
                <a16:creationId xmlns:a16="http://schemas.microsoft.com/office/drawing/2014/main" id="{EE36AB86-A7D3-40D8-818E-0B847D05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1" y="3129876"/>
            <a:ext cx="661009" cy="66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2527124-A44C-4842-AF1F-E6FF3B3D4A64}"/>
              </a:ext>
            </a:extLst>
          </p:cNvPr>
          <p:cNvGrpSpPr/>
          <p:nvPr/>
        </p:nvGrpSpPr>
        <p:grpSpPr>
          <a:xfrm>
            <a:off x="1076960" y="3790885"/>
            <a:ext cx="10038080" cy="1767336"/>
            <a:chOff x="1037520" y="3740085"/>
            <a:chExt cx="10038080" cy="1767336"/>
          </a:xfrm>
        </p:grpSpPr>
        <p:pic>
          <p:nvPicPr>
            <p:cNvPr id="7" name="Graphic 6" descr="Processor with solid fill">
              <a:extLst>
                <a:ext uri="{FF2B5EF4-FFF2-40B4-BE49-F238E27FC236}">
                  <a16:creationId xmlns:a16="http://schemas.microsoft.com/office/drawing/2014/main" id="{2FBE2051-4F58-42A9-9003-EE103715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520" y="3814862"/>
              <a:ext cx="1422400" cy="1422400"/>
            </a:xfrm>
            <a:prstGeom prst="rect">
              <a:avLst/>
            </a:prstGeom>
          </p:spPr>
        </p:pic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754FC725-066C-44F0-8B4C-4C199CB4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32080" y="3891353"/>
              <a:ext cx="1343520" cy="1343520"/>
            </a:xfrm>
            <a:prstGeom prst="rect">
              <a:avLst/>
            </a:prstGeom>
          </p:spPr>
        </p:pic>
        <p:pic>
          <p:nvPicPr>
            <p:cNvPr id="9" name="Graphic 8" descr="Syncing cloud with solid fill">
              <a:extLst>
                <a:ext uri="{FF2B5EF4-FFF2-40B4-BE49-F238E27FC236}">
                  <a16:creationId xmlns:a16="http://schemas.microsoft.com/office/drawing/2014/main" id="{543C2FAC-49F5-420D-8CC4-6A6473D7F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16061" y="3740085"/>
              <a:ext cx="1559877" cy="1559877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3B0264-0BA4-4657-89C1-C1FFA79A0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920" y="4753704"/>
              <a:ext cx="275336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94383-42FD-40A4-A4B8-4DC35EE5C7AA}"/>
                </a:ext>
              </a:extLst>
            </p:cNvPr>
            <p:cNvCxnSpPr>
              <a:cxnSpLocks/>
            </p:cNvCxnSpPr>
            <p:nvPr/>
          </p:nvCxnSpPr>
          <p:spPr>
            <a:xfrm>
              <a:off x="6950640" y="4753704"/>
              <a:ext cx="278144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5A4C7E-3F9E-4522-B633-A6628D735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5937" y="4391124"/>
              <a:ext cx="2856142" cy="1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AF2EE7-7243-49A4-98B7-896BCAFBA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8529" y="4391124"/>
              <a:ext cx="2856142" cy="1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AAFEEB-1379-470A-B5A9-A33E0F655936}"/>
                </a:ext>
              </a:extLst>
            </p:cNvPr>
            <p:cNvSpPr txBox="1"/>
            <p:nvPr/>
          </p:nvSpPr>
          <p:spPr>
            <a:xfrm>
              <a:off x="5612854" y="5080687"/>
              <a:ext cx="966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BROKER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8E550B-9630-4B61-807E-1ECC2B7CD2D3}"/>
                </a:ext>
              </a:extLst>
            </p:cNvPr>
            <p:cNvSpPr txBox="1"/>
            <p:nvPr/>
          </p:nvSpPr>
          <p:spPr>
            <a:xfrm>
              <a:off x="1215561" y="5138089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 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953001-F072-42CA-8A7F-EE937421E6F4}"/>
                </a:ext>
              </a:extLst>
            </p:cNvPr>
            <p:cNvSpPr txBox="1"/>
            <p:nvPr/>
          </p:nvSpPr>
          <p:spPr>
            <a:xfrm>
              <a:off x="9875490" y="5115296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39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E16-DB8F-4445-B8A2-6F6E82C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it works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2CEE55-E8EB-4BC7-8367-B9F5F4AF7334}"/>
              </a:ext>
            </a:extLst>
          </p:cNvPr>
          <p:cNvGrpSpPr/>
          <p:nvPr/>
        </p:nvGrpSpPr>
        <p:grpSpPr>
          <a:xfrm>
            <a:off x="1037520" y="1027906"/>
            <a:ext cx="10038080" cy="4774918"/>
            <a:chOff x="1037520" y="1027906"/>
            <a:chExt cx="10038080" cy="4774918"/>
          </a:xfrm>
        </p:grpSpPr>
        <p:pic>
          <p:nvPicPr>
            <p:cNvPr id="5" name="Graphic 4" descr="Processor with solid fill">
              <a:extLst>
                <a:ext uri="{FF2B5EF4-FFF2-40B4-BE49-F238E27FC236}">
                  <a16:creationId xmlns:a16="http://schemas.microsoft.com/office/drawing/2014/main" id="{B52F5DD2-C4E1-4F00-BE12-0D44894D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520" y="2762773"/>
              <a:ext cx="1422400" cy="1422400"/>
            </a:xfrm>
            <a:prstGeom prst="rect">
              <a:avLst/>
            </a:prstGeom>
          </p:spPr>
        </p:pic>
        <p:pic>
          <p:nvPicPr>
            <p:cNvPr id="7" name="Graphic 6" descr="Monitor with solid fill">
              <a:extLst>
                <a:ext uri="{FF2B5EF4-FFF2-40B4-BE49-F238E27FC236}">
                  <a16:creationId xmlns:a16="http://schemas.microsoft.com/office/drawing/2014/main" id="{B32D2029-B671-4688-A2CC-7C7BD143E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2080" y="2681614"/>
              <a:ext cx="1343520" cy="1343520"/>
            </a:xfrm>
            <a:prstGeom prst="rect">
              <a:avLst/>
            </a:prstGeom>
          </p:spPr>
        </p:pic>
        <p:pic>
          <p:nvPicPr>
            <p:cNvPr id="9" name="Graphic 8" descr="Syncing cloud with solid fill">
              <a:extLst>
                <a:ext uri="{FF2B5EF4-FFF2-40B4-BE49-F238E27FC236}">
                  <a16:creationId xmlns:a16="http://schemas.microsoft.com/office/drawing/2014/main" id="{FFE64D12-7BA3-4C08-9D92-71CA6E192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16061" y="2573436"/>
              <a:ext cx="1559877" cy="155987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111067-02BD-498C-87B3-028DB1724C6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920" y="3587055"/>
              <a:ext cx="2753360" cy="0"/>
            </a:xfrm>
            <a:prstGeom prst="straightConnector1">
              <a:avLst/>
            </a:prstGeom>
            <a:ln w="571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9AB488-9E36-4EEB-B3D0-E76CF2575880}"/>
                </a:ext>
              </a:extLst>
            </p:cNvPr>
            <p:cNvCxnSpPr>
              <a:cxnSpLocks/>
            </p:cNvCxnSpPr>
            <p:nvPr/>
          </p:nvCxnSpPr>
          <p:spPr>
            <a:xfrm>
              <a:off x="6950640" y="3587055"/>
              <a:ext cx="2781440" cy="0"/>
            </a:xfrm>
            <a:prstGeom prst="straightConnector1">
              <a:avLst/>
            </a:prstGeom>
            <a:ln w="571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Monitor with solid fill">
              <a:extLst>
                <a:ext uri="{FF2B5EF4-FFF2-40B4-BE49-F238E27FC236}">
                  <a16:creationId xmlns:a16="http://schemas.microsoft.com/office/drawing/2014/main" id="{F3BE0868-8FDE-4E50-89E1-D85A752C5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2079" y="4459304"/>
              <a:ext cx="1343520" cy="134352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1C0DBF-3D7C-4C91-AE48-6B96026D9E32}"/>
                </a:ext>
              </a:extLst>
            </p:cNvPr>
            <p:cNvCxnSpPr>
              <a:cxnSpLocks/>
            </p:cNvCxnSpPr>
            <p:nvPr/>
          </p:nvCxnSpPr>
          <p:spPr>
            <a:xfrm>
              <a:off x="6706800" y="4291530"/>
              <a:ext cx="2933839" cy="1091311"/>
            </a:xfrm>
            <a:prstGeom prst="straightConnector1">
              <a:avLst/>
            </a:prstGeom>
            <a:ln w="571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Monitor with solid fill">
              <a:extLst>
                <a:ext uri="{FF2B5EF4-FFF2-40B4-BE49-F238E27FC236}">
                  <a16:creationId xmlns:a16="http://schemas.microsoft.com/office/drawing/2014/main" id="{320D2DD8-348F-4651-8AC8-F09D7BC31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2079" y="1027906"/>
              <a:ext cx="1343520" cy="13435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B3DF48-1C16-439B-A854-9EE9AC4C5DF7}"/>
                </a:ext>
              </a:extLst>
            </p:cNvPr>
            <p:cNvSpPr txBox="1"/>
            <p:nvPr/>
          </p:nvSpPr>
          <p:spPr>
            <a:xfrm>
              <a:off x="3335501" y="3615524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6504EE-A751-4828-947E-E09F25DE1085}"/>
                </a:ext>
              </a:extLst>
            </p:cNvPr>
            <p:cNvSpPr txBox="1"/>
            <p:nvPr/>
          </p:nvSpPr>
          <p:spPr>
            <a:xfrm>
              <a:off x="7802909" y="3609245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DFE3BE-2252-48EF-A3F3-260EAEDEDA01}"/>
                </a:ext>
              </a:extLst>
            </p:cNvPr>
            <p:cNvSpPr txBox="1"/>
            <p:nvPr/>
          </p:nvSpPr>
          <p:spPr>
            <a:xfrm rot="1226660">
              <a:off x="7566349" y="4840325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EF5F22-194B-47DD-B2B8-9DF0DC533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5937" y="3224475"/>
              <a:ext cx="2856142" cy="1"/>
            </a:xfrm>
            <a:prstGeom prst="straightConnector1">
              <a:avLst/>
            </a:prstGeom>
            <a:ln w="57150">
              <a:solidFill>
                <a:srgbClr val="FF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F41BFC-D266-40E4-B621-47EB8794CE6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6784497" y="4047323"/>
              <a:ext cx="2947582" cy="1083741"/>
            </a:xfrm>
            <a:prstGeom prst="straightConnector1">
              <a:avLst/>
            </a:prstGeom>
            <a:ln w="57150">
              <a:solidFill>
                <a:srgbClr val="FF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467CB2-E66B-4154-AA2E-ADA022C52EAD}"/>
                </a:ext>
              </a:extLst>
            </p:cNvPr>
            <p:cNvSpPr txBox="1"/>
            <p:nvPr/>
          </p:nvSpPr>
          <p:spPr>
            <a:xfrm rot="1217165">
              <a:off x="7825481" y="4274637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4803E6-2C84-41A2-B107-500CD6296E40}"/>
                </a:ext>
              </a:extLst>
            </p:cNvPr>
            <p:cNvSpPr txBox="1"/>
            <p:nvPr/>
          </p:nvSpPr>
          <p:spPr>
            <a:xfrm>
              <a:off x="7722441" y="2851768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9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E16-DB8F-4445-B8A2-6F6E82C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MQTT Quality of Service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8E07-31A6-49ED-8112-E84B106C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value represents an agreement between the sender of a message and the receiver of a message </a:t>
            </a:r>
          </a:p>
          <a:p>
            <a:r>
              <a:rPr lang="en-US" dirty="0">
                <a:solidFill>
                  <a:schemeClr val="bg1"/>
                </a:solidFill>
              </a:rPr>
              <a:t>defines the guarantee of delivery for a specific message </a:t>
            </a:r>
          </a:p>
          <a:p>
            <a:r>
              <a:rPr lang="en-US" dirty="0">
                <a:solidFill>
                  <a:schemeClr val="bg1"/>
                </a:solidFill>
              </a:rPr>
              <a:t>3 possible values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 – at most once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 – at least once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 – exactly once </a:t>
            </a:r>
          </a:p>
        </p:txBody>
      </p:sp>
    </p:spTree>
    <p:extLst>
      <p:ext uri="{BB962C8B-B14F-4D97-AF65-F5344CB8AC3E}">
        <p14:creationId xmlns:p14="http://schemas.microsoft.com/office/powerpoint/2010/main" val="385884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F0000"/>
            </a:gs>
            <a:gs pos="100000">
              <a:srgbClr val="66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189-E2D1-44B2-B89C-B186B7D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 for your attention!!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44AA-56C8-4FDF-82AF-19CA01B2ED42}"/>
              </a:ext>
            </a:extLst>
          </p:cNvPr>
          <p:cNvSpPr txBox="1"/>
          <p:nvPr/>
        </p:nvSpPr>
        <p:spPr>
          <a:xfrm>
            <a:off x="10472490" y="6488668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Petra Jankurová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453-9E87-40AD-9AF9-4952F600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Node-RED?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3E0-3CA1-4311-A244-17379167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tool </a:t>
            </a:r>
          </a:p>
          <a:p>
            <a:r>
              <a:rPr lang="en-US" dirty="0">
                <a:solidFill>
                  <a:schemeClr val="bg1"/>
                </a:solidFill>
              </a:rPr>
              <a:t>visual programming </a:t>
            </a:r>
          </a:p>
          <a:p>
            <a:r>
              <a:rPr lang="en-US" dirty="0">
                <a:solidFill>
                  <a:schemeClr val="bg1"/>
                </a:solidFill>
              </a:rPr>
              <a:t>flow-based </a:t>
            </a:r>
          </a:p>
          <a:p>
            <a:r>
              <a:rPr lang="en-US" dirty="0">
                <a:solidFill>
                  <a:schemeClr val="bg1"/>
                </a:solidFill>
              </a:rPr>
              <a:t>browser-based </a:t>
            </a:r>
          </a:p>
          <a:p>
            <a:r>
              <a:rPr lang="en-US" dirty="0">
                <a:solidFill>
                  <a:schemeClr val="bg1"/>
                </a:solidFill>
              </a:rPr>
              <a:t>wiring together HW devices, APIs, and online services </a:t>
            </a:r>
          </a:p>
          <a:p>
            <a:r>
              <a:rPr lang="en-US" dirty="0">
                <a:solidFill>
                  <a:schemeClr val="bg1"/>
                </a:solidFill>
              </a:rPr>
              <a:t>IoT </a:t>
            </a:r>
          </a:p>
          <a:p>
            <a:r>
              <a:rPr lang="en-US" dirty="0">
                <a:solidFill>
                  <a:schemeClr val="bg1"/>
                </a:solidFill>
              </a:rPr>
              <a:t>runtime built on Node.js (JavaScript runtime environment)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85A8-5DBC-42F8-A962-12639250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2387" y="5387340"/>
            <a:ext cx="1511413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2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453-9E87-40AD-9AF9-4952F600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3E0-3CA1-4311-A244-17379167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functionality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inputs/outputs </a:t>
            </a:r>
          </a:p>
          <a:p>
            <a:r>
              <a:rPr lang="en-US" dirty="0">
                <a:solidFill>
                  <a:schemeClr val="bg1"/>
                </a:solidFill>
              </a:rPr>
              <a:t>a node can receive data and pass it to other nodes </a:t>
            </a:r>
          </a:p>
          <a:p>
            <a:r>
              <a:rPr lang="en-US" dirty="0">
                <a:solidFill>
                  <a:schemeClr val="bg1"/>
                </a:solidFill>
              </a:rPr>
              <a:t>nodes can be connected this way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F5C4-620D-4EA7-BF8F-5E32E06F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51" y="829786"/>
            <a:ext cx="5089703" cy="2864008"/>
          </a:xfrm>
          <a:prstGeom prst="rect">
            <a:avLst/>
          </a:prstGeom>
        </p:spPr>
      </p:pic>
      <p:pic>
        <p:nvPicPr>
          <p:cNvPr id="1026" name="Picture 2" descr="Using Node-RED Library to Wire Telemetry Data from IoT to the Cloud | by  ELEKS | ELEKS BLOG | Medium">
            <a:extLst>
              <a:ext uri="{FF2B5EF4-FFF2-40B4-BE49-F238E27FC236}">
                <a16:creationId xmlns:a16="http://schemas.microsoft.com/office/drawing/2014/main" id="{22BF1F89-18F1-4061-BD63-06C614167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b="14384"/>
          <a:stretch/>
        </p:blipFill>
        <p:spPr bwMode="auto">
          <a:xfrm>
            <a:off x="2160754" y="4596210"/>
            <a:ext cx="7870491" cy="205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453-9E87-40AD-9AF9-4952F600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Environment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8C9B4-93AA-48DB-8E27-22D9AA17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01775"/>
            <a:ext cx="975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453-9E87-40AD-9AF9-4952F600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19A-0CC4-4230-AF79-01DC989E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install node.js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node.red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OR via Docker </a:t>
            </a:r>
          </a:p>
        </p:txBody>
      </p:sp>
    </p:spTree>
    <p:extLst>
      <p:ext uri="{BB962C8B-B14F-4D97-AF65-F5344CB8AC3E}">
        <p14:creationId xmlns:p14="http://schemas.microsoft.com/office/powerpoint/2010/main" val="293778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C8D17-11EB-4FBD-AF7E-BCCCE0CF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76425"/>
            <a:ext cx="12192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E16-DB8F-4445-B8A2-6F6E82C4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MQTT?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E13D-5DC6-4001-BD9A-F4AEC385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messaging protocol </a:t>
            </a:r>
          </a:p>
          <a:p>
            <a:r>
              <a:rPr lang="en-US" dirty="0">
                <a:solidFill>
                  <a:schemeClr val="bg1"/>
                </a:solidFill>
              </a:rPr>
              <a:t>publish/subscribe based </a:t>
            </a:r>
          </a:p>
          <a:p>
            <a:r>
              <a:rPr lang="en-US" dirty="0">
                <a:solidFill>
                  <a:schemeClr val="bg1"/>
                </a:solidFill>
              </a:rPr>
              <a:t>bidirectional </a:t>
            </a:r>
          </a:p>
          <a:p>
            <a:r>
              <a:rPr lang="en-US" dirty="0">
                <a:solidFill>
                  <a:schemeClr val="bg1"/>
                </a:solidFill>
              </a:rPr>
              <a:t>lightweight </a:t>
            </a:r>
          </a:p>
          <a:p>
            <a:r>
              <a:rPr lang="en-US" dirty="0">
                <a:solidFill>
                  <a:schemeClr val="bg1"/>
                </a:solidFill>
              </a:rPr>
              <a:t>avoids direct connections between devices by relaying the data through a central server (broker) 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bg1"/>
                </a:solidFill>
              </a:rPr>
              <a:t>easy to add new devices without having to change the existent infrastructure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bg1"/>
                </a:solidFill>
              </a:rPr>
              <a:t>no need for compatibility between the clients </a:t>
            </a:r>
          </a:p>
        </p:txBody>
      </p:sp>
    </p:spTree>
    <p:extLst>
      <p:ext uri="{BB962C8B-B14F-4D97-AF65-F5344CB8AC3E}">
        <p14:creationId xmlns:p14="http://schemas.microsoft.com/office/powerpoint/2010/main" val="36562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71BE-5FB7-49AB-B887-5950BC9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Publish &amp; Subscribe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374-B23D-41DB-9B05-318D6568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device can publish messages to other devices </a:t>
            </a:r>
          </a:p>
          <a:p>
            <a:r>
              <a:rPr lang="en-US" dirty="0">
                <a:solidFill>
                  <a:schemeClr val="bg1"/>
                </a:solidFill>
              </a:rPr>
              <a:t>a device can subscribe to a topic to receive messages from it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91C99A-2BBC-4A45-BDE6-08977619CB89}"/>
              </a:ext>
            </a:extLst>
          </p:cNvPr>
          <p:cNvGrpSpPr/>
          <p:nvPr/>
        </p:nvGrpSpPr>
        <p:grpSpPr>
          <a:xfrm>
            <a:off x="3068320" y="3596640"/>
            <a:ext cx="5872480" cy="2054094"/>
            <a:chOff x="1971040" y="4086916"/>
            <a:chExt cx="4368800" cy="1543498"/>
          </a:xfrm>
        </p:grpSpPr>
        <p:pic>
          <p:nvPicPr>
            <p:cNvPr id="21" name="Graphic 20" descr="Monitor with solid fill">
              <a:extLst>
                <a:ext uri="{FF2B5EF4-FFF2-40B4-BE49-F238E27FC236}">
                  <a16:creationId xmlns:a16="http://schemas.microsoft.com/office/drawing/2014/main" id="{9D655042-D404-4841-88A0-FB7F91E8F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1040" y="4086916"/>
              <a:ext cx="1543498" cy="1543498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BD062E-C30B-44CC-8C68-1309D7E56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440" y="5011325"/>
              <a:ext cx="2593710" cy="0"/>
            </a:xfrm>
            <a:prstGeom prst="straightConnector1">
              <a:avLst/>
            </a:prstGeom>
            <a:ln w="571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AE1BFD-6B82-4484-BB40-C47958AED2E7}"/>
                </a:ext>
              </a:extLst>
            </p:cNvPr>
            <p:cNvSpPr txBox="1"/>
            <p:nvPr/>
          </p:nvSpPr>
          <p:spPr>
            <a:xfrm>
              <a:off x="4533180" y="5011325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DDFBB9-6EA1-4534-88EA-FA331C02AB45}"/>
                </a:ext>
              </a:extLst>
            </p:cNvPr>
            <p:cNvCxnSpPr>
              <a:cxnSpLocks/>
            </p:cNvCxnSpPr>
            <p:nvPr/>
          </p:nvCxnSpPr>
          <p:spPr>
            <a:xfrm>
              <a:off x="3728720" y="4701068"/>
              <a:ext cx="261112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B2E6A-44AF-4B7A-A0E2-1FBE34AB8B76}"/>
                </a:ext>
              </a:extLst>
            </p:cNvPr>
            <p:cNvSpPr txBox="1"/>
            <p:nvPr/>
          </p:nvSpPr>
          <p:spPr>
            <a:xfrm>
              <a:off x="4415360" y="4310783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59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471BE-5FB7-49AB-B887-5950BC9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Message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374-B23D-41DB-9B05-318D6568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exchanged between devices – commands or data </a:t>
            </a:r>
          </a:p>
        </p:txBody>
      </p:sp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FD09633A-5A15-43DD-8FB4-BB730942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93" y="3429000"/>
            <a:ext cx="2074748" cy="2054094"/>
          </a:xfrm>
          <a:prstGeom prst="rect">
            <a:avLst/>
          </a:prstGeom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F1BECC1D-DBC9-4925-A12D-C2FF3031F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8061" y="3274124"/>
            <a:ext cx="2074748" cy="20540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2A0820-071D-4E15-B53C-9F250410B0E2}"/>
              </a:ext>
            </a:extLst>
          </p:cNvPr>
          <p:cNvCxnSpPr>
            <a:cxnSpLocks/>
          </p:cNvCxnSpPr>
          <p:nvPr/>
        </p:nvCxnSpPr>
        <p:spPr>
          <a:xfrm flipH="1">
            <a:off x="4271505" y="4075008"/>
            <a:ext cx="3486429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EEB958-F078-488F-B379-6975F60DA1ED}"/>
              </a:ext>
            </a:extLst>
          </p:cNvPr>
          <p:cNvCxnSpPr>
            <a:cxnSpLocks/>
          </p:cNvCxnSpPr>
          <p:nvPr/>
        </p:nvCxnSpPr>
        <p:spPr>
          <a:xfrm>
            <a:off x="4439920" y="4673600"/>
            <a:ext cx="3480574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C953A-A8A1-47BD-89F8-9D20C28E01EF}"/>
              </a:ext>
            </a:extLst>
          </p:cNvPr>
          <p:cNvSpPr txBox="1"/>
          <p:nvPr/>
        </p:nvSpPr>
        <p:spPr>
          <a:xfrm>
            <a:off x="5626145" y="368535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5D2D-6F7B-4F11-9E6B-3EB4B4F2F771}"/>
              </a:ext>
            </a:extLst>
          </p:cNvPr>
          <p:cNvSpPr txBox="1"/>
          <p:nvPr/>
        </p:nvSpPr>
        <p:spPr>
          <a:xfrm>
            <a:off x="5626145" y="4673600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0371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1D128B54415408C8A561EDBEF6F59" ma:contentTypeVersion="8" ma:contentTypeDescription="Create a new document." ma:contentTypeScope="" ma:versionID="7b6e7f3f151ac3c6f1373b756ff9e6f7">
  <xsd:schema xmlns:xsd="http://www.w3.org/2001/XMLSchema" xmlns:xs="http://www.w3.org/2001/XMLSchema" xmlns:p="http://schemas.microsoft.com/office/2006/metadata/properties" xmlns:ns2="23ed4d53-f3bb-4aa9-a1ea-eab483942ada" targetNamespace="http://schemas.microsoft.com/office/2006/metadata/properties" ma:root="true" ma:fieldsID="5397e8f6f8fda0f317708ea81be1f80e" ns2:_="">
    <xsd:import namespace="23ed4d53-f3bb-4aa9-a1ea-eab483942a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d4d53-f3bb-4aa9-a1ea-eab483942a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4DD01-6DC2-4645-B6E7-2D4259DB084C}"/>
</file>

<file path=customXml/itemProps2.xml><?xml version="1.0" encoding="utf-8"?>
<ds:datastoreItem xmlns:ds="http://schemas.openxmlformats.org/officeDocument/2006/customXml" ds:itemID="{B87E258E-1DB2-4F9E-871F-4EDE120154A6}"/>
</file>

<file path=customXml/itemProps3.xml><?xml version="1.0" encoding="utf-8"?>
<ds:datastoreItem xmlns:ds="http://schemas.openxmlformats.org/officeDocument/2006/customXml" ds:itemID="{BD05A55F-27F1-4DF0-A9CC-F1DC541322C9}"/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301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Node-RED? </vt:lpstr>
      <vt:lpstr>How it works </vt:lpstr>
      <vt:lpstr>Environment </vt:lpstr>
      <vt:lpstr>Installation </vt:lpstr>
      <vt:lpstr>PowerPoint Presentation</vt:lpstr>
      <vt:lpstr>What is MQTT? </vt:lpstr>
      <vt:lpstr>Publish &amp; Subscribe </vt:lpstr>
      <vt:lpstr>Message </vt:lpstr>
      <vt:lpstr>Topic </vt:lpstr>
      <vt:lpstr>Broker </vt:lpstr>
      <vt:lpstr>How it works </vt:lpstr>
      <vt:lpstr>MQTT Quality of Service </vt:lpstr>
      <vt:lpstr>Thank you for your attention!!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Jankurova</dc:creator>
  <cp:lastModifiedBy>Petra Jankurova</cp:lastModifiedBy>
  <cp:revision>1</cp:revision>
  <dcterms:created xsi:type="dcterms:W3CDTF">2022-03-14T08:45:59Z</dcterms:created>
  <dcterms:modified xsi:type="dcterms:W3CDTF">2022-03-15T16:40:43Z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0x0101007991D128B54415408C8A561EDBEF6F59</vt:lpwstr>
  </property>
</Properties>
</file>