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39887-B31B-426E-87D0-72AD08F871E1}">
  <a:tblStyle styleId="{0FC39887-B31B-426E-87D0-72AD08F87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ASUS-placa base B150-PLUS D3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2x4GB DDR3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64GB M2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GB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1300X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GA-AX370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2(8GB)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1600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(AM4) PRIME B450M-A II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5600G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1050-Ti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Ryzen 7 5800X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MSI B450M Gaming Plus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SATA/M2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NVIDIA GeForce GTX 690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Board GIGABYTE H510M 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Sata/M2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1060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B450M DS3H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Sata/ M2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Rx 580 8gb 256bit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{0FC39887-B31B-426E-87D0-72AD08F871E1}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Sata/ 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RTX 3060 12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