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a19119d0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a19119d0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a16f952f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a16f952f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a16f952f5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a16f952f5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16f952f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16f952f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a16f952f5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a16f952f5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a16f952f5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a16f952f5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a19119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5a19119d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a19119d0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a19119d0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a19119d0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a19119d0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 i sadržaj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Noto Sans Symbols"/>
              <a:buChar char="❖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Noto Sans Symbols"/>
              <a:buChar char="❖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Noto Sans Symbols"/>
              <a:buChar char="❖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Noto Sans Symbols"/>
              <a:buChar char="❖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Noto Sans Symbols"/>
              <a:buChar char="❖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tejs.dev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oiva.io/?npm=vite+webpack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oiva.io/?npm=vite+webpack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Vite - Next Generation Frontend Tooling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Brz, lagan i moćan alat za razvoj frontenda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250350" y="4120025"/>
            <a:ext cx="264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 sz="2100">
                <a:solidFill>
                  <a:schemeClr val="dk1"/>
                </a:solidFill>
              </a:rPr>
              <a:t>Ana-Maria Žgela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4587" y="113763"/>
            <a:ext cx="2059324" cy="61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VITE file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800110" y="13974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defineConfig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hr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'vite'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'path'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defineConfig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build: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outDir: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'public'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assetsDir: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'assets'</a:t>
            </a:r>
            <a:endParaRPr sz="11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base: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resolve: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alias: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hr" sz="11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'@'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hr" sz="11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hr" sz="11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hr" sz="11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__dirname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hr" sz="11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'assets'</a:t>
            </a: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1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900"/>
              </a:spcBef>
              <a:spcAft>
                <a:spcPts val="200"/>
              </a:spcAft>
              <a:buSzPts val="935"/>
              <a:buNone/>
            </a:pPr>
            <a:r>
              <a:t/>
            </a:r>
            <a:endParaRPr sz="1392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715" y="109885"/>
            <a:ext cx="1544493" cy="45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Što je Vite?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Vite je novi alat za razvoj frontenda koji je brzo stekao popularnost.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Osmišljen kao zamena za tradicionalne bundlere poput Webpack-a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Izuzetno je brz, lagan i moćan.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Temelji se na projektu Vitess, koji je originalno razvio Google.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 u="sng">
                <a:solidFill>
                  <a:schemeClr val="hlink"/>
                </a:solidFill>
                <a:hlinkClick r:id="rId3"/>
              </a:rPr>
              <a:t>https://vitejs.dev/</a:t>
            </a:r>
            <a:r>
              <a:rPr lang="hr"/>
              <a:t>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725" y="3023200"/>
            <a:ext cx="3011276" cy="18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87900" y="330232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200">
                <a:solidFill>
                  <a:schemeClr val="lt1"/>
                </a:solidFill>
                <a:highlight>
                  <a:schemeClr val="dk1"/>
                </a:highlight>
              </a:rPr>
              <a:t>Vitess je projekt otvorenog koda za skaliranje i upravljanje MySQL bazama podataka za velike, visokoopterećene aplikacije. Razvili su ga inženjeri u Googleu i koristi se u Googleovim proizvodima kao što su YouTube i Google Search.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4587" y="113763"/>
            <a:ext cx="2059324" cy="61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Zašto </a:t>
            </a:r>
            <a:r>
              <a:rPr lang="hr"/>
              <a:t>Vite?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r"/>
              <a:t>Brzina</a:t>
            </a:r>
            <a:r>
              <a:rPr lang="hr"/>
              <a:t>: Vite je nevjerojatno brz i može značajno poboljšati performanse vaših frontend aplikacija.</a:t>
            </a:r>
            <a:r>
              <a:rPr lang="hr" sz="1600"/>
              <a:t>(</a:t>
            </a:r>
            <a:r>
              <a:rPr lang="hr" sz="1600"/>
              <a:t>Umesto da aplikacija bude prebundlovana u jedan veliki paket, Vite koristi ESM (ES Modules)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r"/>
              <a:t>Lakoća</a:t>
            </a:r>
            <a:r>
              <a:rPr lang="hr"/>
              <a:t>: Vite je vrlo lagan i može se koristiti za izgradnju i najmanjih frontend aplikacija.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r"/>
              <a:t>Moć</a:t>
            </a:r>
            <a:r>
              <a:rPr lang="hr"/>
              <a:t>: Vite je vrlo moćan i može se koristiti za izgradnju kompleksnih frontend aplikacija.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Vite podržava Hot Module Replacement (HMR), što znači da se promjene u kodu odmah reflektiraju u aplikaciji bez potrebe za ponovnim pokretanjem servera ili osvježavanjem stranice.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4587" y="113763"/>
            <a:ext cx="2059324" cy="61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196" y="0"/>
            <a:ext cx="7423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Popularnost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949800" y="565125"/>
            <a:ext cx="4049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r" u="sng">
                <a:solidFill>
                  <a:schemeClr val="hlink"/>
                </a:solidFill>
                <a:hlinkClick r:id="rId3"/>
              </a:rPr>
              <a:t>https://moiva.io/?npm=vite+webpack</a:t>
            </a:r>
            <a:r>
              <a:rPr lang="hr"/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4587" y="113763"/>
            <a:ext cx="2059324" cy="61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50" y="1870000"/>
            <a:ext cx="4175326" cy="241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4600" y="1037025"/>
            <a:ext cx="3588026" cy="20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5901" y="3208350"/>
            <a:ext cx="3137131" cy="180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Popularnost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949800" y="565125"/>
            <a:ext cx="4049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r" u="sng">
                <a:solidFill>
                  <a:schemeClr val="hlink"/>
                </a:solidFill>
                <a:hlinkClick r:id="rId3"/>
              </a:rPr>
              <a:t>https://moiva.io/?npm=vite+webpack</a:t>
            </a:r>
            <a:r>
              <a:rPr lang="hr"/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4587" y="113763"/>
            <a:ext cx="2059324" cy="61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96525"/>
            <a:ext cx="3993597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8397" y="1296525"/>
            <a:ext cx="399467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Kako se koristi?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7900" y="1489825"/>
            <a:ext cx="8368200" cy="3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Vite se koristi tako da se kreira Vite projekt.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Prvo, trebate instalirati Vite globalno putem NPM-a ili Yarn-a.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Zatim, možete inicijalizirati novi Vite projekat komandom npm init vite ili yarn create vite.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Također se može kreirati i lokalno unutar repozitorija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Nakon inicijalizacije projekta, možete pokrenuti lokalni razvojni server komandom npm run dev.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Nakon što je Vite projekt kreiran, možete početi razvijati svoju frontend aplikaciju.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r"/>
              <a:t>Vite će automatski sastavljati vaš kod i servirati vašu aplikaciju.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4587" y="113763"/>
            <a:ext cx="2059324" cy="61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822958" y="214950"/>
            <a:ext cx="3345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hr"/>
              <a:t>Prednosti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97888" y="1384294"/>
            <a:ext cx="40638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Brzo vrijeme učitavanja tokom razvoja zahvaljujući HMR podršci i ESM (skupu pravila koja definiraju kako kreirati i pokrenuti Vite projekt).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Jednostavno konfiguriranje i integracija sa različitim frontend okvirima i alatima.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Prekompajliranje </a:t>
            </a:r>
            <a:r>
              <a:rPr lang="hr"/>
              <a:t>koda na serveru pruža dodatno ubrzanje vremena učitavanja aplikacije kod klijenta.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715" y="109885"/>
            <a:ext cx="1544493" cy="45933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5189665" y="214950"/>
            <a:ext cx="3345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hr"/>
              <a:t>Nedostaci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78138" y="1384294"/>
            <a:ext cx="40638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Vite je relativno nov alat i može biti manje stabilan ili ima manju zajednicu u odnosu na Webpack-a.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Neke naprednije funkcionalnosti, kao što je optimizacija i tree shaking, mogu biti manje razvijene u usporedbi s drugim alatima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Kada se koristi?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822953" y="1384300"/>
            <a:ext cx="49377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hr" sz="1900"/>
              <a:t>Vite se može koristiti za izgradnju raznih frontend aplikacija, uključujući:</a:t>
            </a:r>
            <a:endParaRPr sz="19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900"/>
              <a:t>Single-page aplikacije (SPAs)</a:t>
            </a:r>
            <a:endParaRPr sz="19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900"/>
              <a:t>Progressive web applications (PWAs)</a:t>
            </a:r>
            <a:endParaRPr sz="19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hr" sz="1900"/>
              <a:t>React aplikacije</a:t>
            </a:r>
            <a:endParaRPr sz="19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 sz="1900"/>
              <a:t>Vue.js aplikacij</a:t>
            </a:r>
            <a:r>
              <a:rPr lang="hr"/>
              <a:t>e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5942850" y="858375"/>
            <a:ext cx="3000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200">
                <a:solidFill>
                  <a:schemeClr val="lt1"/>
                </a:solidFill>
                <a:highlight>
                  <a:schemeClr val="dk1"/>
                </a:highlight>
              </a:rPr>
              <a:t>PWA - </a:t>
            </a:r>
            <a:r>
              <a:rPr lang="hr" sz="1200">
                <a:solidFill>
                  <a:schemeClr val="lt1"/>
                </a:solidFill>
                <a:highlight>
                  <a:schemeClr val="dk1"/>
                </a:highlight>
              </a:rPr>
              <a:t>vrsta web aplikacija koje nude najbolje od oba svijeta: mobilnost i iskustvo desktop aplikacija. 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hr" sz="1200">
                <a:solidFill>
                  <a:schemeClr val="lt1"/>
                </a:solidFill>
                <a:highlight>
                  <a:schemeClr val="dk1"/>
                </a:highlight>
              </a:rPr>
              <a:t>PWAs se mogu instalirati na uređaje, mogu se koristiti bez internetske veze i mogu se koristiti kao aplikacije koje se puštaju u pozadini.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hr" sz="1200">
                <a:solidFill>
                  <a:schemeClr val="lt1"/>
                </a:solidFill>
                <a:highlight>
                  <a:schemeClr val="dk1"/>
                </a:highlight>
              </a:rPr>
              <a:t>PWAs se mogu stvoriti koristeći standardne web tehnologije, kao što su HTML, CSS i JavaScript. To ih čini pristupačnim za razvoj i održavanje. PWAs se također mogu distribuirati putem App Storea i Google Playa, što ih čini lako dostupnim korisnicima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hr" sz="1200">
                <a:solidFill>
                  <a:schemeClr val="lt1"/>
                </a:solidFill>
                <a:highlight>
                  <a:schemeClr val="dk1"/>
                </a:highlight>
              </a:rPr>
              <a:t>Primjeri: Google Maps, Pinterest, Spotify, Uber…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715" y="109885"/>
            <a:ext cx="1544493" cy="45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VITE instalacija + package.json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23850" lvl="0" marL="457200" rtl="0" algn="l">
              <a:spcBef>
                <a:spcPts val="90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npm init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pitat će nekoliko informacija kao što je package name (ime projekta npr Primjer)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version (default samo s enterom)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description (opis projekta)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entry point (default index.js)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r"/>
              <a:t>ostalo isto po defaultu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npm install vite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npm install bootstrap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npm install </a:t>
            </a:r>
            <a:r>
              <a:rPr lang="hr"/>
              <a:t>popper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npm install sass -dev (za stil)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r"/>
              <a:t>U package.jsonu unutar skripti: </a:t>
            </a:r>
            <a:br>
              <a:rPr lang="hr"/>
            </a:b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715" y="109885"/>
            <a:ext cx="1544493" cy="4593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4486800" y="36166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"dev"</a:t>
            </a:r>
            <a:r>
              <a:rPr lang="h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h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"vite"</a:t>
            </a:r>
            <a:r>
              <a:rPr lang="h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"build"</a:t>
            </a:r>
            <a:r>
              <a:rPr lang="h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h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"vite build"</a:t>
            </a:r>
            <a:r>
              <a:rPr lang="h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"preview"</a:t>
            </a:r>
            <a:r>
              <a:rPr lang="hr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hr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"vite preview"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002500" y="4482950"/>
            <a:ext cx="3000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None/>
            </a:pPr>
            <a:r>
              <a:rPr lang="h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npm install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