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786941F-B39B-902E-FF52-071B21F3C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IZZIV: PREVAJALNIK</a:t>
            </a:r>
            <a:endParaRPr lang="sl-SI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B3A3B7D2-5D5F-847E-E2D5-AB8B3DFED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Skupina</a:t>
            </a:r>
            <a:r>
              <a:rPr lang="en-GB" dirty="0"/>
              <a:t> Ninja </a:t>
            </a:r>
            <a:r>
              <a:rPr lang="en-GB" dirty="0" err="1"/>
              <a:t>želve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64876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540577D-D12A-EF09-DC3F-0EC00404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Naloga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32F98466-70B6-6373-BDA2-44AD14D9F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Program za </a:t>
            </a:r>
            <a:r>
              <a:rPr lang="en-GB" dirty="0" err="1"/>
              <a:t>prevajanje</a:t>
            </a:r>
            <a:endParaRPr lang="en-GB" dirty="0"/>
          </a:p>
          <a:p>
            <a:r>
              <a:rPr lang="en-GB" dirty="0"/>
              <a:t>- </a:t>
            </a:r>
            <a:r>
              <a:rPr lang="en-GB" dirty="0" err="1"/>
              <a:t>Balkanske</a:t>
            </a:r>
            <a:r>
              <a:rPr lang="en-GB" dirty="0"/>
              <a:t> </a:t>
            </a:r>
            <a:r>
              <a:rPr lang="en-GB" dirty="0" err="1"/>
              <a:t>podružnice</a:t>
            </a:r>
            <a:r>
              <a:rPr lang="en-GB" dirty="0"/>
              <a:t> – </a:t>
            </a:r>
            <a:r>
              <a:rPr lang="en-GB" dirty="0" err="1"/>
              <a:t>balkanski</a:t>
            </a:r>
            <a:r>
              <a:rPr lang="en-GB" dirty="0"/>
              <a:t> </a:t>
            </a:r>
            <a:r>
              <a:rPr lang="en-GB" dirty="0" err="1"/>
              <a:t>jeziki</a:t>
            </a:r>
            <a:endParaRPr lang="en-GB" dirty="0"/>
          </a:p>
          <a:p>
            <a:r>
              <a:rPr lang="en-GB" dirty="0"/>
              <a:t>- </a:t>
            </a:r>
            <a:r>
              <a:rPr lang="en-GB" dirty="0" err="1"/>
              <a:t>Avtomatski</a:t>
            </a:r>
            <a:r>
              <a:rPr lang="en-GB" dirty="0"/>
              <a:t> </a:t>
            </a:r>
            <a:r>
              <a:rPr lang="en-GB" dirty="0" err="1"/>
              <a:t>prevod</a:t>
            </a:r>
            <a:r>
              <a:rPr lang="en-GB" dirty="0"/>
              <a:t> </a:t>
            </a:r>
            <a:r>
              <a:rPr lang="en-GB" dirty="0" err="1"/>
              <a:t>vnesenega</a:t>
            </a:r>
            <a:r>
              <a:rPr lang="en-GB" dirty="0"/>
              <a:t> </a:t>
            </a:r>
            <a:r>
              <a:rPr lang="en-GB" dirty="0" err="1"/>
              <a:t>teksta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0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E78D21B-B2D7-98BC-E493-F9957143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Priprava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C62DF53E-9A7D-9A93-D4C6-89498229C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GitHub repository</a:t>
            </a:r>
          </a:p>
          <a:p>
            <a:r>
              <a:rPr lang="en-GB" dirty="0"/>
              <a:t>- Python</a:t>
            </a:r>
          </a:p>
          <a:p>
            <a:r>
              <a:rPr lang="en-GB" dirty="0"/>
              <a:t>- </a:t>
            </a:r>
            <a:r>
              <a:rPr lang="en-GB" dirty="0" err="1"/>
              <a:t>Googletrans</a:t>
            </a:r>
            <a:r>
              <a:rPr lang="en-GB" dirty="0"/>
              <a:t> </a:t>
            </a:r>
            <a:r>
              <a:rPr lang="en-GB" dirty="0" err="1"/>
              <a:t>modul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8127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1E046C6-028E-C9CE-F010-28ACE2C3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Delovanje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1F505A14-0683-5425-195E-31734791E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</a:t>
            </a:r>
            <a:r>
              <a:rPr lang="en-GB" dirty="0" err="1"/>
              <a:t>Sprememba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dokumentacija.md </a:t>
            </a:r>
            <a:r>
              <a:rPr lang="en-GB" dirty="0" err="1"/>
              <a:t>sproži</a:t>
            </a:r>
            <a:r>
              <a:rPr lang="en-GB" dirty="0"/>
              <a:t> </a:t>
            </a:r>
            <a:r>
              <a:rPr lang="en-GB" dirty="0" err="1"/>
              <a:t>dogodek</a:t>
            </a:r>
            <a:endParaRPr lang="en-GB" dirty="0"/>
          </a:p>
          <a:p>
            <a:r>
              <a:rPr lang="en-GB" dirty="0"/>
              <a:t>- </a:t>
            </a:r>
            <a:r>
              <a:rPr lang="en-GB" dirty="0" err="1"/>
              <a:t>Namestitev</a:t>
            </a:r>
            <a:r>
              <a:rPr lang="en-GB" dirty="0"/>
              <a:t> </a:t>
            </a:r>
            <a:r>
              <a:rPr lang="en-GB" dirty="0" err="1"/>
              <a:t>pythona</a:t>
            </a:r>
            <a:endParaRPr lang="en-GB" dirty="0"/>
          </a:p>
          <a:p>
            <a:r>
              <a:rPr lang="en-GB" dirty="0"/>
              <a:t>- </a:t>
            </a:r>
            <a:r>
              <a:rPr lang="en-GB" dirty="0" err="1"/>
              <a:t>Zagon</a:t>
            </a:r>
            <a:r>
              <a:rPr lang="en-GB" dirty="0"/>
              <a:t> </a:t>
            </a:r>
            <a:r>
              <a:rPr lang="en-GB" dirty="0" err="1"/>
              <a:t>skripte</a:t>
            </a:r>
            <a:r>
              <a:rPr lang="en-GB" dirty="0"/>
              <a:t> za </a:t>
            </a:r>
            <a:r>
              <a:rPr lang="en-GB" dirty="0" err="1"/>
              <a:t>prevajanje</a:t>
            </a:r>
            <a:endParaRPr lang="en-GB" dirty="0"/>
          </a:p>
          <a:p>
            <a:r>
              <a:rPr lang="en-GB" dirty="0"/>
              <a:t>- Nov commit</a:t>
            </a:r>
          </a:p>
          <a:p>
            <a:r>
              <a:rPr lang="en-GB" dirty="0"/>
              <a:t>- GitHub Actions - </a:t>
            </a:r>
            <a:r>
              <a:rPr lang="en-GB" dirty="0" err="1"/>
              <a:t>optimizacija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6910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62D3E65-F8A0-A2F9-3531-D06AA7FBA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Delovanje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88227E3-6739-4D22-8C0A-E39FCD5E1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</a:t>
            </a:r>
            <a:r>
              <a:rPr lang="en-GB" dirty="0" err="1"/>
              <a:t>Uvoz</a:t>
            </a:r>
            <a:r>
              <a:rPr lang="en-GB" dirty="0"/>
              <a:t> </a:t>
            </a:r>
            <a:r>
              <a:rPr lang="en-GB" dirty="0" err="1"/>
              <a:t>googletrans</a:t>
            </a:r>
            <a:r>
              <a:rPr lang="en-GB" dirty="0"/>
              <a:t>, </a:t>
            </a:r>
            <a:r>
              <a:rPr lang="en-GB" dirty="0" err="1"/>
              <a:t>os</a:t>
            </a:r>
            <a:r>
              <a:rPr lang="en-GB" dirty="0"/>
              <a:t>, sys</a:t>
            </a:r>
          </a:p>
          <a:p>
            <a:r>
              <a:rPr lang="en-GB" dirty="0"/>
              <a:t>- </a:t>
            </a:r>
            <a:r>
              <a:rPr lang="en-GB" dirty="0" err="1"/>
              <a:t>Funkcija</a:t>
            </a:r>
            <a:r>
              <a:rPr lang="en-GB" dirty="0"/>
              <a:t> </a:t>
            </a:r>
            <a:r>
              <a:rPr lang="en-GB" dirty="0" err="1"/>
              <a:t>translate_file</a:t>
            </a:r>
            <a:endParaRPr lang="en-GB" dirty="0"/>
          </a:p>
          <a:p>
            <a:r>
              <a:rPr lang="en-GB" dirty="0"/>
              <a:t>- </a:t>
            </a:r>
            <a:r>
              <a:rPr lang="en-GB" dirty="0" err="1"/>
              <a:t>Preverimo</a:t>
            </a:r>
            <a:r>
              <a:rPr lang="en-GB" dirty="0"/>
              <a:t>, </a:t>
            </a:r>
            <a:r>
              <a:rPr lang="en-GB" dirty="0" err="1"/>
              <a:t>če</a:t>
            </a:r>
            <a:r>
              <a:rPr lang="en-GB" dirty="0"/>
              <a:t> </a:t>
            </a:r>
            <a:r>
              <a:rPr lang="en-GB" dirty="0" err="1"/>
              <a:t>vhodna</a:t>
            </a:r>
            <a:r>
              <a:rPr lang="en-GB" dirty="0"/>
              <a:t> </a:t>
            </a:r>
            <a:r>
              <a:rPr lang="en-GB" dirty="0" err="1"/>
              <a:t>datoteka</a:t>
            </a:r>
            <a:r>
              <a:rPr lang="en-GB" dirty="0"/>
              <a:t> </a:t>
            </a:r>
            <a:r>
              <a:rPr lang="en-GB" dirty="0" err="1"/>
              <a:t>obstaja</a:t>
            </a:r>
            <a:endParaRPr lang="en-GB" dirty="0"/>
          </a:p>
          <a:p>
            <a:r>
              <a:rPr lang="en-GB" dirty="0"/>
              <a:t>- </a:t>
            </a:r>
            <a:r>
              <a:rPr lang="en-GB" dirty="0" err="1"/>
              <a:t>Inicializacija</a:t>
            </a:r>
            <a:r>
              <a:rPr lang="en-GB" dirty="0"/>
              <a:t> </a:t>
            </a:r>
            <a:r>
              <a:rPr lang="en-GB" dirty="0" err="1"/>
              <a:t>objekta</a:t>
            </a:r>
            <a:r>
              <a:rPr lang="en-GB" dirty="0"/>
              <a:t> Translator()</a:t>
            </a:r>
          </a:p>
          <a:p>
            <a:r>
              <a:rPr lang="en-GB" dirty="0"/>
              <a:t>- </a:t>
            </a:r>
            <a:r>
              <a:rPr lang="en-GB" dirty="0" err="1"/>
              <a:t>Bralni</a:t>
            </a:r>
            <a:r>
              <a:rPr lang="en-GB" dirty="0"/>
              <a:t> </a:t>
            </a:r>
            <a:r>
              <a:rPr lang="en-GB" dirty="0" err="1"/>
              <a:t>način</a:t>
            </a:r>
            <a:r>
              <a:rPr lang="en-GB" dirty="0"/>
              <a:t> utf-8 (</a:t>
            </a:r>
            <a:r>
              <a:rPr lang="en-GB" dirty="0" err="1"/>
              <a:t>šumniki</a:t>
            </a:r>
            <a:r>
              <a:rPr lang="en-GB" dirty="0"/>
              <a:t>); </a:t>
            </a:r>
            <a:r>
              <a:rPr lang="en-GB" dirty="0" err="1"/>
              <a:t>funkcija</a:t>
            </a:r>
            <a:r>
              <a:rPr lang="en-GB" dirty="0"/>
              <a:t> read()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06486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8AFA7B7-B286-9600-EAB7-68778B2F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Delovanje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C4648141-3109-0352-12F3-AC709912C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Nova </a:t>
            </a:r>
            <a:r>
              <a:rPr lang="en-GB" dirty="0" err="1"/>
              <a:t>spremenljivka</a:t>
            </a:r>
            <a:r>
              <a:rPr lang="en-GB" dirty="0"/>
              <a:t> translated</a:t>
            </a:r>
          </a:p>
          <a:p>
            <a:r>
              <a:rPr lang="en-GB" dirty="0"/>
              <a:t>- </a:t>
            </a:r>
            <a:r>
              <a:rPr lang="en-GB" dirty="0" err="1"/>
              <a:t>Funkcija</a:t>
            </a:r>
            <a:r>
              <a:rPr lang="en-GB" dirty="0"/>
              <a:t> .</a:t>
            </a:r>
            <a:r>
              <a:rPr lang="en-GB" dirty="0" err="1"/>
              <a:t>isFile</a:t>
            </a:r>
            <a:r>
              <a:rPr lang="en-GB" dirty="0"/>
              <a:t>()</a:t>
            </a:r>
          </a:p>
          <a:p>
            <a:r>
              <a:rPr lang="en-GB" dirty="0"/>
              <a:t>- </a:t>
            </a:r>
            <a:r>
              <a:rPr lang="en-GB" dirty="0" err="1"/>
              <a:t>Prevod</a:t>
            </a:r>
            <a:r>
              <a:rPr lang="en-GB" dirty="0"/>
              <a:t> </a:t>
            </a:r>
            <a:r>
              <a:rPr lang="en-GB" dirty="0" err="1"/>
              <a:t>dokumentacije</a:t>
            </a:r>
            <a:r>
              <a:rPr lang="en-GB" dirty="0"/>
              <a:t> - </a:t>
            </a:r>
            <a:r>
              <a:rPr lang="en-GB" dirty="0" err="1"/>
              <a:t>ukaz</a:t>
            </a:r>
            <a:r>
              <a:rPr lang="en-GB" dirty="0"/>
              <a:t> </a:t>
            </a:r>
            <a:r>
              <a:rPr lang="en-GB" dirty="0" err="1"/>
              <a:t>datoteka.write</a:t>
            </a:r>
            <a:r>
              <a:rPr lang="en-GB" dirty="0"/>
              <a:t>()</a:t>
            </a:r>
          </a:p>
          <a:p>
            <a:r>
              <a:rPr lang="en-GB" dirty="0"/>
              <a:t>- </a:t>
            </a:r>
            <a:r>
              <a:rPr lang="en-GB" dirty="0" err="1"/>
              <a:t>Funkcija</a:t>
            </a:r>
            <a:r>
              <a:rPr lang="en-GB" dirty="0"/>
              <a:t> main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742992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048ED06-0D87-09FB-C882-1422CF8D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Testiranje</a:t>
            </a:r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032835F-741A-2FB9-4517-9BA726AC0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</a:t>
            </a:r>
            <a:r>
              <a:rPr lang="en-GB" dirty="0" err="1"/>
              <a:t>Spremenili</a:t>
            </a:r>
            <a:r>
              <a:rPr lang="en-GB" dirty="0"/>
              <a:t> </a:t>
            </a:r>
            <a:r>
              <a:rPr lang="en-GB" dirty="0" err="1"/>
              <a:t>besedilo</a:t>
            </a:r>
            <a:endParaRPr lang="en-GB" dirty="0"/>
          </a:p>
          <a:p>
            <a:r>
              <a:rPr lang="en-GB" dirty="0"/>
              <a:t>- </a:t>
            </a:r>
            <a:r>
              <a:rPr lang="en-GB" dirty="0" err="1"/>
              <a:t>Spremembe</a:t>
            </a:r>
            <a:r>
              <a:rPr lang="en-GB" dirty="0"/>
              <a:t> </a:t>
            </a:r>
            <a:r>
              <a:rPr lang="en-GB" dirty="0" err="1"/>
              <a:t>potisnili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git </a:t>
            </a:r>
            <a:r>
              <a:rPr lang="en-GB" dirty="0" err="1"/>
              <a:t>mapo</a:t>
            </a:r>
            <a:endParaRPr lang="en-GB" dirty="0"/>
          </a:p>
          <a:p>
            <a:r>
              <a:rPr lang="en-GB" dirty="0"/>
              <a:t>- </a:t>
            </a:r>
            <a:r>
              <a:rPr lang="en-GB" dirty="0" err="1"/>
              <a:t>Ustvari</a:t>
            </a:r>
            <a:r>
              <a:rPr lang="en-GB" dirty="0"/>
              <a:t> se nova </a:t>
            </a:r>
            <a:r>
              <a:rPr lang="en-GB" dirty="0" err="1"/>
              <a:t>datoteka</a:t>
            </a:r>
            <a:r>
              <a:rPr lang="en-GB" dirty="0"/>
              <a:t> dokumentacija_hr.md</a:t>
            </a:r>
          </a:p>
          <a:p>
            <a:r>
              <a:rPr lang="en-GB" dirty="0"/>
              <a:t>- </a:t>
            </a:r>
            <a:r>
              <a:rPr lang="en-GB" dirty="0" err="1"/>
              <a:t>Prevod</a:t>
            </a:r>
            <a:r>
              <a:rPr lang="en-GB" dirty="0"/>
              <a:t> v </a:t>
            </a:r>
            <a:r>
              <a:rPr lang="en-GB" dirty="0" err="1"/>
              <a:t>hrvaščino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73565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{7768BB8F-7EBB-445D-AB90-B89A39458FC1}tf16401375</Template>
  <TotalTime>25</TotalTime>
  <Words>137</Words>
  <Application>Microsoft Office PowerPoint</Application>
  <PresentationFormat>Širokozaslonsko</PresentationFormat>
  <Paragraphs>32</Paragraphs>
  <Slides>7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7</vt:i4>
      </vt:variant>
    </vt:vector>
  </HeadingPairs>
  <TitlesOfParts>
    <vt:vector size="12" baseType="lpstr">
      <vt:lpstr>Arial</vt:lpstr>
      <vt:lpstr>MS Shell Dlg 2</vt:lpstr>
      <vt:lpstr>Wingdings</vt:lpstr>
      <vt:lpstr>Wingdings 3</vt:lpstr>
      <vt:lpstr>Madison</vt:lpstr>
      <vt:lpstr>IZZIV: PREVAJALNIK</vt:lpstr>
      <vt:lpstr>Naloga</vt:lpstr>
      <vt:lpstr>Priprava</vt:lpstr>
      <vt:lpstr>Delovanje</vt:lpstr>
      <vt:lpstr>Delovanje</vt:lpstr>
      <vt:lpstr>Delovanje</vt:lpstr>
      <vt:lpstr>Testiranje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Denko SLO</dc:creator>
  <cp:lastModifiedBy>Denko SLO</cp:lastModifiedBy>
  <cp:revision>4</cp:revision>
  <dcterms:created xsi:type="dcterms:W3CDTF">2024-10-13T20:22:29Z</dcterms:created>
  <dcterms:modified xsi:type="dcterms:W3CDTF">2024-10-13T20:47:40Z</dcterms:modified>
</cp:coreProperties>
</file>