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 rtl="0"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33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77F472-9141-4B58-9149-0EDA94CC09D0}" type="datetime1">
              <a:rPr lang="sl-SI" smtClean="0"/>
              <a:t>18. 04. 2021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l-SI" noProof="0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F7E66E-C4AD-4546-9779-63AD1F758319}" type="datetime1">
              <a:rPr lang="sl-SI" noProof="0" smtClean="0"/>
              <a:t>18. 04. 2021</a:t>
            </a:fld>
            <a:endParaRPr lang="sl-SI" noProof="0" dirty="0"/>
          </a:p>
        </p:txBody>
      </p:sp>
      <p:sp>
        <p:nvSpPr>
          <p:cNvPr id="4" name="Označba mesta za sliko diapoz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l-SI" noProof="0" dirty="0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 dirty="0" smtClean="0"/>
              <a:t>Uredite sloge besedila matrice</a:t>
            </a:r>
          </a:p>
          <a:p>
            <a:pPr lvl="1" rtl="0"/>
            <a:r>
              <a:rPr lang="sl-SI" noProof="0" dirty="0" smtClean="0"/>
              <a:t>Druga raven</a:t>
            </a:r>
          </a:p>
          <a:p>
            <a:pPr lvl="2" rtl="0"/>
            <a:r>
              <a:rPr lang="sl-SI" noProof="0" dirty="0" smtClean="0"/>
              <a:t>Tretja raven</a:t>
            </a:r>
          </a:p>
          <a:p>
            <a:pPr lvl="3" rtl="0"/>
            <a:r>
              <a:rPr lang="sl-SI" noProof="0" dirty="0" smtClean="0"/>
              <a:t>Četrta raven</a:t>
            </a:r>
          </a:p>
          <a:p>
            <a:pPr lvl="4" rtl="0"/>
            <a:r>
              <a:rPr lang="sl-SI" noProof="0" dirty="0" smtClean="0"/>
              <a:t>Peta raven</a:t>
            </a:r>
            <a:endParaRPr lang="sl-SI" noProof="0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l-SI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l-SI" smtClean="0"/>
              <a:t>1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922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sl-SI" smtClean="0"/>
              <a:t>Uredite slog naslova matrice</a:t>
            </a:r>
            <a:endParaRPr lang="sl-SI" dirty="0"/>
          </a:p>
        </p:txBody>
      </p:sp>
      <p:grpSp>
        <p:nvGrpSpPr>
          <p:cNvPr id="256" name="vrstica" descr="Slika vrstic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Prostoročn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58" name="Prostoročn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59" name="Prostoročn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0" name="Prostoročn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1" name="Prostoročn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2" name="Prostoročn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3" name="Prostoročn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4" name="Prostoročn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5" name="Prostoročn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6" name="Prostoročn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7" name="Prostoročn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8" name="Prostoročn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9" name="Prostoročn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0" name="Prostoročn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1" name="Prostoročn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2" name="Prostoročn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3" name="Prostoročn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4" name="Prostoročn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5" name="Prostoročn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6" name="Prostoročn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7" name="Prostoročn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8" name="Prostoročn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9" name="Prostoročn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0" name="Prostoročn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1" name="Prostoročn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2" name="Prostoročn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3" name="Prostoročn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4" name="Prostoročn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5" name="Prostoročn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6" name="Prostoročn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7" name="Prostoročn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8" name="Prostoročn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9" name="Prostoročn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0" name="Prostoročn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1" name="Prostoročn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2" name="Prostoročn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3" name="Prostoročn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4" name="Prostoročn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5" name="Prostoročn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6" name="Prostoročn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7" name="Prostoročn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8" name="Prostoročn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9" name="Prostoročn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0" name="Prostoročn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1" name="Prostoročn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2" name="Prostoročn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3" name="Prostoročn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4" name="Prostoročn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5" name="Prostoročn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6" name="Prostoročn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7" name="Prostoročn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8" name="Prostoročn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9" name="Prostoročn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0" name="Prostoročn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1" name="Prostoročn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2" name="Prostoročn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3" name="Prostoročn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4" name="Prostoročn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5" name="Prostoročn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6" name="Prostoročn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7" name="Prostoročn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8" name="Prostoročn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9" name="Prostoročn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0" name="Prostoročn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1" name="Prostoročn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2" name="Prostoročn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3" name="Prostoročn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4" name="Prostoročn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5" name="Prostoročn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6" name="Prostoročn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7" name="Prostoročn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8" name="Prostoročn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9" name="Prostoročn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0" name="Prostoročn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1" name="Prostoročn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2" name="Prostoročn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3" name="Prostoročn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4" name="Prostoročn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5" name="Prostoročn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6" name="Prostoročn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7" name="Prostoročn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8" name="Prostoročn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9" name="Prostoročn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0" name="Prostoročn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1" name="Prostoročn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2" name="Prostoročn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3" name="Prostoročn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4" name="Prostoročn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5" name="Prostoročn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6" name="Prostoročn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7" name="Prostoročn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8" name="Prostoročn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9" name="Prostoročn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0" name="Prostoročn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1" name="Prostoročn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2" name="Prostoročn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3" name="Prostoročn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4" name="Prostoročn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5" name="Prostoročn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6" name="Prostoročn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7" name="Prostoročn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8" name="Prostoročn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9" name="Prostoročn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0" name="Prostoročn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1" name="Prostoročn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2" name="Prostoročn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3" name="Prostoročn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4" name="Prostoročn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5" name="Prostoročn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6" name="Prostoročn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7" name="Prostoročn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8" name="Prostoročn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9" name="Prostoročn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0" name="Prostoročn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1" name="Prostoročn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2" name="Prostoročn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3" name="Prostoročn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4" name="Prostoročn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5" name="Prostoročn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6" name="Prostoročn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7" name="Prostoročn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8" name="Prostoročn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9" name="Prostoročn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</p:grp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smtClean="0"/>
              <a:t>Uredite slog naslova matrice</a:t>
            </a:r>
            <a:endParaRPr lang="sl-SI" dirty="0"/>
          </a:p>
        </p:txBody>
      </p:sp>
      <p:grpSp>
        <p:nvGrpSpPr>
          <p:cNvPr id="7" name="vrstica" descr="Slika vrstic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Prostoročno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9" name="Prostoročno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0" name="Prostoročno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1" name="Prostoročn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2" name="Prostoročn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3" name="Prostoročn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4" name="Prostoročn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5" name="Prostoročn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" name="Prostoročn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" name="Prostoročn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" name="Prostoročn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" name="Prostoročn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" name="Prostoročn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" name="Prostoročn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" name="Prostoročn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" name="Prostoročn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4" name="Prostoročn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5" name="Prostoročn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6" name="Prostoročn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7" name="Prostoročn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8" name="Prostoročn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9" name="Prostoročn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0" name="Prostoročn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1" name="Prostoročn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2" name="Prostoročn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3" name="Prostoročn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4" name="Prostoročn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5" name="Prostoročn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6" name="Prostoročn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7" name="Prostoročn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8" name="Prostoročn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39" name="Prostoročn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0" name="Prostoročn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1" name="Prostoročn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2" name="Prostoročn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3" name="Prostoročn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4" name="Prostoročn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5" name="Prostoročn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6" name="Prostoročn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7" name="Prostoročn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8" name="Prostoročn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49" name="Prostoročn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0" name="Prostoročn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1" name="Prostoročn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2" name="Prostoročn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3" name="Prostoročn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4" name="Prostoročn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5" name="Prostoročn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6" name="Prostoročn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7" name="Prostoročn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8" name="Prostoročn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59" name="Prostoročn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0" name="Prostoročn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1" name="Prostoročn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2" name="Prostoročn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3" name="Prostoročn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4" name="Prostoročn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5" name="Prostoročn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6" name="Prostoročn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7" name="Prostoročn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8" name="Prostoročn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69" name="Prostoročn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0" name="Prostoročn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1" name="Prostoročn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2" name="Prostoročn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3" name="Prostoročn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4" name="Prostoročn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5" name="Prostoročn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6" name="Prostoročn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7" name="Prostoročn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8" name="Prostoročn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79" name="Prostoročn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80" name="Prostoročn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81" name="Prostoročn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</p:grp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D5E0E4-B57C-41A7-B87F-5024DF1369DF}" type="datetime1">
              <a:rPr lang="sl-SI" smtClean="0"/>
              <a:t>18. 04. 2021</a:t>
            </a:fld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en naslov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l-SI" noProof="0" smtClean="0"/>
              <a:t>Uredite slog naslova matrice</a:t>
            </a:r>
            <a:endParaRPr lang="sl-SI" noProof="0" dirty="0"/>
          </a:p>
        </p:txBody>
      </p:sp>
      <p:grpSp>
        <p:nvGrpSpPr>
          <p:cNvPr id="7" name="vrstica" descr="Slika vrstic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Prostoročn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9" name="Prostoročn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0" name="Prostoročn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1" name="Prostoročn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2" name="Prostoročn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3" name="Prostoročn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4" name="Prostoročn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5" name="Prostoročn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" name="Prostoročn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" name="Prostoročn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" name="Prostoročn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" name="Prostoročn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" name="Prostoročn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" name="Prostoročn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" name="Prostoročn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3" name="Prostoročn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4" name="Prostoročn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5" name="Prostoročn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6" name="Prostoročn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7" name="Prostoročn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8" name="Prostoročn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9" name="Prostoročn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0" name="Prostoročn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1" name="Prostoročn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2" name="Prostoročn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3" name="Prostoročn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4" name="Prostoročn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5" name="Prostoročn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6" name="Prostoročn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7" name="Prostoročn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8" name="Prostoročn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39" name="Prostoročn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0" name="Prostoročn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1" name="Prostoročn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2" name="Prostoročn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3" name="Prostoročn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4" name="Prostoročn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5" name="Prostoročn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6" name="Prostoročn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7" name="Prostoročn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8" name="Prostoročn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49" name="Prostoročn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0" name="Prostoročn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1" name="Prostoročn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2" name="Prostoročn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3" name="Prostoročn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4" name="Prostoročn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5" name="Prostoročn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6" name="Prostoročn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7" name="Prostoročn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8" name="Prostoročn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59" name="Prostoročn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0" name="Prostoročn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1" name="Prostoročn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2" name="Prostoročn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3" name="Prostoročn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4" name="Prostoročn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5" name="Prostoročn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6" name="Prostoročn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7" name="Prostoročn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8" name="Prostoročn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69" name="Prostoročn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0" name="Prostoročn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1" name="Prostoročn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2" name="Prostoročn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3" name="Prostoročn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4" name="Prostoročn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5" name="Prostoročn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6" name="Prostoročn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7" name="Prostoročn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8" name="Prostoročn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79" name="Prostoročn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80" name="Prostoročn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81" name="Prostoročn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</p:grp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sl-SI" noProof="0" smtClean="0"/>
              <a:t>Uredite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  <a:endParaRPr lang="sl-SI" noProof="0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800CD-B58B-4799-B6C1-56B68FE8319D}" type="datetime1">
              <a:rPr lang="sl-SI" noProof="0" smtClean="0"/>
              <a:t>18. 04. 2021</a:t>
            </a:fld>
            <a:endParaRPr lang="sl-SI" noProof="0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smtClean="0"/>
              <a:t>Uredite slog naslova matrice</a:t>
            </a:r>
            <a:endParaRPr lang="sl-SI" dirty="0"/>
          </a:p>
        </p:txBody>
      </p:sp>
      <p:grpSp>
        <p:nvGrpSpPr>
          <p:cNvPr id="167" name="vrstica" descr="Slika vrstic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Prostoročn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9" name="Prostoročn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0" name="Prostoročn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1" name="Prostoročn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2" name="Prostoročn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3" name="Prostoročn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4" name="Prostoročn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5" name="Prostoročn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6" name="Prostoročn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7" name="Prostoročn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8" name="Prostoročn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9" name="Prostoročn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0" name="Prostoročn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1" name="Prostoročn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2" name="Prostoročn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3" name="Prostoročn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4" name="Prostoročn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5" name="Prostoročn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6" name="Prostoročn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7" name="Prostoročn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8" name="Prostoročn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9" name="Prostoročn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0" name="Prostoročn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1" name="Prostoročn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2" name="Prostoročn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3" name="Prostoročn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4" name="Prostoročn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5" name="Prostoročn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6" name="Prostoročn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7" name="Prostoročn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8" name="Prostoročn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9" name="Prostoročn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0" name="Prostoročn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1" name="Prostoročn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2" name="Prostoročn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3" name="Prostoročn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4" name="Prostoročn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5" name="Prostoročn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6" name="Prostoročn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7" name="Prostoročn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8" name="Prostoročn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9" name="Prostoročn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0" name="Prostoročn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1" name="Prostoročn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2" name="Prostoročn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3" name="Prostoročn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4" name="Prostoročn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5" name="Prostoročn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6" name="Prostoročn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7" name="Prostoročn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8" name="Prostoročn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9" name="Prostoročn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0" name="Prostoročn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1" name="Prostoročn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2" name="Prostoročn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3" name="Prostoročn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4" name="Prostoročn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5" name="Prostoročn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6" name="Prostoročn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7" name="Prostoročn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8" name="Prostoročn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9" name="Prostoročn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0" name="Prostoročn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1" name="Prostoročn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2" name="Prostoročn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3" name="Prostoročn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4" name="Prostoročn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5" name="Prostoročn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6" name="Prostoročn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7" name="Prostoročn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8" name="Prostoročn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9" name="Prostoročn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40" name="Prostoročn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41" name="Prostoročn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</p:grp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4D186-6635-4203-9785-17E946286C77}" type="datetime1">
              <a:rPr lang="sl-SI" smtClean="0"/>
              <a:t>18. 04. 2021</a:t>
            </a:fld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sl-SI" smtClean="0"/>
              <a:t>Uredite slog naslova matrice</a:t>
            </a:r>
            <a:endParaRPr lang="sl-SI" dirty="0"/>
          </a:p>
        </p:txBody>
      </p:sp>
      <p:grpSp>
        <p:nvGrpSpPr>
          <p:cNvPr id="255" name="vrstica" descr="Slika vrstic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Prostoročn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57" name="Prostoročn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58" name="Prostoročn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59" name="Prostoročn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0" name="Prostoročn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1" name="Prostoročn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2" name="Prostoročn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3" name="Prostoročn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4" name="Prostoročn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5" name="Prostoročn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6" name="Prostoročn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7" name="Prostoročn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8" name="Prostoročn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69" name="Prostoročn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0" name="Prostoročn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1" name="Prostoročn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2" name="Prostoročn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3" name="Prostoročn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4" name="Prostoročn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5" name="Prostoročn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6" name="Prostoročn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7" name="Prostoročn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8" name="Prostoročn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79" name="Prostoročn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0" name="Prostoročn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1" name="Prostoročn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2" name="Prostoročn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3" name="Prostoročn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4" name="Prostoročn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5" name="Prostoročn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6" name="Prostoročn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7" name="Prostoročn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8" name="Prostoročn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89" name="Prostoročn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0" name="Prostoročn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1" name="Prostoročn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2" name="Prostoročn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3" name="Prostoročn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4" name="Prostoročn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5" name="Prostoročn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6" name="Prostoročn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7" name="Prostoročn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8" name="Prostoročn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299" name="Prostoročn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0" name="Prostoročn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1" name="Prostoročn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2" name="Prostoročn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3" name="Prostoročn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4" name="Prostoročn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5" name="Prostoročn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6" name="Prostoročn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7" name="Prostoročn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8" name="Prostoročn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09" name="Prostoročn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0" name="Prostoročn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1" name="Prostoročn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2" name="Prostoročn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3" name="Prostoročn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4" name="Prostoročn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5" name="Prostoročn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6" name="Prostoročn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7" name="Prostoročn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8" name="Prostoročn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19" name="Prostoročn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0" name="Prostoročn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1" name="Prostoročn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2" name="Prostoročn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3" name="Prostoročn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4" name="Prostoročn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5" name="Prostoročn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6" name="Prostoročn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7" name="Prostoročn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8" name="Prostoročn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29" name="Prostoročn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0" name="Prostoročn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1" name="Prostoročn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2" name="Prostoročn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3" name="Prostoročn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4" name="Prostoročn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5" name="Prostoročn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6" name="Prostoročn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7" name="Prostoročn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8" name="Prostoročn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39" name="Prostoročn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0" name="Prostoročn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1" name="Prostoročn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2" name="Prostoročn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3" name="Prostoročn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4" name="Prostoročn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5" name="Prostoročn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6" name="Prostoročn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7" name="Prostoročn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8" name="Prostoročn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49" name="Prostoročn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0" name="Prostoročn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1" name="Prostoročn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2" name="Prostoročn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3" name="Prostoročn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4" name="Prostoročn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5" name="Prostoročn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6" name="Prostoročn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7" name="Prostoročn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8" name="Prostoročn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59" name="Prostoročn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0" name="Prostoročn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1" name="Prostoročn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2" name="Prostoročn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3" name="Prostoročn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4" name="Prostoročn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5" name="Prostoročn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6" name="Prostoročn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7" name="Prostoročn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8" name="Prostoročn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69" name="Prostoročn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0" name="Prostoročn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1" name="Prostoročn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2" name="Prostoročn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3" name="Prostoročn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4" name="Prostoročn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5" name="Prostoročn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6" name="Prostoročn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7" name="Prostoročn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  <p:sp>
          <p:nvSpPr>
            <p:cNvPr id="378" name="Prostoročn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/>
            </a:p>
          </p:txBody>
        </p:sp>
      </p:grp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6798C-63AC-4E5B-A31E-0487BFC438DE}" type="datetime1">
              <a:rPr lang="sl-SI" smtClean="0"/>
              <a:t>18. 04. 2021</a:t>
            </a:fld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smtClean="0"/>
              <a:t>Uredite slog naslova matrice</a:t>
            </a:r>
            <a:endParaRPr lang="sl-SI" dirty="0"/>
          </a:p>
        </p:txBody>
      </p:sp>
      <p:grpSp>
        <p:nvGrpSpPr>
          <p:cNvPr id="158" name="vrstica" descr="Slika vrstic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Prostoročn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0" name="Prostoročn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1" name="Prostoročn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2" name="Prostoročn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3" name="Prostoročn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4" name="Prostoročn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5" name="Prostoročn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6" name="Prostoročn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7" name="Prostoročn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8" name="Prostoročn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69" name="Prostoročn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0" name="Prostoročn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1" name="Prostoročn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2" name="Prostoročn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3" name="Prostoročn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4" name="Prostoročn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5" name="Prostoročn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6" name="Prostoročn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7" name="Prostoročn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8" name="Prostoročn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79" name="Prostoročn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0" name="Prostoročn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1" name="Prostoročn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2" name="Prostoročn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3" name="Prostoročn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4" name="Prostoročn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5" name="Prostoročn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6" name="Prostoročn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7" name="Prostoročn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8" name="Prostoročn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89" name="Prostoročn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0" name="Prostoročn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1" name="Prostoročn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2" name="Prostoročn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3" name="Prostoročn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4" name="Prostoročn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5" name="Prostoročn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6" name="Prostoročn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7" name="Prostoročn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8" name="Prostoročn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199" name="Prostoročn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0" name="Prostoročn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1" name="Prostoročn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2" name="Prostoročn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3" name="Prostoročn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4" name="Prostoročn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5" name="Prostoročn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6" name="Prostoročn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7" name="Prostoročn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8" name="Prostoročn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09" name="Prostoročn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0" name="Prostoročn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1" name="Prostoročn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2" name="Prostoročn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3" name="Prostoročn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4" name="Prostoročn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5" name="Prostoročn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6" name="Prostoročn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7" name="Prostoročn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8" name="Prostoročn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19" name="Prostoročn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0" name="Prostoročn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1" name="Prostoročn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2" name="Prostoročn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3" name="Prostoročn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4" name="Prostoročn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5" name="Prostoročn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6" name="Prostoročn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7" name="Prostoročn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8" name="Prostoročn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29" name="Prostoročn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0" name="Prostoročn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1" name="Prostoročn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  <p:sp>
          <p:nvSpPr>
            <p:cNvPr id="232" name="Prostoročn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dirty="0">
                <a:ln>
                  <a:noFill/>
                </a:ln>
              </a:endParaRPr>
            </a:p>
          </p:txBody>
        </p:sp>
      </p:grp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l-SI" smtClean="0"/>
              <a:t>Uredite sloge besedila matrice</a:t>
            </a:r>
          </a:p>
          <a:p>
            <a:pPr lvl="1" rtl="0"/>
            <a:r>
              <a:rPr lang="sl-SI" smtClean="0"/>
              <a:t>Druga raven</a:t>
            </a:r>
          </a:p>
          <a:p>
            <a:pPr lvl="2" rtl="0"/>
            <a:r>
              <a:rPr lang="sl-SI" smtClean="0"/>
              <a:t>Tretja raven</a:t>
            </a:r>
          </a:p>
          <a:p>
            <a:pPr lvl="3" rtl="0"/>
            <a:r>
              <a:rPr lang="sl-SI" smtClean="0"/>
              <a:t>Četrta raven</a:t>
            </a:r>
          </a:p>
          <a:p>
            <a:pPr lvl="4" rtl="0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4D6D69-F1B1-4056-9897-E7CF741119F0}" type="datetime1">
              <a:rPr lang="sl-SI" smtClean="0"/>
              <a:t>18. 04. 2021</a:t>
            </a:fld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noProof="0" smtClean="0"/>
              <a:t>Uredite slog naslova matrice</a:t>
            </a:r>
            <a:endParaRPr lang="sl-SI" noProof="0" dirty="0"/>
          </a:p>
        </p:txBody>
      </p:sp>
      <p:grpSp>
        <p:nvGrpSpPr>
          <p:cNvPr id="160" name="vrstica" descr="Slika vrstic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Prostoročno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2" name="Prostoročno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3" name="Prostoročno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4" name="Prostoročn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5" name="Prostoročn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6" name="Prostoročn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7" name="Prostoročn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8" name="Prostoročn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9" name="Prostoročn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0" name="Prostoročn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1" name="Prostoročn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2" name="Prostoročn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3" name="Prostoročn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4" name="Prostoročn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5" name="Prostoročn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6" name="Prostoročn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7" name="Prostoročn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8" name="Prostoročn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9" name="Prostoročn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0" name="Prostoročn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1" name="Prostoročn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2" name="Prostoročn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3" name="Prostoročn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4" name="Prostoročn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5" name="Prostoročn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6" name="Prostoročn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7" name="Prostoročn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8" name="Prostoročn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9" name="Prostoročn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0" name="Prostoročn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1" name="Prostoročn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2" name="Prostoročn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3" name="Prostoročn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4" name="Prostoročn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5" name="Prostoročn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6" name="Prostoročn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7" name="Prostoročn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8" name="Prostoročn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9" name="Prostoročn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0" name="Prostoročn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1" name="Prostoročn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2" name="Prostoročn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3" name="Prostoročn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4" name="Prostoročn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5" name="Prostoročn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6" name="Prostoročn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7" name="Prostoročn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8" name="Prostoročn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9" name="Prostoročn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0" name="Prostoročn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1" name="Prostoročn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2" name="Prostoročn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3" name="Prostoročn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4" name="Prostoročn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5" name="Prostoročn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6" name="Prostoročn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7" name="Prostoročn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8" name="Prostoročn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9" name="Prostoročn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0" name="Prostoročn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1" name="Prostoročn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2" name="Prostoročn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3" name="Prostoročn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4" name="Prostoročn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5" name="Prostoročn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6" name="Prostoročn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7" name="Prostoročn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8" name="Prostoročn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9" name="Prostoročn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30" name="Prostoročn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31" name="Prostoročn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32" name="Prostoročn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33" name="Prostoročn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34" name="Prostoročn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</p:grp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l-SI" noProof="0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l-SI" noProof="0" smtClean="0"/>
              <a:t>Uredite sloge besedila matrice</a:t>
            </a:r>
          </a:p>
          <a:p>
            <a:pPr lvl="1" rtl="0"/>
            <a:r>
              <a:rPr lang="sl-SI" noProof="0" smtClean="0"/>
              <a:t>Druga raven</a:t>
            </a:r>
          </a:p>
          <a:p>
            <a:pPr lvl="2" rtl="0"/>
            <a:r>
              <a:rPr lang="sl-SI" noProof="0" smtClean="0"/>
              <a:t>Tretja raven</a:t>
            </a:r>
          </a:p>
          <a:p>
            <a:pPr lvl="3" rtl="0"/>
            <a:r>
              <a:rPr lang="sl-SI" noProof="0" smtClean="0"/>
              <a:t>Četrta raven</a:t>
            </a:r>
          </a:p>
          <a:p>
            <a:pPr lvl="4" rtl="0"/>
            <a:r>
              <a:rPr lang="sl-SI" noProof="0" smtClean="0"/>
              <a:t>Peta raven</a:t>
            </a:r>
            <a:endParaRPr lang="sl-SI" noProof="0" dirty="0"/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l-SI" noProof="0" smtClean="0"/>
              <a:t>Uredite sloge besedila matrice</a:t>
            </a:r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2355A-DCBE-4290-8193-47806B3216E3}" type="datetime1">
              <a:rPr lang="sl-SI" noProof="0" smtClean="0"/>
              <a:t>18. 04. 2021</a:t>
            </a:fld>
            <a:endParaRPr lang="sl-SI" noProof="0" dirty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noProof="0" smtClean="0"/>
              <a:t>‹#›</a:t>
            </a:fld>
            <a:endParaRPr lang="sl-SI" noProof="0" dirty="0"/>
          </a:p>
        </p:txBody>
      </p:sp>
      <p:sp>
        <p:nvSpPr>
          <p:cNvPr id="85" name="Označba mesta vsebine 3"/>
          <p:cNvSpPr>
            <a:spLocks noGrp="1"/>
          </p:cNvSpPr>
          <p:nvPr>
            <p:ph sz="half" idx="13"/>
          </p:nvPr>
        </p:nvSpPr>
        <p:spPr>
          <a:xfrm>
            <a:off x="6246812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l-SI" noProof="0" smtClean="0"/>
              <a:t>Uredite sloge besedila matrice</a:t>
            </a:r>
          </a:p>
          <a:p>
            <a:pPr lvl="1" rtl="0"/>
            <a:r>
              <a:rPr lang="sl-SI" noProof="0" smtClean="0"/>
              <a:t>Druga raven</a:t>
            </a:r>
          </a:p>
          <a:p>
            <a:pPr lvl="2" rtl="0"/>
            <a:r>
              <a:rPr lang="sl-SI" noProof="0" smtClean="0"/>
              <a:t>Tretja raven</a:t>
            </a:r>
          </a:p>
          <a:p>
            <a:pPr lvl="3" rtl="0"/>
            <a:r>
              <a:rPr lang="sl-SI" noProof="0" smtClean="0"/>
              <a:t>Četrta raven</a:t>
            </a:r>
          </a:p>
          <a:p>
            <a:pPr lvl="4" rtl="0"/>
            <a:r>
              <a:rPr lang="sl-SI" noProof="0" smtClean="0"/>
              <a:t>Peta raven</a:t>
            </a:r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noProof="0" smtClean="0"/>
              <a:t>Uredite slog naslova matrice</a:t>
            </a:r>
            <a:endParaRPr lang="sl-SI" noProof="0" dirty="0"/>
          </a:p>
        </p:txBody>
      </p:sp>
      <p:grpSp>
        <p:nvGrpSpPr>
          <p:cNvPr id="156" name="vrstica" descr="Slika vrstic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Prostoročn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58" name="Prostoročn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59" name="Prostoročn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0" name="Prostoročn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1" name="Prostoročn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2" name="Prostoročn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3" name="Prostoročn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4" name="Prostoročn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5" name="Prostoročn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6" name="Prostoročn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7" name="Prostoročn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8" name="Prostoročn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69" name="Prostoročn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0" name="Prostoročn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1" name="Prostoročn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2" name="Prostoročn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3" name="Prostoročn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4" name="Prostoročn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5" name="Prostoročn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6" name="Prostoročn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7" name="Prostoročn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8" name="Prostoročn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79" name="Prostoročn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0" name="Prostoročn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1" name="Prostoročn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2" name="Prostoročn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3" name="Prostoročn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4" name="Prostoročn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5" name="Prostoročn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6" name="Prostoročn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7" name="Prostoročn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8" name="Prostoročn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89" name="Prostoročn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0" name="Prostoročn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1" name="Prostoročn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2" name="Prostoročn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3" name="Prostoročn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4" name="Prostoročn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5" name="Prostoročn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6" name="Prostoročn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7" name="Prostoročn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8" name="Prostoročn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199" name="Prostoročn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0" name="Prostoročn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1" name="Prostoročn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2" name="Prostoročn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3" name="Prostoročn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4" name="Prostoročn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5" name="Prostoročn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6" name="Prostoročn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7" name="Prostoročn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8" name="Prostoročn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09" name="Prostoročn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0" name="Prostoročn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1" name="Prostoročn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2" name="Prostoročn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3" name="Prostoročn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4" name="Prostoročn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5" name="Prostoročn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6" name="Prostoročn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7" name="Prostoročn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8" name="Prostoročn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19" name="Prostoročn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0" name="Prostoročn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1" name="Prostoročn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2" name="Prostoročn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3" name="Prostoročn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4" name="Prostoročn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5" name="Prostoročn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6" name="Prostoročn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7" name="Prostoročn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8" name="Prostoročn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29" name="Prostoročn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  <p:sp>
          <p:nvSpPr>
            <p:cNvPr id="230" name="Prostoročn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l-SI" noProof="0" dirty="0">
                <a:ln>
                  <a:noFill/>
                </a:ln>
              </a:endParaRPr>
            </a:p>
          </p:txBody>
        </p:sp>
      </p:grp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6BA35-6288-4AE5-B6F5-355BE9A6B919}" type="datetime1">
              <a:rPr lang="sl-SI" noProof="0" smtClean="0"/>
              <a:t>18. 04. 2021</a:t>
            </a:fld>
            <a:endParaRPr lang="sl-SI" noProof="0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9D014-706E-4578-A150-D00B0DFB645C}" type="datetime1">
              <a:rPr lang="sl-SI" smtClean="0"/>
              <a:t>18. 04. 2021</a:t>
            </a:fld>
            <a:endParaRPr lang="sl-SI" dirty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sl-SI" noProof="0" smtClean="0"/>
              <a:t>Uredite slog naslova matrice</a:t>
            </a:r>
            <a:endParaRPr lang="sl-SI" noProof="0" dirty="0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noProof="0" smtClean="0"/>
              <a:t>Uredite sloge besedila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sl-SI" noProof="0" smtClean="0"/>
              <a:t>Uredite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  <a:endParaRPr lang="sl-SI" noProof="0" dirty="0"/>
          </a:p>
        </p:txBody>
      </p:sp>
      <p:grpSp>
        <p:nvGrpSpPr>
          <p:cNvPr id="615" name="okvir" descr="Slika polj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Prostoročno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očno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očno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očn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očn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očn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očn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očn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očn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očn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očn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očn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očn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očn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očn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očn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očn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očn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očn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očn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očn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očn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očn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očn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očn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očn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očn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očn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očn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očn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očn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očn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očn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očn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očn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očn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očn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očn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očn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očn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očn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očn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očn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očn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očn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očn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očn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očn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očn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očn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očn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očn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očn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očn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očn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očn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očn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očn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očn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očn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očn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očn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očn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očn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očn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očn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očn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očn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očn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očn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očn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očn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očn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Prostoročn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Prostoročno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očno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očno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očn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očn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očn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očn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očn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očn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očn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očn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očn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očn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očn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očn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očn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očn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očn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očn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očn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očn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očn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očn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očn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očn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očn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očn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očn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očn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očn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očn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očn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očn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očn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očn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očn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očn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očn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očn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očn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očn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očn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očn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očn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očn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očn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očn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očn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očn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očn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očn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očn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očn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očn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očn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očn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očn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očn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očn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očn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očn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očn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očn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očn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očn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očn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očn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očn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očn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očn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očn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očn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očn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Prostoročn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Prostoročno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očno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očno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očn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očn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očn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očn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očn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očn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očn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očn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očn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očn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očn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očn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očn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očn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očn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očn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očn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očn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očn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očn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očn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očn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očn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očn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očn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očn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očn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očn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očn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očn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očn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očn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očn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očn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očn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očn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očn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očn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očn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očn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očn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očn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očn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očn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očn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očn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očn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očn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očn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očn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očn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očn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očn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očn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očn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očn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očn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očn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očn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očn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očn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očn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očn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očn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očn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očn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očn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očn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očn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očn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Prostoročn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Prostoročno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očno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očno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očn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očn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očn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očn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očn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očn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očn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očn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očn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očn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očn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očn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očn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očn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očn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očn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očn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očn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očn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očn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očn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očn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očn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očn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očn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očn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očn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očn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očn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očn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očn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očn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očn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očn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očn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očn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očn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očn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očn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očn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očn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očn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očn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očn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očn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očn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očn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očn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očn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očn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očn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očn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očn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očn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očn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očn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očn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očn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očn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očn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očn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očn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očn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očn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očn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očn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očn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očn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očn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očn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Prostoročn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C272F9-8F93-4776-8EDF-4C2E1D569730}" type="datetime1">
              <a:rPr lang="sl-SI" noProof="0" smtClean="0"/>
              <a:t>18. 04. 2021</a:t>
            </a:fld>
            <a:endParaRPr lang="sl-SI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sl-SI" noProof="0" smtClean="0"/>
              <a:t>Uredite slog naslova matrice</a:t>
            </a:r>
            <a:endParaRPr lang="sl-SI" noProof="0" dirty="0"/>
          </a:p>
        </p:txBody>
      </p:sp>
      <p:sp>
        <p:nvSpPr>
          <p:cNvPr id="3" name="Označba mesta za sliko 2" descr="Prazna označba mesta za dodajanje slike. Kliknite označbo mesta in izberite sliko, ki jo želite dodat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l-SI" noProof="0" smtClean="0"/>
              <a:t>Kliknite ikono, če želite dodati sliko</a:t>
            </a:r>
            <a:endParaRPr lang="sl-SI" noProof="0" dirty="0"/>
          </a:p>
        </p:txBody>
      </p:sp>
      <p:grpSp>
        <p:nvGrpSpPr>
          <p:cNvPr id="614" name="okvir" descr="Slika polj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Prostoročno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Prostoročno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očno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očn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očn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očn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očn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očn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očn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očn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očn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očn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očn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očn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očn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očn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očn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očn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očn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očn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očn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očn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očn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očn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očn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očn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očn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očn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očn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očn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očn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očn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očn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očn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očn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očn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očn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očn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očn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očn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očn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očn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očn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očn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očn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očn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očn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očn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očn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očn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očn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očn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očn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očn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očn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očn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očn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očn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očn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očn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očn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očn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očn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očn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očn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očn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očn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očn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očn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očn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očn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očn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očn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očn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Prostoročno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Prostoročno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očno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očn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očn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očn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očn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očn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očn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očn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očn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očn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očn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očn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očn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očn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očn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očn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očn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očn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očn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očn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očn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očn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očn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očn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očn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očn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očn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očn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očn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očn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očn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očn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očn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očn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očn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očn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očn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očn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očn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očn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očn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očn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očn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očn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očn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očn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očn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očn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očn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očn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očn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očn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očn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očn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očn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očn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očn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očn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očn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očn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očn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očn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očn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očn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očn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očn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očn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očn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očn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očn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očn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očn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Prostoročno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Prostoročno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očno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očn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očn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očn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očn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očn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očn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očn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očn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očn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očn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očn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očn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očn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očn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očn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očn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očn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očn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očn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očn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očn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očn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očn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očn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očn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očn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očn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očn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očn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očn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očn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očn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očn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očn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očn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očn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očn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očn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očn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očn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očn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očn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očn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očn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očn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očn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očn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očn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očn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očn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očn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očn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očn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očn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očn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očn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očn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očn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očn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očn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očn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očn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očn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očn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očn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očn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očn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očn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očn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očn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očn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Prostoročno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Prostoročno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očno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očno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očno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očno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očno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očno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očno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očno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očno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očno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očno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očno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očno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očno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očno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očno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očno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očno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očno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očno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očno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očno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očno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očno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očno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očno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očno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očno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očno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očno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očno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očno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očno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očno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očno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očno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očno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očno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očno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očno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očno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očno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očno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očno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očno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očno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očno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očno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očno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očno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očno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očno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očno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očno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očno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očno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očno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očno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očno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očno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očno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očno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očno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očno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očno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očno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očno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očno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očno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očno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očno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očno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l-SI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noProof="0" smtClean="0"/>
              <a:t>Uredite sloge besedila matrice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B32C5A-D84B-4F87-AE0B-A0051B0F40DC}" type="datetime1">
              <a:rPr lang="sl-SI" noProof="0" smtClean="0"/>
              <a:t>18. 04. 2021</a:t>
            </a:fld>
            <a:endParaRPr lang="sl-SI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l-SI" dirty="0" smtClean="0"/>
              <a:t>Uredite slog naslova matrice</a:t>
            </a:r>
            <a:endParaRPr lang="sl-SI" noProof="0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 rtl="0"/>
            <a:r>
              <a:rPr lang="sl-SI" noProof="0" dirty="0" smtClean="0"/>
              <a:t>Druga raven</a:t>
            </a:r>
          </a:p>
          <a:p>
            <a:pPr lvl="2" rtl="0"/>
            <a:r>
              <a:rPr lang="sl-SI" noProof="0" dirty="0" smtClean="0"/>
              <a:t>Tretja raven</a:t>
            </a:r>
          </a:p>
          <a:p>
            <a:pPr lvl="3" rtl="0"/>
            <a:r>
              <a:rPr lang="sl-SI" noProof="0" dirty="0" smtClean="0"/>
              <a:t>Četrta raven</a:t>
            </a:r>
          </a:p>
          <a:p>
            <a:pPr lvl="4" rtl="0"/>
            <a:r>
              <a:rPr lang="sl-SI" noProof="0" dirty="0" smtClean="0"/>
              <a:t>Peta raven</a:t>
            </a:r>
            <a:endParaRPr lang="sl-SI" noProof="0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l-SI" noProof="0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8CCBC59-0E3C-45FC-82B7-6661CA0BAF93}" type="datetime1">
              <a:rPr lang="sl-SI" noProof="0" smtClean="0"/>
              <a:t>18. 04. 2021</a:t>
            </a:fld>
            <a:endParaRPr lang="sl-SI" noProof="0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sl-SI" noProof="0" smtClean="0"/>
              <a:pPr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2D PATFORMSKA IGRA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Zagovor maturitetne seminarske naloge</a:t>
            </a:r>
          </a:p>
          <a:p>
            <a:pPr rtl="0"/>
            <a:endParaRPr lang="sl-SI" dirty="0" smtClean="0"/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Jure Zupančič, 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T4C,  šl. 2020/21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OSNOVNA IDEJA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Igralec se premika s tipkami W, A in D.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Igralec mora priti do cilja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Izogibati se mora špicam in breznom 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749" y="1700808"/>
            <a:ext cx="3342350" cy="2060155"/>
          </a:xfrm>
          <a:prstGeom prst="rec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837" y="3970354"/>
            <a:ext cx="1811262" cy="23106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3965167"/>
            <a:ext cx="2376263" cy="23210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23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UPORABLJENA PROGRAMSKA ORODJA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MS 3D-Slikar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MS Excel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Audacity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w to install Eclipse to program in Java (Windows) - Algol.de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381" y="1708942"/>
            <a:ext cx="1835698" cy="198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4672907" y="3725829"/>
            <a:ext cx="225414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l-SI" sz="1100" dirty="0"/>
              <a:t>VIR: https://</a:t>
            </a:r>
            <a:r>
              <a:rPr lang="sl-SI" sz="1100" dirty="0" smtClean="0"/>
              <a:t>algol.dev/en/eclipse-ide</a:t>
            </a:r>
            <a:br>
              <a:rPr lang="sl-SI" sz="1100" dirty="0" smtClean="0"/>
            </a:br>
            <a:r>
              <a:rPr lang="sl-SI" sz="1100" dirty="0" smtClean="0"/>
              <a:t>-</a:t>
            </a:r>
            <a:r>
              <a:rPr lang="sl-SI" sz="1100" dirty="0"/>
              <a:t>install-java-windows/</a:t>
            </a:r>
            <a:endParaRPr lang="sl-SI" sz="1100" dirty="0"/>
          </a:p>
        </p:txBody>
      </p:sp>
      <p:pic>
        <p:nvPicPr>
          <p:cNvPr id="1028" name="Picture 4" descr="Prikaži izvorno slik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7" t="13841" r="18925" b="20548"/>
          <a:stretch/>
        </p:blipFill>
        <p:spPr bwMode="auto">
          <a:xfrm>
            <a:off x="7606580" y="1708942"/>
            <a:ext cx="357159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jeZBesedilom 4"/>
          <p:cNvSpPr txBox="1"/>
          <p:nvPr/>
        </p:nvSpPr>
        <p:spPr>
          <a:xfrm>
            <a:off x="7462564" y="3485768"/>
            <a:ext cx="403244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l-SI" sz="1100" dirty="0" smtClean="0"/>
              <a:t>VIR</a:t>
            </a:r>
            <a:r>
              <a:rPr lang="sl-SI" sz="1100" dirty="0"/>
              <a:t>: https://winaero.com/blog/wp-content/uploads/2018/01/paint-3d-logo.png</a:t>
            </a:r>
            <a:endParaRPr lang="sl-SI" sz="1100" dirty="0"/>
          </a:p>
        </p:txBody>
      </p:sp>
      <p:pic>
        <p:nvPicPr>
          <p:cNvPr id="1030" name="Picture 6" descr="Prikaži izvorno sli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72" y="4157353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jeZBesedilom 5"/>
          <p:cNvSpPr txBox="1"/>
          <p:nvPr/>
        </p:nvSpPr>
        <p:spPr>
          <a:xfrm>
            <a:off x="4512294" y="6004833"/>
            <a:ext cx="3094286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l-SI" sz="1100" dirty="0"/>
              <a:t>VIR: https://</a:t>
            </a:r>
            <a:r>
              <a:rPr lang="sl-SI" sz="1100" dirty="0" smtClean="0"/>
              <a:t>upload.wikimedia.org/wikipedia/commons/thumb/7/72/Microsoft_Excel_Logo.svg</a:t>
            </a:r>
            <a:endParaRPr lang="sl-SI" sz="1100" dirty="0"/>
          </a:p>
        </p:txBody>
      </p:sp>
      <p:pic>
        <p:nvPicPr>
          <p:cNvPr id="1036" name="Picture 12" descr="Prikaži izvorno slik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993" y="4145868"/>
            <a:ext cx="2317589" cy="18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jeZBesedilom 7"/>
          <p:cNvSpPr txBox="1"/>
          <p:nvPr/>
        </p:nvSpPr>
        <p:spPr>
          <a:xfrm>
            <a:off x="8038628" y="5986301"/>
            <a:ext cx="3237457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l-SI" sz="1100" dirty="0" smtClean="0"/>
              <a:t>VIR</a:t>
            </a:r>
            <a:r>
              <a:rPr lang="sl-SI" sz="1100" dirty="0" smtClean="0"/>
              <a:t>: </a:t>
            </a:r>
            <a:br>
              <a:rPr lang="sl-SI" sz="1100" dirty="0" smtClean="0"/>
            </a:br>
            <a:r>
              <a:rPr lang="sl-SI" sz="1100" dirty="0" smtClean="0"/>
              <a:t>https</a:t>
            </a:r>
            <a:r>
              <a:rPr lang="sl-SI" sz="1100" dirty="0"/>
              <a:t>://betanews.com/wp-content/uploads/2013/01/audacity-logo-600x472.png</a:t>
            </a:r>
            <a:endParaRPr lang="sl-SI" sz="1100" dirty="0"/>
          </a:p>
        </p:txBody>
      </p:sp>
    </p:spTree>
    <p:extLst>
      <p:ext uri="{BB962C8B-B14F-4D97-AF65-F5344CB8AC3E}">
        <p14:creationId xmlns:p14="http://schemas.microsoft.com/office/powerpoint/2010/main" val="3152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UPORABLJENE KNJIŽNICE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</a:p>
          <a:p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</a:p>
          <a:p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BufferedImage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AttributedString</a:t>
            </a:r>
          </a:p>
          <a:p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KeyListener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MouseMotionListener</a:t>
            </a:r>
          </a:p>
          <a:p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</a:p>
          <a:p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Clip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AudioInputStream</a:t>
            </a: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l-S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FloatControl</a:t>
            </a:r>
          </a:p>
        </p:txBody>
      </p:sp>
    </p:spTree>
    <p:extLst>
      <p:ext uri="{BB962C8B-B14F-4D97-AF65-F5344CB8AC3E}">
        <p14:creationId xmlns:p14="http://schemas.microsoft.com/office/powerpoint/2010/main" val="37298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SESTAVA NIVOJEV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Sestavljeni so iz različnih kock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Vsaka kocka ima svoj ID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Nivo je predstavljen z 2D tabelo</a:t>
            </a:r>
          </a:p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Vsako polje v tabeli predstavlja eno</a:t>
            </a:r>
            <a:b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kocko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1772816"/>
            <a:ext cx="3253067" cy="28803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53" name="Slika 10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4509120"/>
            <a:ext cx="5946363" cy="15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idx="4294967295"/>
          </p:nvPr>
        </p:nvSpPr>
        <p:spPr>
          <a:xfrm>
            <a:off x="931232" y="0"/>
            <a:ext cx="9144000" cy="1020762"/>
          </a:xfrm>
        </p:spPr>
        <p:txBody>
          <a:bodyPr/>
          <a:lstStyle/>
          <a:p>
            <a:r>
              <a:rPr lang="sl-SI" dirty="0" smtClean="0">
                <a:latin typeface="Arial" panose="020B0604020202020204" pitchFamily="34" charset="0"/>
                <a:cs typeface="Arial" panose="020B0604020202020204" pitchFamily="34" charset="0"/>
              </a:rPr>
              <a:t>SHEMA PROGRAMA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196752"/>
            <a:ext cx="8013268" cy="5229944"/>
          </a:xfrm>
        </p:spPr>
      </p:pic>
    </p:spTree>
    <p:extLst>
      <p:ext uri="{BB962C8B-B14F-4D97-AF65-F5344CB8AC3E}">
        <p14:creationId xmlns:p14="http://schemas.microsoft.com/office/powerpoint/2010/main" val="39749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/>
          <p:cNvSpPr txBox="1"/>
          <p:nvPr/>
        </p:nvSpPr>
        <p:spPr>
          <a:xfrm>
            <a:off x="2349996" y="2636912"/>
            <a:ext cx="8141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l-SI" sz="6000" dirty="0" smtClean="0"/>
              <a:t>HVALA ZA POZORNOST</a:t>
            </a:r>
            <a:endParaRPr lang="sl-SI" sz="6000" dirty="0"/>
          </a:p>
        </p:txBody>
      </p:sp>
    </p:spTree>
    <p:extLst>
      <p:ext uri="{BB962C8B-B14F-4D97-AF65-F5344CB8AC3E}">
        <p14:creationId xmlns:p14="http://schemas.microsoft.com/office/powerpoint/2010/main" val="15012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olska tabl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rgbClr val="E7E6E6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1_TF02804846_TF02804846" id="{56189B2D-B329-4056-9639-F41EDFB6BDF6}" vid="{AE87CB9E-B810-4C64-B83E-458B52CD7482}"/>
    </a:ext>
  </a:extLst>
</a:theme>
</file>

<file path=ppt/theme/theme2.xml><?xml version="1.0" encoding="utf-8"?>
<a:theme xmlns:a="http://schemas.openxmlformats.org/drawingml/2006/main" name="Officeova te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121</Words>
  <Application>Microsoft Office PowerPoint</Application>
  <PresentationFormat>Po meri</PresentationFormat>
  <Paragraphs>32</Paragraphs>
  <Slides>7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Consolas</vt:lpstr>
      <vt:lpstr>Corbel</vt:lpstr>
      <vt:lpstr>Courier New</vt:lpstr>
      <vt:lpstr>Šolska tabla 16x9</vt:lpstr>
      <vt:lpstr>2D PATFORMSKA IGRA</vt:lpstr>
      <vt:lpstr>OSNOVNA IDEJA</vt:lpstr>
      <vt:lpstr>UPORABLJENA PROGRAMSKA ORODJA</vt:lpstr>
      <vt:lpstr>UPORABLJENE KNJIŽNICE</vt:lpstr>
      <vt:lpstr>SESTAVA NIVOJEV</vt:lpstr>
      <vt:lpstr>SHEMA PROGRAMA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PATFORMSKA IGRA</dc:title>
  <dc:creator>Jure Zupančič</dc:creator>
  <cp:lastModifiedBy>Jure Zupančič</cp:lastModifiedBy>
  <cp:revision>13</cp:revision>
  <dcterms:created xsi:type="dcterms:W3CDTF">2021-04-18T09:07:37Z</dcterms:created>
  <dcterms:modified xsi:type="dcterms:W3CDTF">2021-04-18T12:59:17Z</dcterms:modified>
</cp:coreProperties>
</file>