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C0A7-F355-4A2C-8B5D-A671488A69A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14D4B9F-FB88-4408-8568-FA147A09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8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C0A7-F355-4A2C-8B5D-A671488A69A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4D4B9F-FB88-4408-8568-FA147A09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8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C0A7-F355-4A2C-8B5D-A671488A69A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4D4B9F-FB88-4408-8568-FA147A095F0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373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C0A7-F355-4A2C-8B5D-A671488A69A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4D4B9F-FB88-4408-8568-FA147A09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37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C0A7-F355-4A2C-8B5D-A671488A69A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4D4B9F-FB88-4408-8568-FA147A095F0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0171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C0A7-F355-4A2C-8B5D-A671488A69A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4D4B9F-FB88-4408-8568-FA147A09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87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C0A7-F355-4A2C-8B5D-A671488A69A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4B9F-FB88-4408-8568-FA147A09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42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C0A7-F355-4A2C-8B5D-A671488A69A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4B9F-FB88-4408-8568-FA147A09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C0A7-F355-4A2C-8B5D-A671488A69A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4B9F-FB88-4408-8568-FA147A09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6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C0A7-F355-4A2C-8B5D-A671488A69A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4D4B9F-FB88-4408-8568-FA147A09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7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C0A7-F355-4A2C-8B5D-A671488A69A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4D4B9F-FB88-4408-8568-FA147A09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1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C0A7-F355-4A2C-8B5D-A671488A69A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4D4B9F-FB88-4408-8568-FA147A09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3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C0A7-F355-4A2C-8B5D-A671488A69A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4B9F-FB88-4408-8568-FA147A09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9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C0A7-F355-4A2C-8B5D-A671488A69A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4B9F-FB88-4408-8568-FA147A09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0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C0A7-F355-4A2C-8B5D-A671488A69A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4B9F-FB88-4408-8568-FA147A09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8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C0A7-F355-4A2C-8B5D-A671488A69A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4D4B9F-FB88-4408-8568-FA147A09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5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3C0A7-F355-4A2C-8B5D-A671488A69A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4D4B9F-FB88-4408-8568-FA147A09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4279-7D20-4049-B5B9-AE912D309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PageRank</a:t>
            </a:r>
            <a:r>
              <a:rPr lang="en-US" dirty="0"/>
              <a:t> </a:t>
            </a:r>
            <a:r>
              <a:rPr lang="en-US" dirty="0" err="1"/>
              <a:t>algoritam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9BE48-8C4F-499A-89C9-56082C6D0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2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A8EF-D273-4912-98B3-5585DAD8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Pozadina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87401-B884-4725-B7FB-F22528F56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8667" y="2221149"/>
            <a:ext cx="5407031" cy="2389815"/>
          </a:xfrm>
        </p:spPr>
        <p:txBody>
          <a:bodyPr/>
          <a:lstStyle/>
          <a:p>
            <a:r>
              <a:rPr lang="en-US" i="1" dirty="0"/>
              <a:t>Google Search</a:t>
            </a:r>
          </a:p>
          <a:p>
            <a:r>
              <a:rPr lang="en-US" i="1" dirty="0"/>
              <a:t>web page + </a:t>
            </a:r>
            <a:r>
              <a:rPr lang="en-US" dirty="0"/>
              <a:t>Larry Page</a:t>
            </a:r>
            <a:endParaRPr lang="en-US" i="1" dirty="0"/>
          </a:p>
          <a:p>
            <a:r>
              <a:rPr lang="en-US" dirty="0" err="1"/>
              <a:t>poveznica</a:t>
            </a:r>
            <a:r>
              <a:rPr lang="en-US" dirty="0"/>
              <a:t> =&gt; </a:t>
            </a:r>
            <a:r>
              <a:rPr lang="en-US" dirty="0" err="1"/>
              <a:t>važnost</a:t>
            </a:r>
            <a:endParaRPr lang="en-US" dirty="0"/>
          </a:p>
          <a:p>
            <a:r>
              <a:rPr lang="en-US" i="1" dirty="0" err="1"/>
              <a:t>webgraph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- </a:t>
            </a:r>
            <a:r>
              <a:rPr lang="en-US" dirty="0" err="1"/>
              <a:t>čvorovi</a:t>
            </a:r>
            <a:r>
              <a:rPr lang="en-US" dirty="0"/>
              <a:t> =&gt; </a:t>
            </a:r>
            <a:r>
              <a:rPr lang="en-US" dirty="0" err="1"/>
              <a:t>stranice</a:t>
            </a:r>
            <a:endParaRPr lang="en-US" dirty="0"/>
          </a:p>
          <a:p>
            <a:pPr lvl="3"/>
            <a:r>
              <a:rPr lang="en-US" dirty="0"/>
              <a:t>- </a:t>
            </a:r>
            <a:r>
              <a:rPr lang="en-US" dirty="0" err="1"/>
              <a:t>bridovi</a:t>
            </a:r>
            <a:r>
              <a:rPr lang="en-US" dirty="0"/>
              <a:t> =&gt; </a:t>
            </a:r>
            <a:r>
              <a:rPr lang="en-US" dirty="0" err="1"/>
              <a:t>poveznice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A28D05-3F23-41E8-93F6-B6383D4DE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238" y="0"/>
            <a:ext cx="6029762" cy="433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07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4A3F-92BF-411A-8BE0-CAF5A913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Teorija</a:t>
            </a:r>
            <a:r>
              <a:rPr lang="en-US" dirty="0"/>
              <a:t> 1/4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DEFB2-9525-4873-B5F9-83CB6D9BC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Raspodjela</a:t>
            </a:r>
            <a:r>
              <a:rPr lang="en-US" dirty="0"/>
              <a:t> </a:t>
            </a:r>
            <a:r>
              <a:rPr lang="en-US" dirty="0" err="1"/>
              <a:t>vjerojatnosti</a:t>
            </a:r>
            <a:r>
              <a:rPr lang="en-US" dirty="0"/>
              <a:t> – </a:t>
            </a:r>
            <a:r>
              <a:rPr lang="en-US" dirty="0" err="1"/>
              <a:t>vjerojatnost</a:t>
            </a:r>
            <a:r>
              <a:rPr lang="en-US" dirty="0"/>
              <a:t> </a:t>
            </a:r>
            <a:r>
              <a:rPr lang="en-US" dirty="0" err="1"/>
              <a:t>dolaska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neku</a:t>
            </a:r>
            <a:r>
              <a:rPr lang="en-US" dirty="0"/>
              <a:t> </a:t>
            </a:r>
            <a:r>
              <a:rPr lang="en-US" dirty="0" err="1"/>
              <a:t>stranicu</a:t>
            </a:r>
            <a:r>
              <a:rPr lang="en-US" dirty="0"/>
              <a:t> </a:t>
            </a:r>
            <a:r>
              <a:rPr lang="en-US" dirty="0" err="1"/>
              <a:t>nasumično</a:t>
            </a:r>
            <a:r>
              <a:rPr lang="en-US" dirty="0"/>
              <a:t> </a:t>
            </a:r>
            <a:r>
              <a:rPr lang="en-US" dirty="0" err="1"/>
              <a:t>odabranim</a:t>
            </a:r>
            <a:r>
              <a:rPr lang="en-US" dirty="0"/>
              <a:t> </a:t>
            </a:r>
            <a:r>
              <a:rPr lang="en-US" dirty="0" err="1"/>
              <a:t>poveznicama</a:t>
            </a:r>
            <a:endParaRPr lang="en-US" dirty="0"/>
          </a:p>
          <a:p>
            <a:r>
              <a:rPr lang="en-US" dirty="0" err="1"/>
              <a:t>Ponavljanja</a:t>
            </a:r>
            <a:r>
              <a:rPr lang="en-US" dirty="0"/>
              <a:t> =&gt; </a:t>
            </a:r>
            <a:r>
              <a:rPr lang="en-US" dirty="0" err="1"/>
              <a:t>točnija</a:t>
            </a:r>
            <a:r>
              <a:rPr lang="en-US" dirty="0"/>
              <a:t> </a:t>
            </a:r>
            <a:r>
              <a:rPr lang="en-US" dirty="0" err="1"/>
              <a:t>vrijednost</a:t>
            </a:r>
            <a:endParaRPr lang="en-US" dirty="0"/>
          </a:p>
          <a:p>
            <a:r>
              <a:rPr lang="en-US" dirty="0" err="1"/>
              <a:t>Vjerojatnost</a:t>
            </a:r>
            <a:r>
              <a:rPr lang="en-US" dirty="0"/>
              <a:t> [0, 1]</a:t>
            </a:r>
          </a:p>
          <a:p>
            <a:pPr lvl="1"/>
            <a:r>
              <a:rPr lang="en-US" dirty="0"/>
              <a:t>PR(A) = 0,5		=&gt; 50% </a:t>
            </a:r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ulaska</a:t>
            </a:r>
            <a:r>
              <a:rPr lang="en-US" dirty="0"/>
              <a:t> </a:t>
            </a:r>
            <a:r>
              <a:rPr lang="en-US" dirty="0" err="1"/>
              <a:t>odlaska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stranicu</a:t>
            </a:r>
            <a:r>
              <a:rPr lang="en-US" dirty="0"/>
              <a:t>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2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E164A-968B-42EE-AC10-74B42E70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Teorija</a:t>
            </a:r>
            <a:r>
              <a:rPr lang="en-US" dirty="0"/>
              <a:t> 2/4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B644-28BD-4290-877F-9D1164F69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Početna</a:t>
            </a:r>
            <a:r>
              <a:rPr lang="en-US" dirty="0"/>
              <a:t> </a:t>
            </a:r>
            <a:r>
              <a:rPr lang="en-US" dirty="0" err="1"/>
              <a:t>vrijednost</a:t>
            </a:r>
            <a:r>
              <a:rPr lang="en-US" dirty="0"/>
              <a:t> – </a:t>
            </a:r>
            <a:r>
              <a:rPr lang="en-US" dirty="0" err="1"/>
              <a:t>pretpostavljena</a:t>
            </a:r>
            <a:r>
              <a:rPr lang="en-US" dirty="0"/>
              <a:t> </a:t>
            </a:r>
            <a:r>
              <a:rPr lang="en-US" dirty="0" err="1"/>
              <a:t>podjela</a:t>
            </a:r>
            <a:r>
              <a:rPr lang="en-US" dirty="0"/>
              <a:t>, [0, 1]</a:t>
            </a:r>
          </a:p>
          <a:p>
            <a:pPr lvl="1"/>
            <a:r>
              <a:rPr lang="en-US" dirty="0"/>
              <a:t>PR(A) = PR(B) = PR(C) = PR(D) = 0,25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45C6E-925E-4D1B-9844-DC93D68AE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611" y="3154369"/>
            <a:ext cx="4229100" cy="3133725"/>
          </a:xfrm>
          <a:prstGeom prst="rect">
            <a:avLst/>
          </a:prstGeom>
        </p:spPr>
      </p:pic>
      <p:sp>
        <p:nvSpPr>
          <p:cNvPr id="6" name="AutoShape 2" descr="PR(A)={\frac {PR(B)}{2}}+{\frac {PR(C)}{1}}+{\frac {PR(D)}{3}}.\,  ">
            <a:extLst>
              <a:ext uri="{FF2B5EF4-FFF2-40B4-BE49-F238E27FC236}">
                <a16:creationId xmlns:a16="http://schemas.microsoft.com/office/drawing/2014/main" id="{92E6460B-3706-44DE-BE82-2AABC5754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D92C8A-860B-462C-BC64-F439CBBF5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363" y="3363158"/>
            <a:ext cx="3469995" cy="3625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642B46-E935-4E20-86FB-C5714295F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355" y="3122478"/>
            <a:ext cx="4448175" cy="3390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1C29D3-3DB4-4453-BD11-4F7C07D18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0362" y="4168521"/>
            <a:ext cx="3726061" cy="3625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4F55D3-7D6B-4E99-ADFF-567821EDCA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9939" y="4721231"/>
            <a:ext cx="3799467" cy="131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4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4829-C5F4-4F03-9917-4A2872107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Teorija</a:t>
            </a:r>
            <a:r>
              <a:rPr lang="en-US" dirty="0"/>
              <a:t> 3/4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183E8-C670-44E3-AE38-EF45E0E92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Čimbenik</a:t>
            </a:r>
            <a:r>
              <a:rPr lang="en-US" dirty="0"/>
              <a:t> </a:t>
            </a:r>
            <a:r>
              <a:rPr lang="en-US" dirty="0" err="1"/>
              <a:t>prigušenja</a:t>
            </a:r>
            <a:r>
              <a:rPr lang="en-US" dirty="0"/>
              <a:t> (</a:t>
            </a:r>
            <a:r>
              <a:rPr lang="en-US" dirty="0" err="1"/>
              <a:t>eng.</a:t>
            </a:r>
            <a:r>
              <a:rPr lang="en-US" dirty="0"/>
              <a:t> </a:t>
            </a:r>
            <a:r>
              <a:rPr lang="en-US" i="1" dirty="0"/>
              <a:t>damping factor</a:t>
            </a:r>
            <a:r>
              <a:rPr lang="en-US" dirty="0"/>
              <a:t>)</a:t>
            </a:r>
          </a:p>
          <a:p>
            <a:r>
              <a:rPr lang="en-US" dirty="0" err="1"/>
              <a:t>Vjerojatnost</a:t>
            </a:r>
            <a:r>
              <a:rPr lang="en-US" dirty="0"/>
              <a:t> </a:t>
            </a:r>
            <a:r>
              <a:rPr lang="en-US" dirty="0" err="1"/>
              <a:t>nastavka</a:t>
            </a:r>
            <a:r>
              <a:rPr lang="en-US" dirty="0"/>
              <a:t> “</a:t>
            </a:r>
            <a:r>
              <a:rPr lang="en-US" dirty="0" err="1"/>
              <a:t>surfanja</a:t>
            </a:r>
            <a:r>
              <a:rPr lang="en-US" dirty="0"/>
              <a:t>”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vrijeme</a:t>
            </a:r>
            <a:endParaRPr lang="en-US" dirty="0"/>
          </a:p>
          <a:p>
            <a:r>
              <a:rPr lang="en-US" dirty="0"/>
              <a:t>0,85</a:t>
            </a:r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Nasumični</a:t>
            </a:r>
            <a:r>
              <a:rPr lang="en-US" dirty="0"/>
              <a:t> surfer”</a:t>
            </a:r>
          </a:p>
          <a:p>
            <a:r>
              <a:rPr lang="en-US" dirty="0"/>
              <a:t>“</a:t>
            </a:r>
            <a:r>
              <a:rPr lang="en-US" i="1" dirty="0"/>
              <a:t>sink</a:t>
            </a:r>
            <a:r>
              <a:rPr lang="en-US" dirty="0"/>
              <a:t>” - </a:t>
            </a:r>
            <a:r>
              <a:rPr lang="en-US" dirty="0" err="1"/>
              <a:t>stranica</a:t>
            </a:r>
            <a:r>
              <a:rPr lang="en-US" dirty="0"/>
              <a:t> bez </a:t>
            </a:r>
            <a:r>
              <a:rPr lang="en-US" dirty="0" err="1"/>
              <a:t>vanjskih</a:t>
            </a:r>
            <a:r>
              <a:rPr lang="en-US" dirty="0"/>
              <a:t> </a:t>
            </a:r>
            <a:r>
              <a:rPr lang="en-US" dirty="0" err="1"/>
              <a:t>poveznica</a:t>
            </a:r>
            <a:r>
              <a:rPr lang="en-US" dirty="0"/>
              <a:t>   =&gt; </a:t>
            </a:r>
            <a:r>
              <a:rPr lang="en-US" dirty="0" err="1"/>
              <a:t>povezana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dirty="0" err="1"/>
              <a:t>stranicama</a:t>
            </a:r>
            <a:endParaRPr lang="en-US" dirty="0"/>
          </a:p>
          <a:p>
            <a:r>
              <a:rPr lang="en-US" i="1" dirty="0"/>
              <a:t>“Web crawler</a:t>
            </a:r>
            <a:r>
              <a:rPr lang="en-US" dirty="0"/>
              <a:t>” =&gt; </a:t>
            </a:r>
            <a:r>
              <a:rPr lang="en-US" i="1" dirty="0"/>
              <a:t>“spider trap</a:t>
            </a:r>
            <a:r>
              <a:rPr lang="en-US" dirty="0"/>
              <a:t>”</a:t>
            </a:r>
          </a:p>
          <a:p>
            <a:endParaRPr lang="en-US" i="1" dirty="0"/>
          </a:p>
          <a:p>
            <a:r>
              <a:rPr lang="en-US" i="1" dirty="0"/>
              <a:t>PR(A)</a:t>
            </a:r>
            <a:r>
              <a:rPr lang="en-US" dirty="0"/>
              <a:t> = </a:t>
            </a:r>
            <a:r>
              <a:rPr lang="en-US" dirty="0" err="1"/>
              <a:t>vjerojatnost</a:t>
            </a:r>
            <a:r>
              <a:rPr lang="en-US" dirty="0"/>
              <a:t> </a:t>
            </a:r>
            <a:r>
              <a:rPr lang="en-US" dirty="0" err="1"/>
              <a:t>dolaska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velikog</a:t>
            </a:r>
            <a:r>
              <a:rPr lang="en-US" dirty="0"/>
              <a:t> </a:t>
            </a:r>
            <a:r>
              <a:rPr lang="en-US" dirty="0" err="1"/>
              <a:t>broja</a:t>
            </a:r>
            <a:r>
              <a:rPr lang="en-US" dirty="0"/>
              <a:t> </a:t>
            </a:r>
            <a:r>
              <a:rPr lang="en-US" i="1" dirty="0" err="1"/>
              <a:t>klikova</a:t>
            </a:r>
            <a:endParaRPr lang="en-US" i="1" dirty="0"/>
          </a:p>
          <a:p>
            <a:r>
              <a:rPr lang="en-US" i="1" dirty="0"/>
              <a:t>PR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prije</a:t>
            </a:r>
            <a:r>
              <a:rPr lang="en-US" dirty="0"/>
              <a:t> </a:t>
            </a:r>
            <a:r>
              <a:rPr lang="en-US" dirty="0" err="1"/>
              <a:t>naći</a:t>
            </a:r>
            <a:r>
              <a:rPr lang="en-US" dirty="0"/>
              <a:t> </a:t>
            </a:r>
            <a:r>
              <a:rPr lang="en-US" dirty="0" err="1"/>
              <a:t>starije</a:t>
            </a:r>
            <a:r>
              <a:rPr lang="en-US" dirty="0"/>
              <a:t> </a:t>
            </a:r>
            <a:r>
              <a:rPr lang="en-US" dirty="0" err="1"/>
              <a:t>stranice</a:t>
            </a:r>
            <a:endParaRPr lang="en-US" i="1" dirty="0"/>
          </a:p>
          <a:p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026BC-7D4E-4509-95DE-5F054FB7A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525" y="2870742"/>
            <a:ext cx="4572396" cy="6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1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00D6-C6BB-4D1C-9551-D7D9DDED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Teorija</a:t>
            </a:r>
            <a:r>
              <a:rPr lang="en-US" dirty="0"/>
              <a:t> 4/4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2B9A7-A7CC-4633-AC2B-46AC4D3A9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PageRank</a:t>
            </a:r>
            <a:r>
              <a:rPr lang="en-US" dirty="0"/>
              <a:t> </a:t>
            </a:r>
            <a:r>
              <a:rPr lang="en-US" dirty="0" err="1"/>
              <a:t>vrijednosti</a:t>
            </a:r>
            <a:r>
              <a:rPr lang="en-US" dirty="0"/>
              <a:t> =&gt; </a:t>
            </a:r>
            <a:r>
              <a:rPr lang="en-US" dirty="0" err="1"/>
              <a:t>ulazi</a:t>
            </a:r>
            <a:r>
              <a:rPr lang="en-US" dirty="0"/>
              <a:t> u </a:t>
            </a:r>
            <a:r>
              <a:rPr lang="en-US" dirty="0" err="1"/>
              <a:t>desni</a:t>
            </a:r>
            <a:r>
              <a:rPr lang="en-US" dirty="0"/>
              <a:t> </a:t>
            </a:r>
            <a:r>
              <a:rPr lang="en-US" dirty="0" err="1"/>
              <a:t>svojstveni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matrice</a:t>
            </a:r>
            <a:r>
              <a:rPr lang="en-US" dirty="0"/>
              <a:t> </a:t>
            </a:r>
            <a:r>
              <a:rPr lang="en-US" dirty="0" err="1"/>
              <a:t>susjedstva</a:t>
            </a:r>
            <a:r>
              <a:rPr lang="en-US" dirty="0"/>
              <a:t> (</a:t>
            </a:r>
            <a:r>
              <a:rPr lang="en-US" dirty="0" err="1"/>
              <a:t>zbroj</a:t>
            </a:r>
            <a:r>
              <a:rPr lang="en-US" dirty="0"/>
              <a:t> </a:t>
            </a:r>
            <a:r>
              <a:rPr lang="en-US" dirty="0" err="1"/>
              <a:t>stupaca</a:t>
            </a:r>
            <a:r>
              <a:rPr lang="en-US" dirty="0"/>
              <a:t> = 1)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=&gt; </a:t>
            </a:r>
            <a:r>
              <a:rPr lang="en-US" dirty="0" err="1"/>
              <a:t>stohastička</a:t>
            </a:r>
            <a:r>
              <a:rPr lang="en-US" dirty="0"/>
              <a:t> </a:t>
            </a:r>
            <a:r>
              <a:rPr lang="en-US" dirty="0" err="1"/>
              <a:t>matrica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9A0982-9ADD-43CA-8606-68774DDDC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886933"/>
            <a:ext cx="2263336" cy="1135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A5A712-D5E8-4448-8988-DFEAD01D2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561" y="2837398"/>
            <a:ext cx="5433531" cy="12345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E36B83-C16D-4B91-846B-DA66462E6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212" y="4188953"/>
            <a:ext cx="1554615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0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68FC-4DFF-49F5-849A-1305EE7E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Računanje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29FEF-4A22-4A49-82A5-17E7C9CA9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167" y="1461155"/>
            <a:ext cx="10109445" cy="4450067"/>
          </a:xfrm>
        </p:spPr>
        <p:txBody>
          <a:bodyPr/>
          <a:lstStyle/>
          <a:p>
            <a:r>
              <a:rPr lang="en-US" i="1" dirty="0"/>
              <a:t>t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dirty="0" err="1"/>
              <a:t>ponavljanje</a:t>
            </a:r>
            <a:r>
              <a:rPr lang="en-US" dirty="0"/>
              <a:t> =&gt;</a:t>
            </a:r>
          </a:p>
          <a:p>
            <a:endParaRPr lang="en-US" dirty="0"/>
          </a:p>
          <a:p>
            <a:r>
              <a:rPr lang="en-US" dirty="0" err="1"/>
              <a:t>matrički</a:t>
            </a:r>
            <a:r>
              <a:rPr lang="en-US" dirty="0"/>
              <a:t> </a:t>
            </a:r>
            <a:r>
              <a:rPr lang="en-US" dirty="0" err="1"/>
              <a:t>zapis</a:t>
            </a:r>
            <a:r>
              <a:rPr lang="en-US" dirty="0"/>
              <a:t> =&gt;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Matrica</a:t>
            </a:r>
            <a:r>
              <a:rPr lang="en-US" dirty="0"/>
              <a:t> M: 								,</a:t>
            </a:r>
            <a:r>
              <a:rPr lang="en-US" dirty="0" err="1"/>
              <a:t>tj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Kraj</a:t>
            </a:r>
            <a:r>
              <a:rPr lang="en-US" dirty="0"/>
              <a:t> =&gt;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CCFC9-AD13-465D-9D99-E01B027EE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625" y="1329965"/>
            <a:ext cx="1783583" cy="5750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20F94A-836C-4E0C-870A-06F74D81E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857" y="1984098"/>
            <a:ext cx="4440723" cy="8637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E939AC-E381-4394-89AE-2BFE836D1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136" y="2900325"/>
            <a:ext cx="3577727" cy="6485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1A2920-03F3-483E-B4EE-69CA58E70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4966" y="3682371"/>
            <a:ext cx="2210656" cy="4765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13C665-6469-440B-BC9D-11FEB4E4B6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9097" y="4511679"/>
            <a:ext cx="3139712" cy="6172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83BB26-15B5-43E4-B602-B972EF2C38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5367" y="4550003"/>
            <a:ext cx="2370426" cy="5406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BEB304E-AF60-448F-8E74-9065B856EF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0300" y="5388712"/>
            <a:ext cx="2708534" cy="52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8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D887D2-F46C-4B23-95B5-8690EDF6C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75" y="32589"/>
            <a:ext cx="11400817" cy="67928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28DF3F-76CE-4A93-A2BE-325C18B4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8687" y="377407"/>
            <a:ext cx="8911687" cy="128089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Algoritam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178F272-E725-45C0-8A5B-C80BE2C14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687" y="1400514"/>
            <a:ext cx="3730702" cy="248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80E5-290E-475A-8E75-A0A06CCF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Kraj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77434-A970-4B4D-9D48-CAA6C66D5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Hvala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pažnji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Jure </a:t>
            </a:r>
            <a:r>
              <a:rPr lang="en-US" dirty="0" err="1">
                <a:sym typeface="Wingdings" panose="05000000000000000000" pitchFamily="2" charset="2"/>
              </a:rPr>
              <a:t>Antunović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132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396</TotalTime>
  <Words>215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PageRank algoritam</vt:lpstr>
      <vt:lpstr>Pozadina</vt:lpstr>
      <vt:lpstr>Teorija 1/4</vt:lpstr>
      <vt:lpstr>Teorija 2/4</vt:lpstr>
      <vt:lpstr>Teorija 3/4</vt:lpstr>
      <vt:lpstr>Teorija 4/4</vt:lpstr>
      <vt:lpstr>Računanje</vt:lpstr>
      <vt:lpstr>Algoritam</vt:lpstr>
      <vt:lpstr>Kraj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PageRank algoritam</dc:title>
  <dc:creator>Jure Antunovic</dc:creator>
  <cp:lastModifiedBy>Jure Antunovic</cp:lastModifiedBy>
  <cp:revision>31</cp:revision>
  <dcterms:created xsi:type="dcterms:W3CDTF">2022-12-07T13:19:18Z</dcterms:created>
  <dcterms:modified xsi:type="dcterms:W3CDTF">2022-12-21T13:34:27Z</dcterms:modified>
</cp:coreProperties>
</file>