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CDE3-5C0F-40E2-8AF9-998D140EF6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2C035-E268-41B8-8E9E-472D8C113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2C035-E268-41B8-8E9E-472D8C113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6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7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5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1BA3-25E2-4A97-A958-0A038190B38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497E57-9D17-4DA1-99B9-C39703873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6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Principled Basics.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outfits</a:t>
            </a:r>
          </a:p>
          <a:p>
            <a:r>
              <a:rPr lang="en-US" dirty="0" smtClean="0"/>
              <a:t>Catered towards those trying to get into fashion</a:t>
            </a:r>
          </a:p>
          <a:p>
            <a:r>
              <a:rPr lang="en-US" dirty="0" smtClean="0"/>
              <a:t>Based on my own wardrobe and what I learned on </a:t>
            </a:r>
            <a:r>
              <a:rPr lang="en-US" dirty="0" err="1" smtClean="0"/>
              <a:t>reddit</a:t>
            </a:r>
            <a:r>
              <a:rPr lang="en-US" dirty="0" smtClean="0"/>
              <a:t> and through experimentation </a:t>
            </a:r>
          </a:p>
          <a:p>
            <a:r>
              <a:rPr lang="en-US" dirty="0" smtClean="0"/>
              <a:t>Provides users with links to articles of clothing discussed ranging from a budget option to an enthusiast option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6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42" y="1853754"/>
            <a:ext cx="6557748" cy="49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5648159" cy="892902"/>
          </a:xfrm>
        </p:spPr>
        <p:txBody>
          <a:bodyPr/>
          <a:lstStyle/>
          <a:p>
            <a:r>
              <a:rPr lang="en-US" dirty="0" smtClean="0"/>
              <a:t>Demo.</a:t>
            </a:r>
            <a:endParaRPr lang="en-US" dirty="0"/>
          </a:p>
        </p:txBody>
      </p:sp>
      <p:pic>
        <p:nvPicPr>
          <p:cNvPr id="1026" name="Picture 2" descr="Image result for light wash je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97" b="98197" l="9631" r="897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75" y="2125678"/>
            <a:ext cx="916235" cy="135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5298" y="2265993"/>
            <a:ext cx="348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Lightwash</a:t>
            </a:r>
            <a:r>
              <a:rPr lang="en-US" sz="1600" dirty="0" smtClean="0"/>
              <a:t> Denim:  Versatile especially during the cooler months. Works best in </a:t>
            </a:r>
            <a:r>
              <a:rPr lang="en-US" sz="1600" dirty="0" err="1" smtClean="0"/>
              <a:t>Palewave</a:t>
            </a:r>
            <a:r>
              <a:rPr lang="en-US" sz="1600" dirty="0" smtClean="0"/>
              <a:t> outfits. Stick to these or black jeans.</a:t>
            </a:r>
            <a:endParaRPr lang="en-US" sz="1600" dirty="0"/>
          </a:p>
        </p:txBody>
      </p:sp>
      <p:pic>
        <p:nvPicPr>
          <p:cNvPr id="1030" name="Picture 6" descr="Image result for beige t shirt m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7917" l="7167" r="91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75" y="3652935"/>
            <a:ext cx="961323" cy="9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85298" y="3652935"/>
            <a:ext cx="3484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Beige T-Shirt :  Earth tones can be easily be a nice addition to your wardrobe. They’re incredibly versatile, understated pieces that accentuate your any outfit. </a:t>
            </a:r>
            <a:endParaRPr lang="en-US" sz="1600" dirty="0"/>
          </a:p>
        </p:txBody>
      </p:sp>
      <p:pic>
        <p:nvPicPr>
          <p:cNvPr id="1032" name="Picture 8" descr="Image result for german army traine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2" b="89957" l="4242" r="97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75" y="4923982"/>
            <a:ext cx="1025316" cy="102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49291" y="4923982"/>
            <a:ext cx="3484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German Army Trainers: versatile and available in a variety of qualities from a variety of places. Looks great on most, if not all, </a:t>
            </a:r>
            <a:r>
              <a:rPr lang="en-US" sz="1600" dirty="0" err="1" smtClean="0"/>
              <a:t>Palewave</a:t>
            </a:r>
            <a:r>
              <a:rPr lang="en-US" sz="1600" dirty="0" smtClean="0"/>
              <a:t> outfits.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9410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2"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81" y="1853754"/>
            <a:ext cx="6952669" cy="4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4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47" y="1853754"/>
            <a:ext cx="7337538" cy="4512927"/>
          </a:xfrm>
        </p:spPr>
      </p:pic>
    </p:spTree>
    <p:extLst>
      <p:ext uri="{BB962C8B-B14F-4D97-AF65-F5344CB8AC3E}">
        <p14:creationId xmlns:p14="http://schemas.microsoft.com/office/powerpoint/2010/main" val="1709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60" y="786028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Site map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8FB36-52BD-47C8-A71F-DD5A07D9250F}"/>
              </a:ext>
            </a:extLst>
          </p:cNvPr>
          <p:cNvSpPr/>
          <p:nvPr/>
        </p:nvSpPr>
        <p:spPr>
          <a:xfrm>
            <a:off x="5171852" y="1869022"/>
            <a:ext cx="1494571" cy="372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02F30-D235-4A64-B143-7AB53731A96D}"/>
              </a:ext>
            </a:extLst>
          </p:cNvPr>
          <p:cNvSpPr/>
          <p:nvPr/>
        </p:nvSpPr>
        <p:spPr>
          <a:xfrm>
            <a:off x="3627161" y="2625412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Streetwear</a:t>
            </a:r>
            <a:endParaRPr lang="en-US" sz="17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6BDC6-5F68-4939-9C34-0E0398C0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27" y="2625412"/>
            <a:ext cx="1179260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700" dirty="0" smtClean="0"/>
              <a:t>General</a:t>
            </a:r>
            <a:endParaRPr lang="en-US" sz="1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48D74-45BB-45DB-BB46-19EF6340CE85}"/>
              </a:ext>
            </a:extLst>
          </p:cNvPr>
          <p:cNvSpPr/>
          <p:nvPr/>
        </p:nvSpPr>
        <p:spPr>
          <a:xfrm>
            <a:off x="8054118" y="2629794"/>
            <a:ext cx="1369661" cy="367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Joel Urena 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45D90-B323-4AB0-A3EE-94EC426C70AA}"/>
              </a:ext>
            </a:extLst>
          </p:cNvPr>
          <p:cNvSpPr/>
          <p:nvPr/>
        </p:nvSpPr>
        <p:spPr>
          <a:xfrm>
            <a:off x="3627160" y="3328583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Bottoms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6ADE3-ACDA-4180-A256-15E368F9CF3F}"/>
              </a:ext>
            </a:extLst>
          </p:cNvPr>
          <p:cNvSpPr/>
          <p:nvPr/>
        </p:nvSpPr>
        <p:spPr>
          <a:xfrm>
            <a:off x="3627160" y="4063638"/>
            <a:ext cx="1154035" cy="340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Tops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E8D47-80CC-491A-A126-2E680E5D2E7B}"/>
              </a:ext>
            </a:extLst>
          </p:cNvPr>
          <p:cNvSpPr/>
          <p:nvPr/>
        </p:nvSpPr>
        <p:spPr>
          <a:xfrm>
            <a:off x="3627160" y="4734925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Footwear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5D37A6-252A-4F88-AF88-C12A47417200}"/>
              </a:ext>
            </a:extLst>
          </p:cNvPr>
          <p:cNvSpPr/>
          <p:nvPr/>
        </p:nvSpPr>
        <p:spPr>
          <a:xfrm>
            <a:off x="5828027" y="3328583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Bottoms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DF3E7-5D36-4913-ACBA-CC52D3CDA46F}"/>
              </a:ext>
            </a:extLst>
          </p:cNvPr>
          <p:cNvSpPr/>
          <p:nvPr/>
        </p:nvSpPr>
        <p:spPr>
          <a:xfrm>
            <a:off x="5828027" y="4031754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Tops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14999-BDC3-4013-934F-3201861C18AF}"/>
              </a:ext>
            </a:extLst>
          </p:cNvPr>
          <p:cNvSpPr/>
          <p:nvPr/>
        </p:nvSpPr>
        <p:spPr>
          <a:xfrm>
            <a:off x="5828026" y="4734925"/>
            <a:ext cx="1154035" cy="372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Footwear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F4DDC-6371-48AC-9F7B-50C33DBA5C7B}"/>
              </a:ext>
            </a:extLst>
          </p:cNvPr>
          <p:cNvSpPr/>
          <p:nvPr/>
        </p:nvSpPr>
        <p:spPr>
          <a:xfrm>
            <a:off x="8054117" y="3312641"/>
            <a:ext cx="1563939" cy="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Bottoms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71B47E-CC79-411F-9469-D1F92B605B2D}"/>
              </a:ext>
            </a:extLst>
          </p:cNvPr>
          <p:cNvSpPr/>
          <p:nvPr/>
        </p:nvSpPr>
        <p:spPr>
          <a:xfrm>
            <a:off x="8054117" y="4031754"/>
            <a:ext cx="1563939" cy="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Tops</a:t>
            </a:r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A9C0DA-7AC3-4CE0-A4B6-9289BE5106C4}"/>
              </a:ext>
            </a:extLst>
          </p:cNvPr>
          <p:cNvSpPr/>
          <p:nvPr/>
        </p:nvSpPr>
        <p:spPr>
          <a:xfrm>
            <a:off x="8054117" y="4750867"/>
            <a:ext cx="1563939" cy="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Footwear</a:t>
            </a:r>
            <a:endParaRPr lang="en-US" sz="17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2522AC-C8FA-497B-AFE3-D1A2DE798AC9}"/>
              </a:ext>
            </a:extLst>
          </p:cNvPr>
          <p:cNvCxnSpPr/>
          <p:nvPr/>
        </p:nvCxnSpPr>
        <p:spPr>
          <a:xfrm flipH="1">
            <a:off x="5544246" y="2804058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D34AA8-B82A-4ECA-A2AC-C8394DAFC212}"/>
              </a:ext>
            </a:extLst>
          </p:cNvPr>
          <p:cNvCxnSpPr/>
          <p:nvPr/>
        </p:nvCxnSpPr>
        <p:spPr>
          <a:xfrm flipH="1">
            <a:off x="5544245" y="3514616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419D68-C126-4599-BC09-A2A5DB7FFFB0}"/>
              </a:ext>
            </a:extLst>
          </p:cNvPr>
          <p:cNvCxnSpPr/>
          <p:nvPr/>
        </p:nvCxnSpPr>
        <p:spPr>
          <a:xfrm flipH="1">
            <a:off x="5529528" y="4189409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AF247-A2DC-4217-B1E8-E3287F88A19F}"/>
              </a:ext>
            </a:extLst>
          </p:cNvPr>
          <p:cNvCxnSpPr/>
          <p:nvPr/>
        </p:nvCxnSpPr>
        <p:spPr>
          <a:xfrm flipH="1">
            <a:off x="5529527" y="4920958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FEFE39-1D59-40A4-818C-1395E8A356A6}"/>
              </a:ext>
            </a:extLst>
          </p:cNvPr>
          <p:cNvCxnSpPr/>
          <p:nvPr/>
        </p:nvCxnSpPr>
        <p:spPr>
          <a:xfrm flipH="1">
            <a:off x="7776644" y="2814598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91F06B-35C8-4BBA-AD5E-48071432B269}"/>
              </a:ext>
            </a:extLst>
          </p:cNvPr>
          <p:cNvCxnSpPr/>
          <p:nvPr/>
        </p:nvCxnSpPr>
        <p:spPr>
          <a:xfrm flipH="1">
            <a:off x="7776644" y="3506061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26A92C-652E-4028-B84E-A052186E51D7}"/>
              </a:ext>
            </a:extLst>
          </p:cNvPr>
          <p:cNvCxnSpPr/>
          <p:nvPr/>
        </p:nvCxnSpPr>
        <p:spPr>
          <a:xfrm flipH="1">
            <a:off x="7768234" y="4233729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16A4D4-5B07-4688-BC03-244D40EF42EF}"/>
              </a:ext>
            </a:extLst>
          </p:cNvPr>
          <p:cNvCxnSpPr/>
          <p:nvPr/>
        </p:nvCxnSpPr>
        <p:spPr>
          <a:xfrm flipH="1">
            <a:off x="7776643" y="4944287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5CAADE-ACC5-444D-8512-F10967AEE414}"/>
              </a:ext>
            </a:extLst>
          </p:cNvPr>
          <p:cNvCxnSpPr>
            <a:cxnSpLocks/>
          </p:cNvCxnSpPr>
          <p:nvPr/>
        </p:nvCxnSpPr>
        <p:spPr>
          <a:xfrm>
            <a:off x="7768233" y="2811445"/>
            <a:ext cx="25226" cy="213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3DF412-763D-4339-AABD-2055B5776374}"/>
              </a:ext>
            </a:extLst>
          </p:cNvPr>
          <p:cNvCxnSpPr/>
          <p:nvPr/>
        </p:nvCxnSpPr>
        <p:spPr>
          <a:xfrm>
            <a:off x="5544245" y="2811445"/>
            <a:ext cx="0" cy="213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6D5767-7BF6-4670-A642-DC26463BDD92}"/>
              </a:ext>
            </a:extLst>
          </p:cNvPr>
          <p:cNvCxnSpPr/>
          <p:nvPr/>
        </p:nvCxnSpPr>
        <p:spPr>
          <a:xfrm flipH="1">
            <a:off x="3343381" y="2812760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25AA8E-19E5-4FF8-87FF-90C80354A30C}"/>
              </a:ext>
            </a:extLst>
          </p:cNvPr>
          <p:cNvCxnSpPr/>
          <p:nvPr/>
        </p:nvCxnSpPr>
        <p:spPr>
          <a:xfrm flipH="1">
            <a:off x="3343380" y="3506061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EBBCC8-56E4-4E3E-ABC9-A4C243D9E58E}"/>
              </a:ext>
            </a:extLst>
          </p:cNvPr>
          <p:cNvCxnSpPr/>
          <p:nvPr/>
        </p:nvCxnSpPr>
        <p:spPr>
          <a:xfrm flipH="1">
            <a:off x="3334970" y="4233729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9CD6CA-3DE8-4E7F-93E5-BAA75C0D0BDA}"/>
              </a:ext>
            </a:extLst>
          </p:cNvPr>
          <p:cNvCxnSpPr/>
          <p:nvPr/>
        </p:nvCxnSpPr>
        <p:spPr>
          <a:xfrm flipH="1">
            <a:off x="3343380" y="4944287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7B7FF9-E72E-4A39-B232-AD81CBD1EA94}"/>
              </a:ext>
            </a:extLst>
          </p:cNvPr>
          <p:cNvCxnSpPr/>
          <p:nvPr/>
        </p:nvCxnSpPr>
        <p:spPr>
          <a:xfrm>
            <a:off x="3343380" y="2811445"/>
            <a:ext cx="0" cy="213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FF8341-89AE-4BCB-AA70-B7A17A01EDEE}"/>
              </a:ext>
            </a:extLst>
          </p:cNvPr>
          <p:cNvCxnSpPr/>
          <p:nvPr/>
        </p:nvCxnSpPr>
        <p:spPr>
          <a:xfrm flipH="1">
            <a:off x="3343380" y="2625412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A3A66E-20F6-40DE-9062-1FFD854FF9E3}"/>
              </a:ext>
            </a:extLst>
          </p:cNvPr>
          <p:cNvCxnSpPr/>
          <p:nvPr/>
        </p:nvCxnSpPr>
        <p:spPr>
          <a:xfrm flipH="1">
            <a:off x="5544245" y="2632799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E703B6-EF63-4BBE-8327-1D5469CF50BA}"/>
              </a:ext>
            </a:extLst>
          </p:cNvPr>
          <p:cNvCxnSpPr/>
          <p:nvPr/>
        </p:nvCxnSpPr>
        <p:spPr>
          <a:xfrm flipH="1">
            <a:off x="7768232" y="2620216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E9290F-BA9F-4096-B819-AD53B51A6F3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19138" y="2241088"/>
            <a:ext cx="0" cy="20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CDCEFB-F92D-4769-99D4-ACC86E00BBF5}"/>
              </a:ext>
            </a:extLst>
          </p:cNvPr>
          <p:cNvCxnSpPr/>
          <p:nvPr/>
        </p:nvCxnSpPr>
        <p:spPr>
          <a:xfrm flipV="1">
            <a:off x="7776643" y="2503726"/>
            <a:ext cx="0" cy="10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C6CE9F-DD89-48EF-B6E1-980D346F0766}"/>
              </a:ext>
            </a:extLst>
          </p:cNvPr>
          <p:cNvCxnSpPr/>
          <p:nvPr/>
        </p:nvCxnSpPr>
        <p:spPr>
          <a:xfrm flipV="1">
            <a:off x="5529527" y="2503726"/>
            <a:ext cx="0" cy="12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5FC5A5-5096-41F9-A405-4FCC51DB8148}"/>
              </a:ext>
            </a:extLst>
          </p:cNvPr>
          <p:cNvCxnSpPr/>
          <p:nvPr/>
        </p:nvCxnSpPr>
        <p:spPr>
          <a:xfrm flipV="1">
            <a:off x="3343380" y="2503726"/>
            <a:ext cx="0" cy="11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B75B3-701F-4D55-BAFB-99F814AAC349}"/>
              </a:ext>
            </a:extLst>
          </p:cNvPr>
          <p:cNvCxnSpPr/>
          <p:nvPr/>
        </p:nvCxnSpPr>
        <p:spPr>
          <a:xfrm>
            <a:off x="3334970" y="2503726"/>
            <a:ext cx="450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it’s made.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</a:p>
          <a:p>
            <a:pPr lvl="1"/>
            <a:r>
              <a:rPr lang="en-US" dirty="0" smtClean="0"/>
              <a:t>Transformations to make the text pop up based on clicking the image</a:t>
            </a:r>
          </a:p>
          <a:p>
            <a:pPr lvl="1"/>
            <a:r>
              <a:rPr lang="en-US" dirty="0" smtClean="0"/>
              <a:t>Box Model for Title, Header, Footer and button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/>
              <a:t> </a:t>
            </a:r>
            <a:r>
              <a:rPr lang="en-US" dirty="0" smtClean="0"/>
              <a:t>classes and IDs for the elements above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101" y="277662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88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1566</TotalTime>
  <Words>192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Principled Basics. </vt:lpstr>
      <vt:lpstr>What is it. </vt:lpstr>
      <vt:lpstr>Inspiration</vt:lpstr>
      <vt:lpstr>Demo.</vt:lpstr>
      <vt:lpstr>Wireframes.</vt:lpstr>
      <vt:lpstr>Wireframes. </vt:lpstr>
      <vt:lpstr>Site map </vt:lpstr>
      <vt:lpstr>How it’s made.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Principled Basics.</dc:title>
  <dc:creator>Joel Urena</dc:creator>
  <cp:lastModifiedBy>Joel Urena</cp:lastModifiedBy>
  <cp:revision>16</cp:revision>
  <dcterms:created xsi:type="dcterms:W3CDTF">2017-10-03T23:19:06Z</dcterms:created>
  <dcterms:modified xsi:type="dcterms:W3CDTF">2017-10-05T19:36:10Z</dcterms:modified>
</cp:coreProperties>
</file>