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5"/>
  </p:notesMasterIdLst>
  <p:sldIdLst>
    <p:sldId id="279" r:id="rId2"/>
    <p:sldId id="325" r:id="rId3"/>
    <p:sldId id="328" r:id="rId4"/>
    <p:sldId id="329" r:id="rId5"/>
    <p:sldId id="332" r:id="rId6"/>
    <p:sldId id="333" r:id="rId7"/>
    <p:sldId id="330" r:id="rId8"/>
    <p:sldId id="331" r:id="rId9"/>
    <p:sldId id="334" r:id="rId10"/>
    <p:sldId id="335" r:id="rId11"/>
    <p:sldId id="336" r:id="rId12"/>
    <p:sldId id="327" r:id="rId13"/>
    <p:sldId id="28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B9BC71-D708-3845-B028-4FCE1118777E}">
          <p14:sldIdLst>
            <p14:sldId id="279"/>
            <p14:sldId id="325"/>
            <p14:sldId id="328"/>
            <p14:sldId id="329"/>
            <p14:sldId id="332"/>
            <p14:sldId id="333"/>
            <p14:sldId id="330"/>
            <p14:sldId id="331"/>
            <p14:sldId id="334"/>
            <p14:sldId id="335"/>
            <p14:sldId id="336"/>
            <p14:sldId id="32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7">
          <p15:clr>
            <a:srgbClr val="A4A3A4"/>
          </p15:clr>
        </p15:guide>
        <p15:guide id="2" orient="horz" pos="238">
          <p15:clr>
            <a:srgbClr val="A4A3A4"/>
          </p15:clr>
        </p15:guide>
        <p15:guide id="3" orient="horz" pos="148">
          <p15:clr>
            <a:srgbClr val="A4A3A4"/>
          </p15:clr>
        </p15:guide>
        <p15:guide id="4" orient="horz" pos="2302">
          <p15:clr>
            <a:srgbClr val="A4A3A4"/>
          </p15:clr>
        </p15:guide>
        <p15:guide id="5" orient="horz" pos="205">
          <p15:clr>
            <a:srgbClr val="A4A3A4"/>
          </p15:clr>
        </p15:guide>
        <p15:guide id="6" orient="horz" pos="1687">
          <p15:clr>
            <a:srgbClr val="A4A3A4"/>
          </p15:clr>
        </p15:guide>
        <p15:guide id="7" orient="horz" pos="234">
          <p15:clr>
            <a:srgbClr val="A4A3A4"/>
          </p15:clr>
        </p15:guide>
        <p15:guide id="8" orient="horz" pos="182">
          <p15:clr>
            <a:srgbClr val="A4A3A4"/>
          </p15:clr>
        </p15:guide>
        <p15:guide id="9" pos="4769">
          <p15:clr>
            <a:srgbClr val="A4A3A4"/>
          </p15:clr>
        </p15:guide>
        <p15:guide id="10" pos="1066">
          <p15:clr>
            <a:srgbClr val="A4A3A4"/>
          </p15:clr>
        </p15:guide>
        <p15:guide id="11" pos="164">
          <p15:clr>
            <a:srgbClr val="A4A3A4"/>
          </p15:clr>
        </p15:guide>
        <p15:guide id="12" pos="961">
          <p15:clr>
            <a:srgbClr val="A4A3A4"/>
          </p15:clr>
        </p15:guide>
        <p15:guide id="13" pos="4511">
          <p15:clr>
            <a:srgbClr val="A4A3A4"/>
          </p15:clr>
        </p15:guide>
        <p15:guide id="14" pos="1556">
          <p15:clr>
            <a:srgbClr val="A4A3A4"/>
          </p15:clr>
        </p15:guide>
        <p15:guide id="15" pos="4418">
          <p15:clr>
            <a:srgbClr val="A4A3A4"/>
          </p15:clr>
        </p15:guide>
        <p15:guide id="16" pos="989">
          <p15:clr>
            <a:srgbClr val="A4A3A4"/>
          </p15:clr>
        </p15:guide>
        <p15:guide id="17" pos="4122">
          <p15:clr>
            <a:srgbClr val="A4A3A4"/>
          </p15:clr>
        </p15:guide>
        <p15:guide id="18" pos="3972">
          <p15:clr>
            <a:srgbClr val="A4A3A4"/>
          </p15:clr>
        </p15:guide>
        <p15:guide id="19" pos="45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4"/>
    <a:srgbClr val="3C3C3E"/>
    <a:srgbClr val="5F5F61"/>
    <a:srgbClr val="146EB4"/>
    <a:srgbClr val="8D8C8E"/>
    <a:srgbClr val="676668"/>
    <a:srgbClr val="414042"/>
    <a:srgbClr val="212021"/>
    <a:srgbClr val="E6E7E8"/>
    <a:srgbClr val="FAA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1" autoAdjust="0"/>
    <p:restoredTop sz="94917" autoAdjust="0"/>
  </p:normalViewPr>
  <p:slideViewPr>
    <p:cSldViewPr snapToGrid="0" snapToObjects="1" showGuides="1">
      <p:cViewPr>
        <p:scale>
          <a:sx n="120" d="100"/>
          <a:sy n="120" d="100"/>
        </p:scale>
        <p:origin x="3112" y="1848"/>
      </p:cViewPr>
      <p:guideLst>
        <p:guide orient="horz" pos="127"/>
        <p:guide orient="horz" pos="238"/>
        <p:guide orient="horz" pos="148"/>
        <p:guide orient="horz" pos="2302"/>
        <p:guide orient="horz" pos="205"/>
        <p:guide orient="horz" pos="1687"/>
        <p:guide orient="horz" pos="234"/>
        <p:guide orient="horz" pos="182"/>
        <p:guide pos="4769"/>
        <p:guide pos="1066"/>
        <p:guide pos="164"/>
        <p:guide pos="961"/>
        <p:guide pos="4511"/>
        <p:guide pos="1556"/>
        <p:guide pos="4418"/>
        <p:guide pos="989"/>
        <p:guide pos="4122"/>
        <p:guide pos="3972"/>
        <p:guide pos="4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CF989-6525-C640-8C58-7B40451EDA8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73B6F-6C74-6846-B3E2-267958B9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2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8050" y="1507147"/>
            <a:ext cx="8609496" cy="686858"/>
          </a:xfrm>
        </p:spPr>
        <p:txBody>
          <a:bodyPr lIns="0" tIns="0"/>
          <a:lstStyle>
            <a:lvl1pPr>
              <a:defRPr b="0"/>
            </a:lvl1pPr>
          </a:lstStyle>
          <a:p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050" y="2315586"/>
            <a:ext cx="2941638" cy="79995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="0" baseline="0">
                <a:solidFill>
                  <a:srgbClr val="E6E7E8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048" y="3343623"/>
            <a:ext cx="2367149" cy="5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8050" y="1624452"/>
            <a:ext cx="8609496" cy="686858"/>
          </a:xfrm>
        </p:spPr>
        <p:txBody>
          <a:bodyPr lIns="0" tIns="0"/>
          <a:lstStyle/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050" y="2432892"/>
            <a:ext cx="2941638" cy="24316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="0">
                <a:solidFill>
                  <a:srgbClr val="FAA634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5413" y="4541354"/>
            <a:ext cx="982133" cy="3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50" y="801726"/>
            <a:ext cx="8609496" cy="35586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5413" y="4541354"/>
            <a:ext cx="982133" cy="3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049" y="995836"/>
            <a:ext cx="4212207" cy="33563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5836"/>
            <a:ext cx="4229346" cy="3356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8462" y="995836"/>
            <a:ext cx="0" cy="3356356"/>
          </a:xfrm>
          <a:prstGeom prst="line">
            <a:avLst/>
          </a:prstGeom>
          <a:ln w="9525" cmpd="sng">
            <a:solidFill>
              <a:srgbClr val="8D8C8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5413" y="4541354"/>
            <a:ext cx="982133" cy="3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050" y="1377310"/>
            <a:ext cx="2776228" cy="297488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191067" y="1377310"/>
            <a:ext cx="2776228" cy="297488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01318" y="1377310"/>
            <a:ext cx="2776228" cy="297488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106063" y="995836"/>
            <a:ext cx="0" cy="3356356"/>
          </a:xfrm>
          <a:prstGeom prst="line">
            <a:avLst/>
          </a:prstGeom>
          <a:ln w="9525" cmpd="sng">
            <a:solidFill>
              <a:srgbClr val="8D8C8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36559" y="1007977"/>
            <a:ext cx="0" cy="3356356"/>
          </a:xfrm>
          <a:prstGeom prst="line">
            <a:avLst/>
          </a:prstGeom>
          <a:ln w="9525" cmpd="sng">
            <a:solidFill>
              <a:srgbClr val="8D8C8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68050" y="995363"/>
            <a:ext cx="2776228" cy="288925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E6E7E8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191067" y="995363"/>
            <a:ext cx="2776228" cy="288925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E6E7E8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101318" y="995363"/>
            <a:ext cx="2776228" cy="288925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E6E7E8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5413" y="4541354"/>
            <a:ext cx="982133" cy="3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5413" y="4541354"/>
            <a:ext cx="982133" cy="3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6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- Tex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75000" y="1014412"/>
            <a:ext cx="5702546" cy="364930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8050" y="1014413"/>
            <a:ext cx="2772012" cy="48136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68289" y="1587499"/>
            <a:ext cx="2771774" cy="307622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5413" y="4541354"/>
            <a:ext cx="982133" cy="3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6866" y="1160818"/>
            <a:ext cx="2367149" cy="5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050" y="114868"/>
            <a:ext cx="8609496" cy="686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050" y="982753"/>
            <a:ext cx="8609496" cy="355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5" r:id="rId5"/>
    <p:sldLayoutId id="2147483687" r:id="rId6"/>
    <p:sldLayoutId id="2147483688" r:id="rId7"/>
    <p:sldLayoutId id="2147483689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ln>
            <a:noFill/>
          </a:ln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aws.amazon.com/activ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Build A </a:t>
            </a:r>
            <a:r>
              <a:rPr lang="en-US" sz="3600" dirty="0" err="1" smtClean="0"/>
              <a:t>Rekognition</a:t>
            </a:r>
            <a:r>
              <a:rPr lang="en-US" sz="3600" dirty="0" smtClean="0"/>
              <a:t> Powered Twitter 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Randall Hunt, Developer Evangelist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0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Semi-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EC2 streams all tweets into kinesis</a:t>
            </a:r>
          </a:p>
          <a:p>
            <a:r>
              <a:rPr lang="en-US" dirty="0" smtClean="0"/>
              <a:t>Stream processor does validation on the tweets</a:t>
            </a:r>
          </a:p>
          <a:p>
            <a:r>
              <a:rPr lang="en-US" dirty="0" smtClean="0"/>
              <a:t>It routes the media into the unprocessed bucket and sends the info ddb</a:t>
            </a:r>
          </a:p>
          <a:p>
            <a:r>
              <a:rPr lang="en-US" dirty="0" smtClean="0"/>
              <a:t>DDB triggers </a:t>
            </a:r>
            <a:r>
              <a:rPr lang="en-US" dirty="0" err="1" smtClean="0"/>
              <a:t>ProcessImage</a:t>
            </a:r>
            <a:endParaRPr lang="en-US" dirty="0" smtClean="0"/>
          </a:p>
          <a:p>
            <a:r>
              <a:rPr lang="en-US" dirty="0" err="1" smtClean="0"/>
              <a:t>ProcessImage</a:t>
            </a:r>
            <a:r>
              <a:rPr lang="en-US" dirty="0" smtClean="0"/>
              <a:t> builds the new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84" y="1495778"/>
            <a:ext cx="544781" cy="653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1784" y="2176702"/>
            <a:ext cx="667189" cy="4081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EC2 Stream Listener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5078" y="1855247"/>
            <a:ext cx="944097" cy="1407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</a:rPr>
              <a:t>Unprocessed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Bucket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5810020" y="2311479"/>
            <a:ext cx="543466" cy="601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60000">
            <a:off x="5634378" y="296188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Tweets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Table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43" y="1223825"/>
            <a:ext cx="533234" cy="6430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8785" y="1895408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Amazon </a:t>
            </a:r>
            <a:r>
              <a:rPr lang="en-US" sz="1000" b="1" dirty="0" err="1" smtClean="0">
                <a:solidFill>
                  <a:schemeClr val="bg1"/>
                </a:solidFill>
              </a:rPr>
              <a:t>Rekognition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443" y="2159911"/>
            <a:ext cx="738392" cy="244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Processor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69" y="1535688"/>
            <a:ext cx="543639" cy="564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57" y="1234891"/>
            <a:ext cx="503140" cy="5217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78105" y="2644106"/>
            <a:ext cx="738392" cy="244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Image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31" y="2019883"/>
            <a:ext cx="543639" cy="5649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3464" y="3021301"/>
            <a:ext cx="944097" cy="1407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Processed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Bucket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43" y="2400945"/>
            <a:ext cx="503140" cy="521774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4" idx="1"/>
          </p:cNvCxnSpPr>
          <p:nvPr/>
        </p:nvCxnSpPr>
        <p:spPr>
          <a:xfrm flipV="1">
            <a:off x="7209570" y="1545334"/>
            <a:ext cx="224373" cy="75702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09570" y="2302363"/>
            <a:ext cx="224373" cy="359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 flipV="1">
            <a:off x="5431908" y="1495778"/>
            <a:ext cx="423649" cy="3223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82" y="1495778"/>
            <a:ext cx="537317" cy="6447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33902" y="2151152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Tweet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Stream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8" idx="3"/>
          </p:cNvCxnSpPr>
          <p:nvPr/>
        </p:nvCxnSpPr>
        <p:spPr>
          <a:xfrm flipV="1">
            <a:off x="3926065" y="1818168"/>
            <a:ext cx="221717" cy="44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1"/>
          </p:cNvCxnSpPr>
          <p:nvPr/>
        </p:nvCxnSpPr>
        <p:spPr>
          <a:xfrm>
            <a:off x="4685099" y="1818168"/>
            <a:ext cx="2031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2" idx="1"/>
          </p:cNvCxnSpPr>
          <p:nvPr/>
        </p:nvCxnSpPr>
        <p:spPr>
          <a:xfrm>
            <a:off x="5431908" y="1818168"/>
            <a:ext cx="378153" cy="789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6353445" y="2302363"/>
            <a:ext cx="312486" cy="314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0420" y="4109002"/>
            <a:ext cx="738392" cy="244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Tweet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Image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46" y="3484779"/>
            <a:ext cx="543639" cy="56495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6890066" y="2661832"/>
            <a:ext cx="543877" cy="8229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</p:cNvCxnSpPr>
          <p:nvPr/>
        </p:nvCxnSpPr>
        <p:spPr>
          <a:xfrm>
            <a:off x="6353445" y="2617218"/>
            <a:ext cx="536621" cy="8675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1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Semi-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EC2 streams all tweets into kinesis</a:t>
            </a:r>
          </a:p>
          <a:p>
            <a:r>
              <a:rPr lang="en-US" dirty="0" smtClean="0"/>
              <a:t>Stream processor does validation on the tweets</a:t>
            </a:r>
          </a:p>
          <a:p>
            <a:r>
              <a:rPr lang="en-US" dirty="0" smtClean="0"/>
              <a:t>It routes the media into the unprocessed bucket and sends the info ddb</a:t>
            </a:r>
          </a:p>
          <a:p>
            <a:r>
              <a:rPr lang="en-US" dirty="0" smtClean="0"/>
              <a:t>DDB triggers </a:t>
            </a:r>
            <a:r>
              <a:rPr lang="en-US" dirty="0" err="1" smtClean="0"/>
              <a:t>ProcessImage</a:t>
            </a:r>
            <a:endParaRPr lang="en-US" dirty="0" smtClean="0"/>
          </a:p>
          <a:p>
            <a:r>
              <a:rPr lang="en-US" dirty="0" err="1" smtClean="0"/>
              <a:t>ProcessImage</a:t>
            </a:r>
            <a:r>
              <a:rPr lang="en-US" dirty="0" smtClean="0"/>
              <a:t> builds the new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84" y="1495778"/>
            <a:ext cx="544781" cy="653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1784" y="2176702"/>
            <a:ext cx="667189" cy="4081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EC2 Stream Listener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5078" y="1855247"/>
            <a:ext cx="944097" cy="1407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</a:rPr>
              <a:t>Unprocessed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Bucket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5810020" y="2311479"/>
            <a:ext cx="543466" cy="601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60000">
            <a:off x="5634378" y="296188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Tweets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Table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43" y="1223825"/>
            <a:ext cx="533234" cy="6430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8785" y="1895408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Amazon </a:t>
            </a:r>
            <a:r>
              <a:rPr lang="en-US" sz="1000" b="1" dirty="0" err="1" smtClean="0">
                <a:solidFill>
                  <a:schemeClr val="bg1"/>
                </a:solidFill>
              </a:rPr>
              <a:t>Rekognition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443" y="2159911"/>
            <a:ext cx="738392" cy="244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Processor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69" y="1535688"/>
            <a:ext cx="543639" cy="564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57" y="1234891"/>
            <a:ext cx="503140" cy="5217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78105" y="2644106"/>
            <a:ext cx="738392" cy="244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Image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31" y="2019883"/>
            <a:ext cx="543639" cy="5649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3464" y="3021301"/>
            <a:ext cx="944097" cy="1407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Processed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Bucket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43" y="2400945"/>
            <a:ext cx="503140" cy="521774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4" idx="1"/>
          </p:cNvCxnSpPr>
          <p:nvPr/>
        </p:nvCxnSpPr>
        <p:spPr>
          <a:xfrm flipV="1">
            <a:off x="7209570" y="1545334"/>
            <a:ext cx="224373" cy="75702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09570" y="2302363"/>
            <a:ext cx="224373" cy="359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 flipV="1">
            <a:off x="5431908" y="1495778"/>
            <a:ext cx="423649" cy="3223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82" y="1495778"/>
            <a:ext cx="537317" cy="6447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33902" y="2151152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Tweet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Stream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8" idx="3"/>
          </p:cNvCxnSpPr>
          <p:nvPr/>
        </p:nvCxnSpPr>
        <p:spPr>
          <a:xfrm flipV="1">
            <a:off x="3926065" y="1818168"/>
            <a:ext cx="221717" cy="44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1"/>
          </p:cNvCxnSpPr>
          <p:nvPr/>
        </p:nvCxnSpPr>
        <p:spPr>
          <a:xfrm>
            <a:off x="4685099" y="1818168"/>
            <a:ext cx="2031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2" idx="1"/>
          </p:cNvCxnSpPr>
          <p:nvPr/>
        </p:nvCxnSpPr>
        <p:spPr>
          <a:xfrm>
            <a:off x="5431908" y="1818168"/>
            <a:ext cx="378153" cy="789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6353445" y="2302363"/>
            <a:ext cx="312486" cy="314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0420" y="4109002"/>
            <a:ext cx="738392" cy="2447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Tweet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Image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46" y="3484779"/>
            <a:ext cx="543639" cy="56495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6890066" y="2661832"/>
            <a:ext cx="543877" cy="8229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</p:cNvCxnSpPr>
          <p:nvPr/>
        </p:nvCxnSpPr>
        <p:spPr>
          <a:xfrm>
            <a:off x="6353445" y="2617218"/>
            <a:ext cx="536621" cy="8675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0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3809" y="2413590"/>
            <a:ext cx="1854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Thank You. 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199" y="3161799"/>
            <a:ext cx="5184844" cy="29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b="0" dirty="0" err="1" smtClean="0">
                <a:hlinkClick r:id="rId2"/>
              </a:rPr>
              <a:t>aws.amazon.com</a:t>
            </a:r>
            <a:r>
              <a:rPr lang="en-US" sz="1400" b="0" dirty="0" smtClean="0">
                <a:hlinkClick r:id="rId2"/>
              </a:rPr>
              <a:t>/activate</a:t>
            </a:r>
            <a:endParaRPr lang="en-US" sz="1400" b="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199" y="2178482"/>
            <a:ext cx="5184844" cy="75554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Everything and Anything Startups Need to Get Started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050" y="114868"/>
            <a:ext cx="8609496" cy="68685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68050" y="982753"/>
            <a:ext cx="8609496" cy="35586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Concepts, Services, and Overview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Getting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Q </a:t>
            </a:r>
            <a:r>
              <a:rPr lang="en-US" sz="3200" dirty="0" smtClean="0"/>
              <a:t>&amp; </a:t>
            </a:r>
            <a:r>
              <a:rPr lang="en-US" sz="3200" dirty="0" smtClean="0"/>
              <a:t>A and Work Period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347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85" y="2124183"/>
            <a:ext cx="8609496" cy="686858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DEMO!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598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Fault tolerance in </a:t>
            </a:r>
            <a:r>
              <a:rPr lang="en-US" sz="2400" dirty="0" err="1" smtClean="0"/>
              <a:t>serverless</a:t>
            </a:r>
            <a:r>
              <a:rPr lang="en-US" sz="2400" dirty="0" smtClean="0"/>
              <a:t> applications</a:t>
            </a:r>
          </a:p>
          <a:p>
            <a:r>
              <a:rPr lang="en-US" sz="2400" dirty="0" smtClean="0"/>
              <a:t>Dealing with streaming data</a:t>
            </a:r>
          </a:p>
          <a:p>
            <a:r>
              <a:rPr lang="en-US" sz="2400" dirty="0" smtClean="0"/>
              <a:t>Creating orthogonal functions</a:t>
            </a:r>
          </a:p>
          <a:p>
            <a:r>
              <a:rPr lang="en-US" sz="2400" dirty="0" smtClean="0"/>
              <a:t>Orchestrating complex </a:t>
            </a:r>
            <a:r>
              <a:rPr lang="en-US" sz="2400" dirty="0" err="1" smtClean="0"/>
              <a:t>serverless</a:t>
            </a:r>
            <a:r>
              <a:rPr lang="en-US" sz="2400" dirty="0" smtClean="0"/>
              <a:t> workflows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10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54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414042"/>
      </a:dk1>
      <a:lt1>
        <a:srgbClr val="FFFFFF"/>
      </a:lt1>
      <a:dk2>
        <a:srgbClr val="414042"/>
      </a:dk2>
      <a:lt2>
        <a:srgbClr val="EEECE1"/>
      </a:lt2>
      <a:accent1>
        <a:srgbClr val="FAA634"/>
      </a:accent1>
      <a:accent2>
        <a:srgbClr val="146EB4"/>
      </a:accent2>
      <a:accent3>
        <a:srgbClr val="A4D7F4"/>
      </a:accent3>
      <a:accent4>
        <a:srgbClr val="347F46"/>
      </a:accent4>
      <a:accent5>
        <a:srgbClr val="FCDD51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7147</TotalTime>
  <Words>175</Words>
  <Application>Microsoft Macintosh PowerPoint</Application>
  <PresentationFormat>On-screen Show (16:9)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1_Office Theme</vt:lpstr>
      <vt:lpstr>Build A Rekognition Powered Twitter Bot Overview</vt:lpstr>
      <vt:lpstr>PowerPoint Presentation</vt:lpstr>
      <vt:lpstr>DEMO!</vt:lpstr>
      <vt:lpstr>Concepts</vt:lpstr>
      <vt:lpstr>CloudFormation</vt:lpstr>
      <vt:lpstr>EC2</vt:lpstr>
      <vt:lpstr>Lambda</vt:lpstr>
      <vt:lpstr>Kinesis</vt:lpstr>
      <vt:lpstr>Rekognition</vt:lpstr>
      <vt:lpstr>Overview</vt:lpstr>
      <vt:lpstr>Overview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Hundreds of Thousands of Customers in 190 Countries</dc:title>
  <dc:creator>Catalano, Alec</dc:creator>
  <cp:lastModifiedBy>Randall Hunt</cp:lastModifiedBy>
  <cp:revision>224</cp:revision>
  <dcterms:created xsi:type="dcterms:W3CDTF">2012-10-09T16:32:19Z</dcterms:created>
  <dcterms:modified xsi:type="dcterms:W3CDTF">2017-06-15T09:02:09Z</dcterms:modified>
</cp:coreProperties>
</file>