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f36d04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f36d04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f36d04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f36d04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f36d04e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f36d04e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f36d04e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f36d04e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f36d04e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f36d04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f36d04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f36d04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f36d04e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f36d04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f36d04e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df36d04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5" y="0"/>
            <a:ext cx="9144000" cy="3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2025 Divatja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1975" y="3163600"/>
            <a:ext cx="87252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3C4043"/>
                </a:solidFill>
              </a:rPr>
              <a:t>Prairung Kaewlai, Tavaszi Liliána, Nagy-Tóth Richárd, Kolimár Kristóf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13725" y="204325"/>
            <a:ext cx="87135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 Projekt témája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13725" y="1990825"/>
            <a:ext cx="87135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/>
              <a:t>A projekt a 2025-ös női divatról szól,ami felöleli a </a:t>
            </a:r>
            <a:r>
              <a:rPr lang="hu" sz="1800"/>
              <a:t>témát</a:t>
            </a:r>
            <a:r>
              <a:rPr lang="hu" sz="1800"/>
              <a:t> a ruháktól a </a:t>
            </a:r>
            <a:r>
              <a:rPr lang="hu" sz="1800"/>
              <a:t>kiegészítőkig</a:t>
            </a:r>
            <a:r>
              <a:rPr lang="hu" sz="1800"/>
              <a:t>, a színeken keresztül a mintákig. Ezt egy weboldalon gyűjtöttük össze és </a:t>
            </a:r>
            <a:r>
              <a:rPr lang="hu" sz="1800"/>
              <a:t>reprezentáljuk.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13725" y="227825"/>
            <a:ext cx="87369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A munka beosztása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13725" y="1343525"/>
            <a:ext cx="8736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659" lvl="0" marL="457200" rtl="0" algn="l">
              <a:spcBef>
                <a:spcPts val="0"/>
              </a:spcBef>
              <a:spcAft>
                <a:spcPts val="0"/>
              </a:spcAft>
              <a:buSzPts val="2032"/>
              <a:buFont typeface="Montserrat"/>
              <a:buChar char="●"/>
            </a:pPr>
            <a:r>
              <a:rPr lang="hu" sz="2032"/>
              <a:t>Tavaszi Liliána: </a:t>
            </a:r>
            <a:r>
              <a:rPr b="1" lang="hu" sz="2032"/>
              <a:t>csapatvezető ; CSS</a:t>
            </a:r>
            <a:endParaRPr b="1" sz="2032"/>
          </a:p>
          <a:p>
            <a:pPr indent="-357659" lvl="0" marL="457200" rtl="0" algn="l">
              <a:spcBef>
                <a:spcPts val="0"/>
              </a:spcBef>
              <a:spcAft>
                <a:spcPts val="0"/>
              </a:spcAft>
              <a:buSzPts val="2032"/>
              <a:buFont typeface="Montserrat"/>
              <a:buChar char="●"/>
            </a:pPr>
            <a:r>
              <a:rPr lang="hu" sz="2032"/>
              <a:t>Prairung Kaewlai: </a:t>
            </a:r>
            <a:r>
              <a:rPr b="1" lang="hu" sz="2032"/>
              <a:t>képek gyűjtése</a:t>
            </a:r>
            <a:endParaRPr b="1" sz="2032"/>
          </a:p>
          <a:p>
            <a:pPr indent="-357659" lvl="0" marL="457200" rtl="0" algn="l">
              <a:spcBef>
                <a:spcPts val="0"/>
              </a:spcBef>
              <a:spcAft>
                <a:spcPts val="0"/>
              </a:spcAft>
              <a:buSzPts val="2032"/>
              <a:buFont typeface="Montserrat"/>
              <a:buChar char="●"/>
            </a:pPr>
            <a:r>
              <a:rPr lang="hu" sz="2032"/>
              <a:t>Nagy-Tóth Richárd: </a:t>
            </a:r>
            <a:r>
              <a:rPr b="1" lang="hu" sz="2032"/>
              <a:t>HTML</a:t>
            </a:r>
            <a:endParaRPr b="1" sz="2032"/>
          </a:p>
          <a:p>
            <a:pPr indent="-357659" lvl="0" marL="457200" rtl="0" algn="l">
              <a:spcBef>
                <a:spcPts val="0"/>
              </a:spcBef>
              <a:spcAft>
                <a:spcPts val="0"/>
              </a:spcAft>
              <a:buSzPts val="2032"/>
              <a:buFont typeface="Montserrat"/>
              <a:buChar char="●"/>
            </a:pPr>
            <a:r>
              <a:rPr lang="hu" sz="2032"/>
              <a:t>Kolimár Kristóf: </a:t>
            </a:r>
            <a:r>
              <a:rPr b="1" lang="hu" sz="2032"/>
              <a:t>szöveg</a:t>
            </a:r>
            <a:endParaRPr b="1" sz="20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37200" y="263050"/>
            <a:ext cx="86547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Prioritások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78500" y="1472600"/>
            <a:ext cx="87210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esztétikum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szöveg értelmezhetősége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a weboldal átlátszhatósága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képek sokasága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225475" y="216075"/>
            <a:ext cx="86577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Munka folyamata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25475" y="1930575"/>
            <a:ext cx="87252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Először megcsináltuk a weboldal vázát(HTML),közben szöveget és képeket gyűjtöttünk,utána megcsináltuk a CSS-t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Ha </a:t>
            </a:r>
            <a:r>
              <a:rPr lang="hu" sz="1900"/>
              <a:t>valaki végzett</a:t>
            </a:r>
            <a:r>
              <a:rPr lang="hu" sz="1900"/>
              <a:t> a munkájával, akkor ő besegített a többieknek,leginkább annak, aki elakadt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60700" y="274800"/>
            <a:ext cx="86781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2025-ös női divat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60850" y="1800300"/>
            <a:ext cx="86781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/>
              <a:t>A </a:t>
            </a:r>
            <a:r>
              <a:rPr lang="hu" sz="2000"/>
              <a:t>2025-ös női divatot 2 nagy részre osztottuk: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Színekre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Mintákra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21100" y="204325"/>
            <a:ext cx="81036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2025 Színei és képviselete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221100" y="1707450"/>
            <a:ext cx="87018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Tűzvörös: </a:t>
            </a:r>
            <a:r>
              <a:rPr i="1" lang="hu" sz="1900"/>
              <a:t>erő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Sarkvidéki kék: </a:t>
            </a:r>
            <a:r>
              <a:rPr i="1" lang="hu" sz="1900"/>
              <a:t>nyugalom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Acélszürke:</a:t>
            </a:r>
            <a:r>
              <a:rPr b="1" i="1" lang="hu" sz="1900"/>
              <a:t> </a:t>
            </a:r>
            <a:r>
              <a:rPr i="1" lang="hu" sz="1900"/>
              <a:t>egyensúly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Pasztell Rózsaszín</a:t>
            </a:r>
            <a:r>
              <a:rPr lang="hu" sz="1900"/>
              <a:t>:</a:t>
            </a:r>
            <a:r>
              <a:rPr i="1" lang="hu" sz="1900"/>
              <a:t>elegancia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Zöld:</a:t>
            </a:r>
            <a:r>
              <a:rPr lang="hu" sz="1900"/>
              <a:t> </a:t>
            </a:r>
            <a:r>
              <a:rPr i="1" lang="hu" sz="1900"/>
              <a:t>változatosság</a:t>
            </a:r>
            <a:endParaRPr i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hu" sz="1900"/>
              <a:t>Fekete:</a:t>
            </a:r>
            <a:r>
              <a:rPr lang="hu" sz="1900"/>
              <a:t> </a:t>
            </a:r>
            <a:r>
              <a:rPr i="1" lang="hu" sz="1900"/>
              <a:t>állandóság</a:t>
            </a:r>
            <a:endParaRPr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37200" y="192600"/>
            <a:ext cx="86664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2025 Mintái és képviselete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237200" y="1590025"/>
            <a:ext cx="87252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Csíkok: </a:t>
            </a:r>
            <a:r>
              <a:rPr i="1" lang="hu" sz="2000"/>
              <a:t>sokoldalúság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Karikák és pöttyök: </a:t>
            </a:r>
            <a:r>
              <a:rPr i="1" lang="hu" sz="2000"/>
              <a:t>nosztalgikus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Csendélet: </a:t>
            </a:r>
            <a:r>
              <a:rPr i="1" lang="hu" sz="2000"/>
              <a:t>egyensúly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Virágmintás: </a:t>
            </a:r>
            <a:r>
              <a:rPr i="1" lang="hu" sz="2000"/>
              <a:t>kecsesség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Szürrealista</a:t>
            </a:r>
            <a:r>
              <a:rPr b="1" lang="hu" sz="2000"/>
              <a:t>: </a:t>
            </a:r>
            <a:r>
              <a:rPr i="1" lang="hu" sz="2000"/>
              <a:t>merészség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13725" y="180850"/>
            <a:ext cx="8690100" cy="47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</a:t>
            </a:r>
            <a:r>
              <a:rPr lang="hu"/>
              <a:t>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