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Lst>
  <p:notesMasterIdLst>
    <p:notesMasterId r:id="rId17"/>
  </p:notesMasterIdLst>
  <p:sldIdLst>
    <p:sldId id="256" r:id="rId6"/>
    <p:sldId id="276" r:id="rId7"/>
    <p:sldId id="302" r:id="rId8"/>
    <p:sldId id="271" r:id="rId9"/>
    <p:sldId id="293" r:id="rId10"/>
    <p:sldId id="295" r:id="rId11"/>
    <p:sldId id="301" r:id="rId12"/>
    <p:sldId id="297" r:id="rId13"/>
    <p:sldId id="298" r:id="rId14"/>
    <p:sldId id="296"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451B8-20CD-0A96-44EB-2320A1A7A663}" v="15" dt="2019-01-07T09:29:24.759"/>
    <p1510:client id="{39D96BCE-B29D-50E0-869F-CE929897DE5A}" v="3" dt="2020-07-11T14:58:53.765"/>
    <p1510:client id="{501740AC-D654-7930-AF1E-CC1DFAEDB42B}" v="945" dt="2019-11-15T03:26:23.429"/>
    <p1510:client id="{6F77FD2F-8EE8-F839-EB7A-0E85CC2E97BC}" v="165" dt="2019-01-08T11:28:32.480"/>
    <p1510:client id="{6FE4CA97-1FCA-8204-5339-F11F8686A31F}" v="96" dt="2019-01-08T04:22:27.334"/>
    <p1510:client id="{82323A83-B696-62F6-3D04-4F7F58F8590E}" v="2105" dt="2019-11-14T00:47:09.699"/>
    <p1510:client id="{92366D79-BD8D-EF35-5BD5-04555910ADE6}" v="254" dt="2019-01-08T03:59:48.446"/>
    <p1510:client id="{96124498-EEF9-968B-647B-87666C9083AE}" v="1" dt="2019-01-10T03:44:25.810"/>
    <p1510:client id="{990F0550-445F-BD56-7F58-C9CDDABEE03A}" v="5" dt="2019-01-08T23:38:24.824"/>
    <p1510:client id="{AC6B8B4A-D539-CA4C-1857-3C6EC5C63DBD}" v="136" dt="2019-10-19T01:00:11.660"/>
    <p1510:client id="{C4E2165E-85CE-3A01-821E-A26268BB7EDE}" v="57" dt="2019-01-17T05:50:03.757"/>
    <p1510:client id="{E7AC044F-36FA-0929-311D-A74D1206F09C}" v="14" dt="2020-07-11T14:51:48.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p:cViewPr varScale="1">
        <p:scale>
          <a:sx n="134" d="100"/>
          <a:sy n="134"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f1d1902dd3ac36196aa1b3a11e347dc652c51b107ce09e8084b8e9220917043::" providerId="AD" clId="Web-{39D96BCE-B29D-50E0-869F-CE929897DE5A}"/>
    <pc:docChg chg="modSld">
      <pc:chgData name="Guest User" userId="S::urn:spo:anon#6f1d1902dd3ac36196aa1b3a11e347dc652c51b107ce09e8084b8e9220917043::" providerId="AD" clId="Web-{39D96BCE-B29D-50E0-869F-CE929897DE5A}" dt="2020-07-11T14:58:53.765" v="2" actId="1076"/>
      <pc:docMkLst>
        <pc:docMk/>
      </pc:docMkLst>
      <pc:sldChg chg="modSp">
        <pc:chgData name="Guest User" userId="S::urn:spo:anon#6f1d1902dd3ac36196aa1b3a11e347dc652c51b107ce09e8084b8e9220917043::" providerId="AD" clId="Web-{39D96BCE-B29D-50E0-869F-CE929897DE5A}" dt="2020-07-11T14:58:53.765" v="2" actId="1076"/>
        <pc:sldMkLst>
          <pc:docMk/>
          <pc:sldMk cId="2385440985" sldId="297"/>
        </pc:sldMkLst>
        <pc:picChg chg="mod">
          <ac:chgData name="Guest User" userId="S::urn:spo:anon#6f1d1902dd3ac36196aa1b3a11e347dc652c51b107ce09e8084b8e9220917043::" providerId="AD" clId="Web-{39D96BCE-B29D-50E0-869F-CE929897DE5A}" dt="2020-07-11T14:58:53.765" v="2" actId="1076"/>
          <ac:picMkLst>
            <pc:docMk/>
            <pc:sldMk cId="2385440985" sldId="297"/>
            <ac:picMk id="5" creationId="{C17F671A-5EFE-43B1-B7E9-5557F3F7B14B}"/>
          </ac:picMkLst>
        </pc:picChg>
      </pc:sldChg>
    </pc:docChg>
  </pc:docChgLst>
  <pc:docChgLst>
    <pc:chgData name="Minae Lee" userId="S::minae@nucamp.co::fd8661ea-038b-4311-9694-b703622d7ae4" providerId="AD" clId="Web-{4E503B5D-CEEE-45B3-0A23-1CE30B881FCC}"/>
    <pc:docChg chg="modSld">
      <pc:chgData name="Minae Lee" userId="S::minae@nucamp.co::fd8661ea-038b-4311-9694-b703622d7ae4" providerId="AD" clId="Web-{4E503B5D-CEEE-45B3-0A23-1CE30B881FCC}" dt="2019-01-26T09:20:08.208" v="391" actId="20577"/>
      <pc:docMkLst>
        <pc:docMk/>
      </pc:docMkLst>
      <pc:sldChg chg="modSp">
        <pc:chgData name="Minae Lee" userId="S::minae@nucamp.co::fd8661ea-038b-4311-9694-b703622d7ae4" providerId="AD" clId="Web-{4E503B5D-CEEE-45B3-0A23-1CE30B881FCC}" dt="2019-01-26T09:14:24.761" v="51"/>
        <pc:sldMkLst>
          <pc:docMk/>
          <pc:sldMk cId="2328773538" sldId="276"/>
        </pc:sldMkLst>
        <pc:graphicFrameChg chg="mod modGraphic">
          <ac:chgData name="Minae Lee" userId="S::minae@nucamp.co::fd8661ea-038b-4311-9694-b703622d7ae4" providerId="AD" clId="Web-{4E503B5D-CEEE-45B3-0A23-1CE30B881FCC}" dt="2019-01-26T09:14:24.761" v="51"/>
          <ac:graphicFrameMkLst>
            <pc:docMk/>
            <pc:sldMk cId="2328773538" sldId="276"/>
            <ac:graphicFrameMk id="8" creationId="{8AF2553C-45E1-4974-BFD3-656ABC371743}"/>
          </ac:graphicFrameMkLst>
        </pc:graphicFrameChg>
      </pc:sldChg>
      <pc:sldChg chg="modSp">
        <pc:chgData name="Minae Lee" userId="S::minae@nucamp.co::fd8661ea-038b-4311-9694-b703622d7ae4" providerId="AD" clId="Web-{4E503B5D-CEEE-45B3-0A23-1CE30B881FCC}" dt="2019-01-26T09:15:20.777" v="62" actId="20577"/>
        <pc:sldMkLst>
          <pc:docMk/>
          <pc:sldMk cId="4159991467" sldId="292"/>
        </pc:sldMkLst>
        <pc:spChg chg="mod">
          <ac:chgData name="Minae Lee" userId="S::minae@nucamp.co::fd8661ea-038b-4311-9694-b703622d7ae4" providerId="AD" clId="Web-{4E503B5D-CEEE-45B3-0A23-1CE30B881FCC}" dt="2019-01-26T09:15:20.777" v="62" actId="20577"/>
          <ac:spMkLst>
            <pc:docMk/>
            <pc:sldMk cId="4159991467" sldId="292"/>
            <ac:spMk id="3" creationId="{84EB6794-920A-4A72-A80B-604BEDC8E7B4}"/>
          </ac:spMkLst>
        </pc:spChg>
      </pc:sldChg>
      <pc:sldChg chg="modSp">
        <pc:chgData name="Minae Lee" userId="S::minae@nucamp.co::fd8661ea-038b-4311-9694-b703622d7ae4" providerId="AD" clId="Web-{4E503B5D-CEEE-45B3-0A23-1CE30B881FCC}" dt="2019-01-26T09:16:15.605" v="85" actId="14100"/>
        <pc:sldMkLst>
          <pc:docMk/>
          <pc:sldMk cId="3367298997" sldId="293"/>
        </pc:sldMkLst>
        <pc:spChg chg="mod">
          <ac:chgData name="Minae Lee" userId="S::minae@nucamp.co::fd8661ea-038b-4311-9694-b703622d7ae4" providerId="AD" clId="Web-{4E503B5D-CEEE-45B3-0A23-1CE30B881FCC}" dt="2019-01-26T09:15:50.137" v="66" actId="20577"/>
          <ac:spMkLst>
            <pc:docMk/>
            <pc:sldMk cId="3367298997" sldId="293"/>
            <ac:spMk id="3" creationId="{23C29764-D4F8-4504-A39F-93F51705473F}"/>
          </ac:spMkLst>
        </pc:spChg>
        <pc:spChg chg="mod">
          <ac:chgData name="Minae Lee" userId="S::minae@nucamp.co::fd8661ea-038b-4311-9694-b703622d7ae4" providerId="AD" clId="Web-{4E503B5D-CEEE-45B3-0A23-1CE30B881FCC}" dt="2019-01-26T09:16:00.887" v="84" actId="14100"/>
          <ac:spMkLst>
            <pc:docMk/>
            <pc:sldMk cId="3367298997" sldId="293"/>
            <ac:spMk id="8" creationId="{2537765B-4E42-4E43-84DF-323E0C47B725}"/>
          </ac:spMkLst>
        </pc:spChg>
        <pc:cxnChg chg="mod">
          <ac:chgData name="Minae Lee" userId="S::minae@nucamp.co::fd8661ea-038b-4311-9694-b703622d7ae4" providerId="AD" clId="Web-{4E503B5D-CEEE-45B3-0A23-1CE30B881FCC}" dt="2019-01-26T09:16:15.605" v="85" actId="14100"/>
          <ac:cxnSpMkLst>
            <pc:docMk/>
            <pc:sldMk cId="3367298997" sldId="293"/>
            <ac:cxnSpMk id="10" creationId="{AF3217F3-63D1-438B-B152-C2DCFA33910D}"/>
          </ac:cxnSpMkLst>
        </pc:cxnChg>
      </pc:sldChg>
      <pc:sldChg chg="modSp">
        <pc:chgData name="Minae Lee" userId="S::minae@nucamp.co::fd8661ea-038b-4311-9694-b703622d7ae4" providerId="AD" clId="Web-{4E503B5D-CEEE-45B3-0A23-1CE30B881FCC}" dt="2019-01-26T09:20:08.190" v="390" actId="20577"/>
        <pc:sldMkLst>
          <pc:docMk/>
          <pc:sldMk cId="2787853068" sldId="296"/>
        </pc:sldMkLst>
        <pc:spChg chg="mod">
          <ac:chgData name="Minae Lee" userId="S::minae@nucamp.co::fd8661ea-038b-4311-9694-b703622d7ae4" providerId="AD" clId="Web-{4E503B5D-CEEE-45B3-0A23-1CE30B881FCC}" dt="2019-01-26T09:20:08.190" v="390" actId="20577"/>
          <ac:spMkLst>
            <pc:docMk/>
            <pc:sldMk cId="2787853068" sldId="296"/>
            <ac:spMk id="3" creationId="{DBBBB9DA-8106-4E35-9B86-CA71260912AF}"/>
          </ac:spMkLst>
        </pc:spChg>
      </pc:sldChg>
    </pc:docChg>
  </pc:docChgLst>
  <pc:docChgLst>
    <pc:chgData name="Minae Lee" userId="S::minae@nucamp.co::fd8661ea-038b-4311-9694-b703622d7ae4" providerId="AD" clId="Web-{082451B8-20CD-0A96-44EB-2320A1A7A663}"/>
    <pc:docChg chg="addSld delSld modSld">
      <pc:chgData name="Minae Lee" userId="S::minae@nucamp.co::fd8661ea-038b-4311-9694-b703622d7ae4" providerId="AD" clId="Web-{082451B8-20CD-0A96-44EB-2320A1A7A663}" dt="2019-01-07T10:50:48.679" v="1348" actId="20577"/>
      <pc:docMkLst>
        <pc:docMk/>
      </pc:docMkLst>
      <pc:sldChg chg="modSp">
        <pc:chgData name="Minae Lee" userId="S::minae@nucamp.co::fd8661ea-038b-4311-9694-b703622d7ae4" providerId="AD" clId="Web-{082451B8-20CD-0A96-44EB-2320A1A7A663}" dt="2019-01-07T10:45:35.286" v="1285" actId="20577"/>
        <pc:sldMkLst>
          <pc:docMk/>
          <pc:sldMk cId="1878716109" sldId="271"/>
        </pc:sldMkLst>
        <pc:spChg chg="mod">
          <ac:chgData name="Minae Lee" userId="S::minae@nucamp.co::fd8661ea-038b-4311-9694-b703622d7ae4" providerId="AD" clId="Web-{082451B8-20CD-0A96-44EB-2320A1A7A663}" dt="2019-01-07T10:45:35.286" v="1285" actId="20577"/>
          <ac:spMkLst>
            <pc:docMk/>
            <pc:sldMk cId="1878716109" sldId="271"/>
            <ac:spMk id="2" creationId="{4AA1E444-7FBB-4B15-A1D3-05A38DB5D909}"/>
          </ac:spMkLst>
        </pc:spChg>
      </pc:sldChg>
      <pc:sldChg chg="modSp">
        <pc:chgData name="Minae Lee" userId="S::minae@nucamp.co::fd8661ea-038b-4311-9694-b703622d7ae4" providerId="AD" clId="Web-{082451B8-20CD-0A96-44EB-2320A1A7A663}" dt="2019-01-07T09:29:24.759" v="599" actId="20577"/>
        <pc:sldMkLst>
          <pc:docMk/>
          <pc:sldMk cId="99527065" sldId="275"/>
        </pc:sldMkLst>
        <pc:spChg chg="mod">
          <ac:chgData name="Minae Lee" userId="S::minae@nucamp.co::fd8661ea-038b-4311-9694-b703622d7ae4" providerId="AD" clId="Web-{082451B8-20CD-0A96-44EB-2320A1A7A663}" dt="2019-01-07T09:29:24.759" v="599" actId="20577"/>
          <ac:spMkLst>
            <pc:docMk/>
            <pc:sldMk cId="99527065" sldId="275"/>
            <ac:spMk id="2" creationId="{A5348A6B-30CF-475F-B449-CB27A0D0045C}"/>
          </ac:spMkLst>
        </pc:spChg>
      </pc:sldChg>
      <pc:sldChg chg="modSp">
        <pc:chgData name="Minae Lee" userId="S::minae@nucamp.co::fd8661ea-038b-4311-9694-b703622d7ae4" providerId="AD" clId="Web-{082451B8-20CD-0A96-44EB-2320A1A7A663}" dt="2019-01-07T10:46:03.005" v="1318"/>
        <pc:sldMkLst>
          <pc:docMk/>
          <pc:sldMk cId="2328773538" sldId="276"/>
        </pc:sldMkLst>
        <pc:graphicFrameChg chg="mod modGraphic">
          <ac:chgData name="Minae Lee" userId="S::minae@nucamp.co::fd8661ea-038b-4311-9694-b703622d7ae4" providerId="AD" clId="Web-{082451B8-20CD-0A96-44EB-2320A1A7A663}" dt="2019-01-07T10:46:03.005" v="1318"/>
          <ac:graphicFrameMkLst>
            <pc:docMk/>
            <pc:sldMk cId="2328773538" sldId="276"/>
            <ac:graphicFrameMk id="8" creationId="{8AF2553C-45E1-4974-BFD3-656ABC371743}"/>
          </ac:graphicFrameMkLst>
        </pc:graphicFrameChg>
      </pc:sldChg>
      <pc:sldChg chg="modSp">
        <pc:chgData name="Minae Lee" userId="S::minae@nucamp.co::fd8661ea-038b-4311-9694-b703622d7ae4" providerId="AD" clId="Web-{082451B8-20CD-0A96-44EB-2320A1A7A663}" dt="2019-01-07T10:04:41.580" v="826" actId="20577"/>
        <pc:sldMkLst>
          <pc:docMk/>
          <pc:sldMk cId="888934836" sldId="278"/>
        </pc:sldMkLst>
        <pc:spChg chg="mod">
          <ac:chgData name="Minae Lee" userId="S::minae@nucamp.co::fd8661ea-038b-4311-9694-b703622d7ae4" providerId="AD" clId="Web-{082451B8-20CD-0A96-44EB-2320A1A7A663}" dt="2019-01-07T10:04:41.580" v="826" actId="20577"/>
          <ac:spMkLst>
            <pc:docMk/>
            <pc:sldMk cId="888934836" sldId="278"/>
            <ac:spMk id="3" creationId="{78598048-45B3-4967-BA21-6ED180097152}"/>
          </ac:spMkLst>
        </pc:spChg>
      </pc:sldChg>
      <pc:sldChg chg="modSp">
        <pc:chgData name="Minae Lee" userId="S::minae@nucamp.co::fd8661ea-038b-4311-9694-b703622d7ae4" providerId="AD" clId="Web-{082451B8-20CD-0A96-44EB-2320A1A7A663}" dt="2019-01-07T10:39:44.343" v="1266" actId="20577"/>
        <pc:sldMkLst>
          <pc:docMk/>
          <pc:sldMk cId="4172846020" sldId="279"/>
        </pc:sldMkLst>
        <pc:spChg chg="mod">
          <ac:chgData name="Minae Lee" userId="S::minae@nucamp.co::fd8661ea-038b-4311-9694-b703622d7ae4" providerId="AD" clId="Web-{082451B8-20CD-0A96-44EB-2320A1A7A663}" dt="2019-01-07T10:39:44.343" v="1266" actId="20577"/>
          <ac:spMkLst>
            <pc:docMk/>
            <pc:sldMk cId="4172846020" sldId="279"/>
            <ac:spMk id="4" creationId="{02A64020-DA7C-42CC-A901-5EC122F7CBEB}"/>
          </ac:spMkLst>
        </pc:spChg>
      </pc:sldChg>
      <pc:sldChg chg="del">
        <pc:chgData name="Minae Lee" userId="S::minae@nucamp.co::fd8661ea-038b-4311-9694-b703622d7ae4" providerId="AD" clId="Web-{082451B8-20CD-0A96-44EB-2320A1A7A663}" dt="2019-01-07T09:28:45.665" v="587"/>
        <pc:sldMkLst>
          <pc:docMk/>
          <pc:sldMk cId="3997666726" sldId="284"/>
        </pc:sldMkLst>
      </pc:sldChg>
      <pc:sldChg chg="modSp">
        <pc:chgData name="Minae Lee" userId="S::minae@nucamp.co::fd8661ea-038b-4311-9694-b703622d7ae4" providerId="AD" clId="Web-{082451B8-20CD-0A96-44EB-2320A1A7A663}" dt="2019-01-07T10:28:17.027" v="1219" actId="20577"/>
        <pc:sldMkLst>
          <pc:docMk/>
          <pc:sldMk cId="379489004" sldId="291"/>
        </pc:sldMkLst>
        <pc:spChg chg="mod">
          <ac:chgData name="Minae Lee" userId="S::minae@nucamp.co::fd8661ea-038b-4311-9694-b703622d7ae4" providerId="AD" clId="Web-{082451B8-20CD-0A96-44EB-2320A1A7A663}" dt="2019-01-07T10:28:17.027" v="1219" actId="20577"/>
          <ac:spMkLst>
            <pc:docMk/>
            <pc:sldMk cId="379489004" sldId="291"/>
            <ac:spMk id="3" creationId="{1F8EFD27-2F0C-4B64-A022-CBD04559D0A6}"/>
          </ac:spMkLst>
        </pc:spChg>
      </pc:sldChg>
      <pc:sldChg chg="modSp">
        <pc:chgData name="Minae Lee" userId="S::minae@nucamp.co::fd8661ea-038b-4311-9694-b703622d7ae4" providerId="AD" clId="Web-{082451B8-20CD-0A96-44EB-2320A1A7A663}" dt="2019-01-07T09:29:05.619" v="591" actId="20577"/>
        <pc:sldMkLst>
          <pc:docMk/>
          <pc:sldMk cId="4159991467" sldId="292"/>
        </pc:sldMkLst>
        <pc:spChg chg="mod">
          <ac:chgData name="Minae Lee" userId="S::minae@nucamp.co::fd8661ea-038b-4311-9694-b703622d7ae4" providerId="AD" clId="Web-{082451B8-20CD-0A96-44EB-2320A1A7A663}" dt="2019-01-07T09:29:05.619" v="591" actId="20577"/>
          <ac:spMkLst>
            <pc:docMk/>
            <pc:sldMk cId="4159991467" sldId="292"/>
            <ac:spMk id="2" creationId="{688E0642-693D-4E4B-9069-506D5B9BE0A8}"/>
          </ac:spMkLst>
        </pc:spChg>
        <pc:spChg chg="mod">
          <ac:chgData name="Minae Lee" userId="S::minae@nucamp.co::fd8661ea-038b-4311-9694-b703622d7ae4" providerId="AD" clId="Web-{082451B8-20CD-0A96-44EB-2320A1A7A663}" dt="2019-01-07T07:26:17.479" v="405" actId="20577"/>
          <ac:spMkLst>
            <pc:docMk/>
            <pc:sldMk cId="4159991467" sldId="292"/>
            <ac:spMk id="3" creationId="{84EB6794-920A-4A72-A80B-604BEDC8E7B4}"/>
          </ac:spMkLst>
        </pc:spChg>
      </pc:sldChg>
      <pc:sldChg chg="addSp modSp">
        <pc:chgData name="Minae Lee" userId="S::minae@nucamp.co::fd8661ea-038b-4311-9694-b703622d7ae4" providerId="AD" clId="Web-{082451B8-20CD-0A96-44EB-2320A1A7A663}" dt="2019-01-07T09:50:51.958" v="635" actId="20577"/>
        <pc:sldMkLst>
          <pc:docMk/>
          <pc:sldMk cId="3367298997" sldId="293"/>
        </pc:sldMkLst>
        <pc:spChg chg="mod">
          <ac:chgData name="Minae Lee" userId="S::minae@nucamp.co::fd8661ea-038b-4311-9694-b703622d7ae4" providerId="AD" clId="Web-{082451B8-20CD-0A96-44EB-2320A1A7A663}" dt="2019-01-07T09:29:36.072" v="600" actId="1076"/>
          <ac:spMkLst>
            <pc:docMk/>
            <pc:sldMk cId="3367298997" sldId="293"/>
            <ac:spMk id="2" creationId="{221864B0-B5F2-4E56-A67C-3516BB3721E3}"/>
          </ac:spMkLst>
        </pc:spChg>
        <pc:spChg chg="mod">
          <ac:chgData name="Minae Lee" userId="S::minae@nucamp.co::fd8661ea-038b-4311-9694-b703622d7ae4" providerId="AD" clId="Web-{082451B8-20CD-0A96-44EB-2320A1A7A663}" dt="2019-01-07T09:50:09.848" v="614" actId="20577"/>
          <ac:spMkLst>
            <pc:docMk/>
            <pc:sldMk cId="3367298997" sldId="293"/>
            <ac:spMk id="3" creationId="{23C29764-D4F8-4504-A39F-93F51705473F}"/>
          </ac:spMkLst>
        </pc:spChg>
        <pc:spChg chg="add mod">
          <ac:chgData name="Minae Lee" userId="S::minae@nucamp.co::fd8661ea-038b-4311-9694-b703622d7ae4" providerId="AD" clId="Web-{082451B8-20CD-0A96-44EB-2320A1A7A663}" dt="2019-01-07T09:50:02.004" v="607" actId="14100"/>
          <ac:spMkLst>
            <pc:docMk/>
            <pc:sldMk cId="3367298997" sldId="293"/>
            <ac:spMk id="4" creationId="{73EC389D-DE51-4C81-A874-475BE7CE6E3D}"/>
          </ac:spMkLst>
        </pc:spChg>
        <pc:spChg chg="add mod">
          <ac:chgData name="Minae Lee" userId="S::minae@nucamp.co::fd8661ea-038b-4311-9694-b703622d7ae4" providerId="AD" clId="Web-{082451B8-20CD-0A96-44EB-2320A1A7A663}" dt="2019-01-07T09:49:58.254" v="606" actId="1076"/>
          <ac:spMkLst>
            <pc:docMk/>
            <pc:sldMk cId="3367298997" sldId="293"/>
            <ac:spMk id="5" creationId="{3E57E463-321A-46CA-91A2-360747779532}"/>
          </ac:spMkLst>
        </pc:spChg>
        <pc:spChg chg="add mod">
          <ac:chgData name="Minae Lee" userId="S::minae@nucamp.co::fd8661ea-038b-4311-9694-b703622d7ae4" providerId="AD" clId="Web-{082451B8-20CD-0A96-44EB-2320A1A7A663}" dt="2019-01-07T09:50:30.489" v="619" actId="1076"/>
          <ac:spMkLst>
            <pc:docMk/>
            <pc:sldMk cId="3367298997" sldId="293"/>
            <ac:spMk id="6" creationId="{FA7BB4B0-CF81-49DF-B882-AF6F525DE34C}"/>
          </ac:spMkLst>
        </pc:spChg>
        <pc:spChg chg="add mod">
          <ac:chgData name="Minae Lee" userId="S::minae@nucamp.co::fd8661ea-038b-4311-9694-b703622d7ae4" providerId="AD" clId="Web-{082451B8-20CD-0A96-44EB-2320A1A7A663}" dt="2019-01-07T09:50:51.958" v="635" actId="20577"/>
          <ac:spMkLst>
            <pc:docMk/>
            <pc:sldMk cId="3367298997" sldId="293"/>
            <ac:spMk id="7" creationId="{3A5536CE-3B1B-4F05-BB5D-2433F5E264B5}"/>
          </ac:spMkLst>
        </pc:spChg>
      </pc:sldChg>
      <pc:sldChg chg="modSp new">
        <pc:chgData name="Minae Lee" userId="S::minae@nucamp.co::fd8661ea-038b-4311-9694-b703622d7ae4" providerId="AD" clId="Web-{082451B8-20CD-0A96-44EB-2320A1A7A663}" dt="2019-01-07T10:50:38.538" v="1343" actId="20577"/>
        <pc:sldMkLst>
          <pc:docMk/>
          <pc:sldMk cId="3234086397" sldId="294"/>
        </pc:sldMkLst>
        <pc:spChg chg="mod">
          <ac:chgData name="Minae Lee" userId="S::minae@nucamp.co::fd8661ea-038b-4311-9694-b703622d7ae4" providerId="AD" clId="Web-{082451B8-20CD-0A96-44EB-2320A1A7A663}" dt="2019-01-07T10:50:38.538" v="1343" actId="20577"/>
          <ac:spMkLst>
            <pc:docMk/>
            <pc:sldMk cId="3234086397" sldId="294"/>
            <ac:spMk id="2" creationId="{5418426A-2B78-4EA6-B447-1C24BBD2428E}"/>
          </ac:spMkLst>
        </pc:spChg>
      </pc:sldChg>
      <pc:sldChg chg="modSp new">
        <pc:chgData name="Minae Lee" userId="S::minae@nucamp.co::fd8661ea-038b-4311-9694-b703622d7ae4" providerId="AD" clId="Web-{082451B8-20CD-0A96-44EB-2320A1A7A663}" dt="2019-01-07T10:50:47.445" v="1346" actId="20577"/>
        <pc:sldMkLst>
          <pc:docMk/>
          <pc:sldMk cId="4260330946" sldId="295"/>
        </pc:sldMkLst>
        <pc:spChg chg="mod">
          <ac:chgData name="Minae Lee" userId="S::minae@nucamp.co::fd8661ea-038b-4311-9694-b703622d7ae4" providerId="AD" clId="Web-{082451B8-20CD-0A96-44EB-2320A1A7A663}" dt="2019-01-07T10:50:47.445" v="1346" actId="20577"/>
          <ac:spMkLst>
            <pc:docMk/>
            <pc:sldMk cId="4260330946" sldId="295"/>
            <ac:spMk id="2" creationId="{EA08DA53-6A5E-49B9-9DB0-4C3A39E07C95}"/>
          </ac:spMkLst>
        </pc:spChg>
      </pc:sldChg>
      <pc:sldChg chg="modSp new">
        <pc:chgData name="Minae Lee" userId="S::minae@nucamp.co::fd8661ea-038b-4311-9694-b703622d7ae4" providerId="AD" clId="Web-{082451B8-20CD-0A96-44EB-2320A1A7A663}" dt="2019-01-07T10:50:27.116" v="1340" actId="20577"/>
        <pc:sldMkLst>
          <pc:docMk/>
          <pc:sldMk cId="2787853068" sldId="296"/>
        </pc:sldMkLst>
        <pc:spChg chg="mod">
          <ac:chgData name="Minae Lee" userId="S::minae@nucamp.co::fd8661ea-038b-4311-9694-b703622d7ae4" providerId="AD" clId="Web-{082451B8-20CD-0A96-44EB-2320A1A7A663}" dt="2019-01-07T10:50:27.116" v="1340" actId="20577"/>
          <ac:spMkLst>
            <pc:docMk/>
            <pc:sldMk cId="2787853068" sldId="296"/>
            <ac:spMk id="2" creationId="{19E25A39-937F-48A9-B77D-F8DF7AB37677}"/>
          </ac:spMkLst>
        </pc:spChg>
      </pc:sldChg>
    </pc:docChg>
  </pc:docChgLst>
  <pc:docChgLst>
    <pc:chgData name="Minae Lee" userId="S::minae@nucamp.co::fd8661ea-038b-4311-9694-b703622d7ae4" providerId="AD" clId="Web-{E62A20A2-A80A-EAEC-8D04-1387EDFD7457}"/>
    <pc:docChg chg="modSld">
      <pc:chgData name="Minae Lee" userId="S::minae@nucamp.co::fd8661ea-038b-4311-9694-b703622d7ae4" providerId="AD" clId="Web-{E62A20A2-A80A-EAEC-8D04-1387EDFD7457}" dt="2019-01-07T23:17:42.949" v="155" actId="20577"/>
      <pc:docMkLst>
        <pc:docMk/>
      </pc:docMkLst>
      <pc:sldChg chg="modSp">
        <pc:chgData name="Minae Lee" userId="S::minae@nucamp.co::fd8661ea-038b-4311-9694-b703622d7ae4" providerId="AD" clId="Web-{E62A20A2-A80A-EAEC-8D04-1387EDFD7457}" dt="2019-01-07T23:17:42.949" v="154" actId="20577"/>
        <pc:sldMkLst>
          <pc:docMk/>
          <pc:sldMk cId="4172846020" sldId="279"/>
        </pc:sldMkLst>
        <pc:spChg chg="mod">
          <ac:chgData name="Minae Lee" userId="S::minae@nucamp.co::fd8661ea-038b-4311-9694-b703622d7ae4" providerId="AD" clId="Web-{E62A20A2-A80A-EAEC-8D04-1387EDFD7457}" dt="2019-01-07T23:17:42.949" v="154" actId="20577"/>
          <ac:spMkLst>
            <pc:docMk/>
            <pc:sldMk cId="4172846020" sldId="279"/>
            <ac:spMk id="4" creationId="{02A64020-DA7C-42CC-A901-5EC122F7CBEB}"/>
          </ac:spMkLst>
        </pc:spChg>
      </pc:sldChg>
      <pc:sldChg chg="modSp">
        <pc:chgData name="Minae Lee" userId="S::minae@nucamp.co::fd8661ea-038b-4311-9694-b703622d7ae4" providerId="AD" clId="Web-{E62A20A2-A80A-EAEC-8D04-1387EDFD7457}" dt="2019-01-07T23:06:33.202" v="82" actId="20577"/>
        <pc:sldMkLst>
          <pc:docMk/>
          <pc:sldMk cId="3234086397" sldId="294"/>
        </pc:sldMkLst>
        <pc:spChg chg="mod">
          <ac:chgData name="Minae Lee" userId="S::minae@nucamp.co::fd8661ea-038b-4311-9694-b703622d7ae4" providerId="AD" clId="Web-{E62A20A2-A80A-EAEC-8D04-1387EDFD7457}" dt="2019-01-07T23:06:33.202" v="82" actId="20577"/>
          <ac:spMkLst>
            <pc:docMk/>
            <pc:sldMk cId="3234086397" sldId="294"/>
            <ac:spMk id="3" creationId="{1DB37FCD-CE58-4265-8CCF-333206211BC6}"/>
          </ac:spMkLst>
        </pc:spChg>
      </pc:sldChg>
    </pc:docChg>
  </pc:docChgLst>
  <pc:docChgLst>
    <pc:chgData name="Minae Lee" userId="S::minae@nucamp.co::fd8661ea-038b-4311-9694-b703622d7ae4" providerId="AD" clId="Web-{87F2A1BD-EEAE-DFC4-5353-F143752F174A}"/>
    <pc:docChg chg="modSld">
      <pc:chgData name="Minae Lee" userId="S::minae@nucamp.co::fd8661ea-038b-4311-9694-b703622d7ae4" providerId="AD" clId="Web-{87F2A1BD-EEAE-DFC4-5353-F143752F174A}" dt="2019-01-09T00:12:45.458" v="112" actId="20577"/>
      <pc:docMkLst>
        <pc:docMk/>
      </pc:docMkLst>
      <pc:sldChg chg="modSp">
        <pc:chgData name="Minae Lee" userId="S::minae@nucamp.co::fd8661ea-038b-4311-9694-b703622d7ae4" providerId="AD" clId="Web-{87F2A1BD-EEAE-DFC4-5353-F143752F174A}" dt="2019-01-09T00:11:45.146" v="72" actId="20577"/>
        <pc:sldMkLst>
          <pc:docMk/>
          <pc:sldMk cId="1878716109" sldId="271"/>
        </pc:sldMkLst>
        <pc:spChg chg="mod">
          <ac:chgData name="Minae Lee" userId="S::minae@nucamp.co::fd8661ea-038b-4311-9694-b703622d7ae4" providerId="AD" clId="Web-{87F2A1BD-EEAE-DFC4-5353-F143752F174A}" dt="2019-01-09T00:11:45.146" v="72" actId="20577"/>
          <ac:spMkLst>
            <pc:docMk/>
            <pc:sldMk cId="1878716109" sldId="271"/>
            <ac:spMk id="3" creationId="{E6876F61-5CC2-4C72-BD4B-235BEDA3E018}"/>
          </ac:spMkLst>
        </pc:spChg>
      </pc:sldChg>
      <pc:sldChg chg="modSp">
        <pc:chgData name="Minae Lee" userId="S::minae@nucamp.co::fd8661ea-038b-4311-9694-b703622d7ae4" providerId="AD" clId="Web-{87F2A1BD-EEAE-DFC4-5353-F143752F174A}" dt="2019-01-09T00:12:20.505" v="102" actId="20577"/>
        <pc:sldMkLst>
          <pc:docMk/>
          <pc:sldMk cId="4159991467" sldId="292"/>
        </pc:sldMkLst>
        <pc:spChg chg="mod">
          <ac:chgData name="Minae Lee" userId="S::minae@nucamp.co::fd8661ea-038b-4311-9694-b703622d7ae4" providerId="AD" clId="Web-{87F2A1BD-EEAE-DFC4-5353-F143752F174A}" dt="2019-01-09T00:12:20.505" v="102" actId="20577"/>
          <ac:spMkLst>
            <pc:docMk/>
            <pc:sldMk cId="4159991467" sldId="292"/>
            <ac:spMk id="3" creationId="{84EB6794-920A-4A72-A80B-604BEDC8E7B4}"/>
          </ac:spMkLst>
        </pc:spChg>
      </pc:sldChg>
      <pc:sldChg chg="modSp">
        <pc:chgData name="Minae Lee" userId="S::minae@nucamp.co::fd8661ea-038b-4311-9694-b703622d7ae4" providerId="AD" clId="Web-{87F2A1BD-EEAE-DFC4-5353-F143752F174A}" dt="2019-01-09T00:12:45.458" v="111" actId="20577"/>
        <pc:sldMkLst>
          <pc:docMk/>
          <pc:sldMk cId="3367298997" sldId="293"/>
        </pc:sldMkLst>
        <pc:spChg chg="mod">
          <ac:chgData name="Minae Lee" userId="S::minae@nucamp.co::fd8661ea-038b-4311-9694-b703622d7ae4" providerId="AD" clId="Web-{87F2A1BD-EEAE-DFC4-5353-F143752F174A}" dt="2019-01-09T00:12:45.458" v="111" actId="20577"/>
          <ac:spMkLst>
            <pc:docMk/>
            <pc:sldMk cId="3367298997" sldId="293"/>
            <ac:spMk id="3" creationId="{23C29764-D4F8-4504-A39F-93F51705473F}"/>
          </ac:spMkLst>
        </pc:spChg>
      </pc:sldChg>
    </pc:docChg>
  </pc:docChgLst>
  <pc:docChgLst>
    <pc:chgData name="Minae Lee" userId="S::minae@nucamp.co::fd8661ea-038b-4311-9694-b703622d7ae4" providerId="AD" clId="Web-{C4E2165E-85CE-3A01-821E-A26268BB7EDE}"/>
    <pc:docChg chg="addSld delSld modSld">
      <pc:chgData name="Minae Lee" userId="S::minae@nucamp.co::fd8661ea-038b-4311-9694-b703622d7ae4" providerId="AD" clId="Web-{C4E2165E-85CE-3A01-821E-A26268BB7EDE}" dt="2019-01-17T09:46:14.969" v="1741" actId="20577"/>
      <pc:docMkLst>
        <pc:docMk/>
      </pc:docMkLst>
      <pc:sldChg chg="modSp">
        <pc:chgData name="Minae Lee" userId="S::minae@nucamp.co::fd8661ea-038b-4311-9694-b703622d7ae4" providerId="AD" clId="Web-{C4E2165E-85CE-3A01-821E-A26268BB7EDE}" dt="2019-01-17T08:18:17.718" v="1632" actId="20577"/>
        <pc:sldMkLst>
          <pc:docMk/>
          <pc:sldMk cId="1878716109" sldId="271"/>
        </pc:sldMkLst>
        <pc:spChg chg="mod">
          <ac:chgData name="Minae Lee" userId="S::minae@nucamp.co::fd8661ea-038b-4311-9694-b703622d7ae4" providerId="AD" clId="Web-{C4E2165E-85CE-3A01-821E-A26268BB7EDE}" dt="2019-01-17T08:18:17.718" v="1632" actId="20577"/>
          <ac:spMkLst>
            <pc:docMk/>
            <pc:sldMk cId="1878716109" sldId="271"/>
            <ac:spMk id="3" creationId="{E6876F61-5CC2-4C72-BD4B-235BEDA3E018}"/>
          </ac:spMkLst>
        </pc:spChg>
      </pc:sldChg>
      <pc:sldChg chg="modSp">
        <pc:chgData name="Minae Lee" userId="S::minae@nucamp.co::fd8661ea-038b-4311-9694-b703622d7ae4" providerId="AD" clId="Web-{C4E2165E-85CE-3A01-821E-A26268BB7EDE}" dt="2019-01-17T09:31:06.290" v="1670" actId="20577"/>
        <pc:sldMkLst>
          <pc:docMk/>
          <pc:sldMk cId="2491367447" sldId="273"/>
        </pc:sldMkLst>
        <pc:spChg chg="mod">
          <ac:chgData name="Minae Lee" userId="S::minae@nucamp.co::fd8661ea-038b-4311-9694-b703622d7ae4" providerId="AD" clId="Web-{C4E2165E-85CE-3A01-821E-A26268BB7EDE}" dt="2019-01-17T09:31:06.290" v="1670" actId="20577"/>
          <ac:spMkLst>
            <pc:docMk/>
            <pc:sldMk cId="2491367447" sldId="273"/>
            <ac:spMk id="3" creationId="{F6F0D004-9A1B-4747-A7CB-DC1F2C6656B7}"/>
          </ac:spMkLst>
        </pc:spChg>
      </pc:sldChg>
      <pc:sldChg chg="modSp">
        <pc:chgData name="Minae Lee" userId="S::minae@nucamp.co::fd8661ea-038b-4311-9694-b703622d7ae4" providerId="AD" clId="Web-{C4E2165E-85CE-3A01-821E-A26268BB7EDE}" dt="2019-01-17T07:36:45.928" v="1304" actId="20577"/>
        <pc:sldMkLst>
          <pc:docMk/>
          <pc:sldMk cId="2883527817" sldId="274"/>
        </pc:sldMkLst>
        <pc:spChg chg="mod">
          <ac:chgData name="Minae Lee" userId="S::minae@nucamp.co::fd8661ea-038b-4311-9694-b703622d7ae4" providerId="AD" clId="Web-{C4E2165E-85CE-3A01-821E-A26268BB7EDE}" dt="2019-01-17T07:36:45.928" v="1304" actId="20577"/>
          <ac:spMkLst>
            <pc:docMk/>
            <pc:sldMk cId="2883527817" sldId="274"/>
            <ac:spMk id="3" creationId="{34C1D091-0A13-4F5B-BF9F-C5734B28A0D1}"/>
          </ac:spMkLst>
        </pc:spChg>
      </pc:sldChg>
      <pc:sldChg chg="modSp">
        <pc:chgData name="Minae Lee" userId="S::minae@nucamp.co::fd8661ea-038b-4311-9694-b703622d7ae4" providerId="AD" clId="Web-{C4E2165E-85CE-3A01-821E-A26268BB7EDE}" dt="2019-01-17T07:33:17.744" v="1273" actId="20577"/>
        <pc:sldMkLst>
          <pc:docMk/>
          <pc:sldMk cId="1872963930" sldId="277"/>
        </pc:sldMkLst>
        <pc:spChg chg="mod">
          <ac:chgData name="Minae Lee" userId="S::minae@nucamp.co::fd8661ea-038b-4311-9694-b703622d7ae4" providerId="AD" clId="Web-{C4E2165E-85CE-3A01-821E-A26268BB7EDE}" dt="2019-01-17T07:33:17.744" v="1273" actId="20577"/>
          <ac:spMkLst>
            <pc:docMk/>
            <pc:sldMk cId="1872963930" sldId="277"/>
            <ac:spMk id="3" creationId="{1C7A8A1B-4B95-468F-8D4D-4D02BDF20541}"/>
          </ac:spMkLst>
        </pc:spChg>
      </pc:sldChg>
      <pc:sldChg chg="modSp">
        <pc:chgData name="Minae Lee" userId="S::minae@nucamp.co::fd8661ea-038b-4311-9694-b703622d7ae4" providerId="AD" clId="Web-{C4E2165E-85CE-3A01-821E-A26268BB7EDE}" dt="2019-01-17T03:58:42.305" v="22" actId="20577"/>
        <pc:sldMkLst>
          <pc:docMk/>
          <pc:sldMk cId="888934836" sldId="278"/>
        </pc:sldMkLst>
        <pc:spChg chg="mod">
          <ac:chgData name="Minae Lee" userId="S::minae@nucamp.co::fd8661ea-038b-4311-9694-b703622d7ae4" providerId="AD" clId="Web-{C4E2165E-85CE-3A01-821E-A26268BB7EDE}" dt="2019-01-17T03:58:42.305" v="22" actId="20577"/>
          <ac:spMkLst>
            <pc:docMk/>
            <pc:sldMk cId="888934836" sldId="278"/>
            <ac:spMk id="3" creationId="{78598048-45B3-4967-BA21-6ED180097152}"/>
          </ac:spMkLst>
        </pc:spChg>
      </pc:sldChg>
      <pc:sldChg chg="modSp">
        <pc:chgData name="Minae Lee" userId="S::minae@nucamp.co::fd8661ea-038b-4311-9694-b703622d7ae4" providerId="AD" clId="Web-{C4E2165E-85CE-3A01-821E-A26268BB7EDE}" dt="2019-01-17T07:04:01.537" v="1229" actId="1076"/>
        <pc:sldMkLst>
          <pc:docMk/>
          <pc:sldMk cId="4172846020" sldId="279"/>
        </pc:sldMkLst>
        <pc:spChg chg="mod">
          <ac:chgData name="Minae Lee" userId="S::minae@nucamp.co::fd8661ea-038b-4311-9694-b703622d7ae4" providerId="AD" clId="Web-{C4E2165E-85CE-3A01-821E-A26268BB7EDE}" dt="2019-01-17T07:04:01.537" v="1229" actId="1076"/>
          <ac:spMkLst>
            <pc:docMk/>
            <pc:sldMk cId="4172846020" sldId="279"/>
            <ac:spMk id="4" creationId="{02A64020-DA7C-42CC-A901-5EC122F7CBEB}"/>
          </ac:spMkLst>
        </pc:spChg>
      </pc:sldChg>
      <pc:sldChg chg="modSp">
        <pc:chgData name="Minae Lee" userId="S::minae@nucamp.co::fd8661ea-038b-4311-9694-b703622d7ae4" providerId="AD" clId="Web-{C4E2165E-85CE-3A01-821E-A26268BB7EDE}" dt="2019-01-17T09:46:14.969" v="1740" actId="20577"/>
        <pc:sldMkLst>
          <pc:docMk/>
          <pc:sldMk cId="478893242" sldId="290"/>
        </pc:sldMkLst>
        <pc:spChg chg="mod">
          <ac:chgData name="Minae Lee" userId="S::minae@nucamp.co::fd8661ea-038b-4311-9694-b703622d7ae4" providerId="AD" clId="Web-{C4E2165E-85CE-3A01-821E-A26268BB7EDE}" dt="2019-01-17T09:46:14.969" v="1740" actId="20577"/>
          <ac:spMkLst>
            <pc:docMk/>
            <pc:sldMk cId="478893242" sldId="290"/>
            <ac:spMk id="3" creationId="{22F8DB35-DCCD-4835-A961-4571BCC6EC89}"/>
          </ac:spMkLst>
        </pc:spChg>
      </pc:sldChg>
      <pc:sldChg chg="addSp delSp modSp">
        <pc:chgData name="Minae Lee" userId="S::minae@nucamp.co::fd8661ea-038b-4311-9694-b703622d7ae4" providerId="AD" clId="Web-{C4E2165E-85CE-3A01-821E-A26268BB7EDE}" dt="2019-01-17T05:50:06.225" v="998"/>
        <pc:sldMkLst>
          <pc:docMk/>
          <pc:sldMk cId="3367298997" sldId="293"/>
        </pc:sldMkLst>
        <pc:spChg chg="mod">
          <ac:chgData name="Minae Lee" userId="S::minae@nucamp.co::fd8661ea-038b-4311-9694-b703622d7ae4" providerId="AD" clId="Web-{C4E2165E-85CE-3A01-821E-A26268BB7EDE}" dt="2019-01-17T05:07:24.404" v="544" actId="1076"/>
          <ac:spMkLst>
            <pc:docMk/>
            <pc:sldMk cId="3367298997" sldId="293"/>
            <ac:spMk id="3" creationId="{23C29764-D4F8-4504-A39F-93F51705473F}"/>
          </ac:spMkLst>
        </pc:spChg>
        <pc:spChg chg="add del mod">
          <ac:chgData name="Minae Lee" userId="S::minae@nucamp.co::fd8661ea-038b-4311-9694-b703622d7ae4" providerId="AD" clId="Web-{C4E2165E-85CE-3A01-821E-A26268BB7EDE}" dt="2019-01-17T05:49:58.726" v="995"/>
          <ac:spMkLst>
            <pc:docMk/>
            <pc:sldMk cId="3367298997" sldId="293"/>
            <ac:spMk id="8" creationId="{2537765B-4E42-4E43-84DF-323E0C47B725}"/>
          </ac:spMkLst>
        </pc:spChg>
        <pc:spChg chg="add del">
          <ac:chgData name="Minae Lee" userId="S::minae@nucamp.co::fd8661ea-038b-4311-9694-b703622d7ae4" providerId="AD" clId="Web-{C4E2165E-85CE-3A01-821E-A26268BB7EDE}" dt="2019-01-17T05:47:20.101" v="952"/>
          <ac:spMkLst>
            <pc:docMk/>
            <pc:sldMk cId="3367298997" sldId="293"/>
            <ac:spMk id="11" creationId="{961C7496-A80F-45D9-9AD1-4CBE1EC547D0}"/>
          </ac:spMkLst>
        </pc:spChg>
        <pc:spChg chg="add del mod">
          <ac:chgData name="Minae Lee" userId="S::minae@nucamp.co::fd8661ea-038b-4311-9694-b703622d7ae4" providerId="AD" clId="Web-{C4E2165E-85CE-3A01-821E-A26268BB7EDE}" dt="2019-01-17T05:50:06.225" v="998"/>
          <ac:spMkLst>
            <pc:docMk/>
            <pc:sldMk cId="3367298997" sldId="293"/>
            <ac:spMk id="12" creationId="{12CB5D5B-611A-4D37-86FA-37FA7F884E64}"/>
          </ac:spMkLst>
        </pc:spChg>
        <pc:spChg chg="add del mod">
          <ac:chgData name="Minae Lee" userId="S::minae@nucamp.co::fd8661ea-038b-4311-9694-b703622d7ae4" providerId="AD" clId="Web-{C4E2165E-85CE-3A01-821E-A26268BB7EDE}" dt="2019-01-17T05:49:56.210" v="994"/>
          <ac:spMkLst>
            <pc:docMk/>
            <pc:sldMk cId="3367298997" sldId="293"/>
            <ac:spMk id="15" creationId="{36076004-63E4-488D-BFF5-9982233FCC7F}"/>
          </ac:spMkLst>
        </pc:spChg>
        <pc:cxnChg chg="add mod">
          <ac:chgData name="Minae Lee" userId="S::minae@nucamp.co::fd8661ea-038b-4311-9694-b703622d7ae4" providerId="AD" clId="Web-{C4E2165E-85CE-3A01-821E-A26268BB7EDE}" dt="2019-01-17T05:08:14.062" v="546" actId="14100"/>
          <ac:cxnSpMkLst>
            <pc:docMk/>
            <pc:sldMk cId="3367298997" sldId="293"/>
            <ac:cxnSpMk id="10" creationId="{AF3217F3-63D1-438B-B152-C2DCFA33910D}"/>
          </ac:cxnSpMkLst>
        </pc:cxnChg>
        <pc:cxnChg chg="add del">
          <ac:chgData name="Minae Lee" userId="S::minae@nucamp.co::fd8661ea-038b-4311-9694-b703622d7ae4" providerId="AD" clId="Web-{C4E2165E-85CE-3A01-821E-A26268BB7EDE}" dt="2019-01-17T05:48:25.022" v="964"/>
          <ac:cxnSpMkLst>
            <pc:docMk/>
            <pc:sldMk cId="3367298997" sldId="293"/>
            <ac:cxnSpMk id="14" creationId="{6A9B0EA9-14E7-4685-AA6C-CD553DC47CE7}"/>
          </ac:cxnSpMkLst>
        </pc:cxnChg>
      </pc:sldChg>
      <pc:sldChg chg="del">
        <pc:chgData name="Minae Lee" userId="S::minae@nucamp.co::fd8661ea-038b-4311-9694-b703622d7ae4" providerId="AD" clId="Web-{C4E2165E-85CE-3A01-821E-A26268BB7EDE}" dt="2019-01-17T07:32:30.616" v="1244"/>
        <pc:sldMkLst>
          <pc:docMk/>
          <pc:sldMk cId="3234086397" sldId="294"/>
        </pc:sldMkLst>
      </pc:sldChg>
      <pc:sldChg chg="modSp">
        <pc:chgData name="Minae Lee" userId="S::minae@nucamp.co::fd8661ea-038b-4311-9694-b703622d7ae4" providerId="AD" clId="Web-{C4E2165E-85CE-3A01-821E-A26268BB7EDE}" dt="2019-01-17T04:40:32.612" v="34" actId="20577"/>
        <pc:sldMkLst>
          <pc:docMk/>
          <pc:sldMk cId="4260330946" sldId="295"/>
        </pc:sldMkLst>
        <pc:spChg chg="mod">
          <ac:chgData name="Minae Lee" userId="S::minae@nucamp.co::fd8661ea-038b-4311-9694-b703622d7ae4" providerId="AD" clId="Web-{C4E2165E-85CE-3A01-821E-A26268BB7EDE}" dt="2019-01-17T04:40:32.612" v="34" actId="20577"/>
          <ac:spMkLst>
            <pc:docMk/>
            <pc:sldMk cId="4260330946" sldId="295"/>
            <ac:spMk id="3" creationId="{0FAF1F60-E283-49F0-8361-91FCA19F97E5}"/>
          </ac:spMkLst>
        </pc:spChg>
      </pc:sldChg>
      <pc:sldChg chg="modSp">
        <pc:chgData name="Minae Lee" userId="S::minae@nucamp.co::fd8661ea-038b-4311-9694-b703622d7ae4" providerId="AD" clId="Web-{C4E2165E-85CE-3A01-821E-A26268BB7EDE}" dt="2019-01-17T07:35:31.581" v="1286" actId="20577"/>
        <pc:sldMkLst>
          <pc:docMk/>
          <pc:sldMk cId="2787853068" sldId="296"/>
        </pc:sldMkLst>
        <pc:spChg chg="mod">
          <ac:chgData name="Minae Lee" userId="S::minae@nucamp.co::fd8661ea-038b-4311-9694-b703622d7ae4" providerId="AD" clId="Web-{C4E2165E-85CE-3A01-821E-A26268BB7EDE}" dt="2019-01-17T07:35:31.581" v="1286" actId="20577"/>
          <ac:spMkLst>
            <pc:docMk/>
            <pc:sldMk cId="2787853068" sldId="296"/>
            <ac:spMk id="3" creationId="{DBBBB9DA-8106-4E35-9B86-CA71260912AF}"/>
          </ac:spMkLst>
        </pc:spChg>
      </pc:sldChg>
      <pc:sldChg chg="addSp modSp">
        <pc:chgData name="Minae Lee" userId="S::minae@nucamp.co::fd8661ea-038b-4311-9694-b703622d7ae4" providerId="AD" clId="Web-{C4E2165E-85CE-3A01-821E-A26268BB7EDE}" dt="2019-01-17T07:04:14.959" v="1233" actId="14100"/>
        <pc:sldMkLst>
          <pc:docMk/>
          <pc:sldMk cId="2385440985" sldId="297"/>
        </pc:sldMkLst>
        <pc:picChg chg="add mod">
          <ac:chgData name="Minae Lee" userId="S::minae@nucamp.co::fd8661ea-038b-4311-9694-b703622d7ae4" providerId="AD" clId="Web-{C4E2165E-85CE-3A01-821E-A26268BB7EDE}" dt="2019-01-17T07:04:14.959" v="1233" actId="14100"/>
          <ac:picMkLst>
            <pc:docMk/>
            <pc:sldMk cId="2385440985" sldId="297"/>
            <ac:picMk id="4" creationId="{B149EABB-A7A4-4559-AB35-AA6ECAD1DCAF}"/>
          </ac:picMkLst>
        </pc:picChg>
      </pc:sldChg>
      <pc:sldChg chg="addSp modSp">
        <pc:chgData name="Minae Lee" userId="S::minae@nucamp.co::fd8661ea-038b-4311-9694-b703622d7ae4" providerId="AD" clId="Web-{C4E2165E-85CE-3A01-821E-A26268BB7EDE}" dt="2019-01-17T07:31:40.629" v="1243" actId="1076"/>
        <pc:sldMkLst>
          <pc:docMk/>
          <pc:sldMk cId="2188978835" sldId="298"/>
        </pc:sldMkLst>
        <pc:picChg chg="add mod">
          <ac:chgData name="Minae Lee" userId="S::minae@nucamp.co::fd8661ea-038b-4311-9694-b703622d7ae4" providerId="AD" clId="Web-{C4E2165E-85CE-3A01-821E-A26268BB7EDE}" dt="2019-01-17T07:31:40.629" v="1243" actId="1076"/>
          <ac:picMkLst>
            <pc:docMk/>
            <pc:sldMk cId="2188978835" sldId="298"/>
            <ac:picMk id="4" creationId="{5878DE81-03B7-48E8-BB35-2BDDAF6C04CA}"/>
          </ac:picMkLst>
        </pc:picChg>
        <pc:picChg chg="add mod">
          <ac:chgData name="Minae Lee" userId="S::minae@nucamp.co::fd8661ea-038b-4311-9694-b703622d7ae4" providerId="AD" clId="Web-{C4E2165E-85CE-3A01-821E-A26268BB7EDE}" dt="2019-01-17T07:31:30.551" v="1241" actId="14100"/>
          <ac:picMkLst>
            <pc:docMk/>
            <pc:sldMk cId="2188978835" sldId="298"/>
            <ac:picMk id="6" creationId="{9B61F110-6509-4753-A757-F1424CAB69E9}"/>
          </ac:picMkLst>
        </pc:picChg>
      </pc:sldChg>
      <pc:sldChg chg="addSp modSp">
        <pc:chgData name="Minae Lee" userId="S::minae@nucamp.co::fd8661ea-038b-4311-9694-b703622d7ae4" providerId="AD" clId="Web-{C4E2165E-85CE-3A01-821E-A26268BB7EDE}" dt="2019-01-17T08:16:13.625" v="1625" actId="1076"/>
        <pc:sldMkLst>
          <pc:docMk/>
          <pc:sldMk cId="2422628490" sldId="299"/>
        </pc:sldMkLst>
        <pc:spChg chg="mod">
          <ac:chgData name="Minae Lee" userId="S::minae@nucamp.co::fd8661ea-038b-4311-9694-b703622d7ae4" providerId="AD" clId="Web-{C4E2165E-85CE-3A01-821E-A26268BB7EDE}" dt="2019-01-17T08:03:00.211" v="1315" actId="20577"/>
          <ac:spMkLst>
            <pc:docMk/>
            <pc:sldMk cId="2422628490" sldId="299"/>
            <ac:spMk id="2" creationId="{C6932891-4C28-42F2-AE0F-3DC67BEF0FDD}"/>
          </ac:spMkLst>
        </pc:spChg>
        <pc:spChg chg="mod">
          <ac:chgData name="Minae Lee" userId="S::minae@nucamp.co::fd8661ea-038b-4311-9694-b703622d7ae4" providerId="AD" clId="Web-{C4E2165E-85CE-3A01-821E-A26268BB7EDE}" dt="2019-01-17T08:16:09.031" v="1622" actId="20577"/>
          <ac:spMkLst>
            <pc:docMk/>
            <pc:sldMk cId="2422628490" sldId="299"/>
            <ac:spMk id="3" creationId="{465658AD-E55D-4EF8-8523-AB6490F2AAB4}"/>
          </ac:spMkLst>
        </pc:spChg>
        <pc:picChg chg="add mod">
          <ac:chgData name="Minae Lee" userId="S::minae@nucamp.co::fd8661ea-038b-4311-9694-b703622d7ae4" providerId="AD" clId="Web-{C4E2165E-85CE-3A01-821E-A26268BB7EDE}" dt="2019-01-17T08:04:41.872" v="1405" actId="1076"/>
          <ac:picMkLst>
            <pc:docMk/>
            <pc:sldMk cId="2422628490" sldId="299"/>
            <ac:picMk id="4" creationId="{E6A46AB0-90BC-40C8-91F6-037266B76E5E}"/>
          </ac:picMkLst>
        </pc:picChg>
        <pc:picChg chg="add mod">
          <ac:chgData name="Minae Lee" userId="S::minae@nucamp.co::fd8661ea-038b-4311-9694-b703622d7ae4" providerId="AD" clId="Web-{C4E2165E-85CE-3A01-821E-A26268BB7EDE}" dt="2019-01-17T08:05:47.794" v="1453" actId="1076"/>
          <ac:picMkLst>
            <pc:docMk/>
            <pc:sldMk cId="2422628490" sldId="299"/>
            <ac:picMk id="6" creationId="{015EFFD8-5B67-4B9A-8CD3-A26F13405C42}"/>
          </ac:picMkLst>
        </pc:picChg>
        <pc:picChg chg="add mod">
          <ac:chgData name="Minae Lee" userId="S::minae@nucamp.co::fd8661ea-038b-4311-9694-b703622d7ae4" providerId="AD" clId="Web-{C4E2165E-85CE-3A01-821E-A26268BB7EDE}" dt="2019-01-17T08:16:13.625" v="1625" actId="1076"/>
          <ac:picMkLst>
            <pc:docMk/>
            <pc:sldMk cId="2422628490" sldId="299"/>
            <ac:picMk id="8" creationId="{145D98D6-DB65-472D-9BBD-55C7FEFE75CE}"/>
          </ac:picMkLst>
        </pc:picChg>
      </pc:sldChg>
      <pc:sldChg chg="delSp modSp del">
        <pc:chgData name="Minae Lee" userId="S::minae@nucamp.co::fd8661ea-038b-4311-9694-b703622d7ae4" providerId="AD" clId="Web-{C4E2165E-85CE-3A01-821E-A26268BB7EDE}" dt="2019-01-17T07:04:32.679" v="1234"/>
        <pc:sldMkLst>
          <pc:docMk/>
          <pc:sldMk cId="429300445" sldId="300"/>
        </pc:sldMkLst>
        <pc:spChg chg="del mod">
          <ac:chgData name="Minae Lee" userId="S::minae@nucamp.co::fd8661ea-038b-4311-9694-b703622d7ae4" providerId="AD" clId="Web-{C4E2165E-85CE-3A01-821E-A26268BB7EDE}" dt="2019-01-17T06:44:00.221" v="1228"/>
          <ac:spMkLst>
            <pc:docMk/>
            <pc:sldMk cId="429300445" sldId="300"/>
            <ac:spMk id="6" creationId="{81220DF4-8576-469E-9609-8A5C2B6B26D8}"/>
          </ac:spMkLst>
        </pc:spChg>
        <pc:picChg chg="del">
          <ac:chgData name="Minae Lee" userId="S::minae@nucamp.co::fd8661ea-038b-4311-9694-b703622d7ae4" providerId="AD" clId="Web-{C4E2165E-85CE-3A01-821E-A26268BB7EDE}" dt="2019-01-17T07:04:04.709" v="1230"/>
          <ac:picMkLst>
            <pc:docMk/>
            <pc:sldMk cId="429300445" sldId="300"/>
            <ac:picMk id="4" creationId="{287A0351-6A5C-4136-875F-94D433E80600}"/>
          </ac:picMkLst>
        </pc:picChg>
      </pc:sldChg>
      <pc:sldChg chg="addSp delSp modSp new">
        <pc:chgData name="Minae Lee" userId="S::minae@nucamp.co::fd8661ea-038b-4311-9694-b703622d7ae4" providerId="AD" clId="Web-{C4E2165E-85CE-3A01-821E-A26268BB7EDE}" dt="2019-01-17T06:41:48.012" v="1183" actId="20577"/>
        <pc:sldMkLst>
          <pc:docMk/>
          <pc:sldMk cId="4177079820" sldId="301"/>
        </pc:sldMkLst>
        <pc:spChg chg="mod">
          <ac:chgData name="Minae Lee" userId="S::minae@nucamp.co::fd8661ea-038b-4311-9694-b703622d7ae4" providerId="AD" clId="Web-{C4E2165E-85CE-3A01-821E-A26268BB7EDE}" dt="2019-01-17T04:52:35.370" v="43" actId="20577"/>
          <ac:spMkLst>
            <pc:docMk/>
            <pc:sldMk cId="4177079820" sldId="301"/>
            <ac:spMk id="2" creationId="{C432E641-EFC5-4863-94EB-74A3D5F17EBE}"/>
          </ac:spMkLst>
        </pc:spChg>
        <pc:spChg chg="mod">
          <ac:chgData name="Minae Lee" userId="S::minae@nucamp.co::fd8661ea-038b-4311-9694-b703622d7ae4" providerId="AD" clId="Web-{C4E2165E-85CE-3A01-821E-A26268BB7EDE}" dt="2019-01-17T06:41:48.012" v="1183" actId="20577"/>
          <ac:spMkLst>
            <pc:docMk/>
            <pc:sldMk cId="4177079820" sldId="301"/>
            <ac:spMk id="3" creationId="{052BC369-DD47-489C-9F48-3D8A403CFCC9}"/>
          </ac:spMkLst>
        </pc:spChg>
        <pc:spChg chg="add mod">
          <ac:chgData name="Minae Lee" userId="S::minae@nucamp.co::fd8661ea-038b-4311-9694-b703622d7ae4" providerId="AD" clId="Web-{C4E2165E-85CE-3A01-821E-A26268BB7EDE}" dt="2019-01-17T05:44:18.662" v="892" actId="14100"/>
          <ac:spMkLst>
            <pc:docMk/>
            <pc:sldMk cId="4177079820" sldId="301"/>
            <ac:spMk id="4" creationId="{69599090-C7B5-4A80-9D5A-3E51AF0014F5}"/>
          </ac:spMkLst>
        </pc:spChg>
        <pc:spChg chg="add mod">
          <ac:chgData name="Minae Lee" userId="S::minae@nucamp.co::fd8661ea-038b-4311-9694-b703622d7ae4" providerId="AD" clId="Web-{C4E2165E-85CE-3A01-821E-A26268BB7EDE}" dt="2019-01-17T05:44:18.662" v="893" actId="14100"/>
          <ac:spMkLst>
            <pc:docMk/>
            <pc:sldMk cId="4177079820" sldId="301"/>
            <ac:spMk id="5" creationId="{D9A84697-8B87-4B34-8F76-31CC35D43C01}"/>
          </ac:spMkLst>
        </pc:spChg>
        <pc:spChg chg="add del mod">
          <ac:chgData name="Minae Lee" userId="S::minae@nucamp.co::fd8661ea-038b-4311-9694-b703622d7ae4" providerId="AD" clId="Web-{C4E2165E-85CE-3A01-821E-A26268BB7EDE}" dt="2019-01-17T05:43:59.818" v="889"/>
          <ac:spMkLst>
            <pc:docMk/>
            <pc:sldMk cId="4177079820" sldId="301"/>
            <ac:spMk id="6" creationId="{DDE5F4D5-5B36-4766-A450-22A98C13C727}"/>
          </ac:spMkLst>
        </pc:spChg>
        <pc:spChg chg="add del mod">
          <ac:chgData name="Minae Lee" userId="S::minae@nucamp.co::fd8661ea-038b-4311-9694-b703622d7ae4" providerId="AD" clId="Web-{C4E2165E-85CE-3A01-821E-A26268BB7EDE}" dt="2019-01-17T05:43:59.818" v="888"/>
          <ac:spMkLst>
            <pc:docMk/>
            <pc:sldMk cId="4177079820" sldId="301"/>
            <ac:spMk id="7" creationId="{7B1FFB9F-0FE4-465E-8049-7B85078DD9AC}"/>
          </ac:spMkLst>
        </pc:spChg>
        <pc:spChg chg="add mod">
          <ac:chgData name="Minae Lee" userId="S::minae@nucamp.co::fd8661ea-038b-4311-9694-b703622d7ae4" providerId="AD" clId="Web-{C4E2165E-85CE-3A01-821E-A26268BB7EDE}" dt="2019-01-17T05:13:17.542" v="828" actId="1076"/>
          <ac:spMkLst>
            <pc:docMk/>
            <pc:sldMk cId="4177079820" sldId="301"/>
            <ac:spMk id="8" creationId="{6275B950-7C5E-4B68-A99B-93FC233307B6}"/>
          </ac:spMkLst>
        </pc:spChg>
        <pc:spChg chg="add mod">
          <ac:chgData name="Minae Lee" userId="S::minae@nucamp.co::fd8661ea-038b-4311-9694-b703622d7ae4" providerId="AD" clId="Web-{C4E2165E-85CE-3A01-821E-A26268BB7EDE}" dt="2019-01-17T05:45:21.740" v="927" actId="14100"/>
          <ac:spMkLst>
            <pc:docMk/>
            <pc:sldMk cId="4177079820" sldId="301"/>
            <ac:spMk id="9" creationId="{EF86AFD4-3B35-4D8D-9795-1C50E61DF1B9}"/>
          </ac:spMkLst>
        </pc:spChg>
        <pc:spChg chg="add mod">
          <ac:chgData name="Minae Lee" userId="S::minae@nucamp.co::fd8661ea-038b-4311-9694-b703622d7ae4" providerId="AD" clId="Web-{C4E2165E-85CE-3A01-821E-A26268BB7EDE}" dt="2019-01-17T05:45:12.662" v="924" actId="20577"/>
          <ac:spMkLst>
            <pc:docMk/>
            <pc:sldMk cId="4177079820" sldId="301"/>
            <ac:spMk id="10" creationId="{E1B432EA-77B7-431E-BBE9-0113170985CD}"/>
          </ac:spMkLst>
        </pc:spChg>
        <pc:spChg chg="add del">
          <ac:chgData name="Minae Lee" userId="S::minae@nucamp.co::fd8661ea-038b-4311-9694-b703622d7ae4" providerId="AD" clId="Web-{C4E2165E-85CE-3A01-821E-A26268BB7EDE}" dt="2019-01-17T05:44:07.537" v="891"/>
          <ac:spMkLst>
            <pc:docMk/>
            <pc:sldMk cId="4177079820" sldId="301"/>
            <ac:spMk id="11" creationId="{A64D4DE1-717F-437B-A550-2E131873B8CA}"/>
          </ac:spMkLst>
        </pc:spChg>
        <pc:spChg chg="add mod">
          <ac:chgData name="Minae Lee" userId="S::minae@nucamp.co::fd8661ea-038b-4311-9694-b703622d7ae4" providerId="AD" clId="Web-{C4E2165E-85CE-3A01-821E-A26268BB7EDE}" dt="2019-01-17T05:44:23.880" v="896" actId="1076"/>
          <ac:spMkLst>
            <pc:docMk/>
            <pc:sldMk cId="4177079820" sldId="301"/>
            <ac:spMk id="12" creationId="{B4A09DB1-214E-4E0A-B428-6E291CAAA1AC}"/>
          </ac:spMkLst>
        </pc:spChg>
        <pc:spChg chg="add mod">
          <ac:chgData name="Minae Lee" userId="S::minae@nucamp.co::fd8661ea-038b-4311-9694-b703622d7ae4" providerId="AD" clId="Web-{C4E2165E-85CE-3A01-821E-A26268BB7EDE}" dt="2019-01-17T05:44:37.724" v="902" actId="20577"/>
          <ac:spMkLst>
            <pc:docMk/>
            <pc:sldMk cId="4177079820" sldId="301"/>
            <ac:spMk id="13" creationId="{6426620D-DAAB-45D0-A73C-95A7273A02DD}"/>
          </ac:spMkLst>
        </pc:spChg>
        <pc:spChg chg="add mod">
          <ac:chgData name="Minae Lee" userId="S::minae@nucamp.co::fd8661ea-038b-4311-9694-b703622d7ae4" providerId="AD" clId="Web-{C4E2165E-85CE-3A01-821E-A26268BB7EDE}" dt="2019-01-17T05:44:52.631" v="910" actId="1076"/>
          <ac:spMkLst>
            <pc:docMk/>
            <pc:sldMk cId="4177079820" sldId="301"/>
            <ac:spMk id="14" creationId="{155D7DBD-4998-406E-861A-0A009A0FDF9C}"/>
          </ac:spMkLst>
        </pc:spChg>
        <pc:spChg chg="add del mod">
          <ac:chgData name="Minae Lee" userId="S::minae@nucamp.co::fd8661ea-038b-4311-9694-b703622d7ae4" providerId="AD" clId="Web-{C4E2165E-85CE-3A01-821E-A26268BB7EDE}" dt="2019-01-17T05:45:55.867" v="930"/>
          <ac:spMkLst>
            <pc:docMk/>
            <pc:sldMk cId="4177079820" sldId="301"/>
            <ac:spMk id="15" creationId="{CD77E901-5C98-4117-986C-1A6288110195}"/>
          </ac:spMkLst>
        </pc:spChg>
        <pc:cxnChg chg="add del mod">
          <ac:chgData name="Minae Lee" userId="S::minae@nucamp.co::fd8661ea-038b-4311-9694-b703622d7ae4" providerId="AD" clId="Web-{C4E2165E-85CE-3A01-821E-A26268BB7EDE}" dt="2019-01-17T06:39:07.565" v="1166"/>
          <ac:cxnSpMkLst>
            <pc:docMk/>
            <pc:sldMk cId="4177079820" sldId="301"/>
            <ac:cxnSpMk id="6" creationId="{EC56753A-B917-4387-9554-71775F1588FC}"/>
          </ac:cxnSpMkLst>
        </pc:cxnChg>
        <pc:cxnChg chg="add del mod">
          <ac:chgData name="Minae Lee" userId="S::minae@nucamp.co::fd8661ea-038b-4311-9694-b703622d7ae4" providerId="AD" clId="Web-{C4E2165E-85CE-3A01-821E-A26268BB7EDE}" dt="2019-01-17T06:39:06.440" v="1165"/>
          <ac:cxnSpMkLst>
            <pc:docMk/>
            <pc:sldMk cId="4177079820" sldId="301"/>
            <ac:cxnSpMk id="15" creationId="{459219FF-1558-44BD-8FCA-EEF8B9310F63}"/>
          </ac:cxnSpMkLst>
        </pc:cxnChg>
        <pc:cxnChg chg="add mod">
          <ac:chgData name="Minae Lee" userId="S::minae@nucamp.co::fd8661ea-038b-4311-9694-b703622d7ae4" providerId="AD" clId="Web-{C4E2165E-85CE-3A01-821E-A26268BB7EDE}" dt="2019-01-17T05:46:45.898" v="947" actId="1076"/>
          <ac:cxnSpMkLst>
            <pc:docMk/>
            <pc:sldMk cId="4177079820" sldId="301"/>
            <ac:cxnSpMk id="16" creationId="{DC531188-591E-4B03-A9DC-2D4D50D96F5C}"/>
          </ac:cxnSpMkLst>
        </pc:cxnChg>
        <pc:cxnChg chg="add mod">
          <ac:chgData name="Minae Lee" userId="S::minae@nucamp.co::fd8661ea-038b-4311-9694-b703622d7ae4" providerId="AD" clId="Web-{C4E2165E-85CE-3A01-821E-A26268BB7EDE}" dt="2019-01-17T05:46:54.757" v="950" actId="14100"/>
          <ac:cxnSpMkLst>
            <pc:docMk/>
            <pc:sldMk cId="4177079820" sldId="301"/>
            <ac:cxnSpMk id="17" creationId="{A5B361BA-7E95-4DAC-9AA0-A88B64946BC0}"/>
          </ac:cxnSpMkLst>
        </pc:cxnChg>
      </pc:sldChg>
    </pc:docChg>
  </pc:docChgLst>
  <pc:docChgLst>
    <pc:chgData name="Minae Lee" userId="S::minae@nucamp.co::fd8661ea-038b-4311-9694-b703622d7ae4" providerId="AD" clId="Web-{6FE4CA97-1FCA-8204-5339-F11F8686A31F}"/>
    <pc:docChg chg="modSld">
      <pc:chgData name="Minae Lee" userId="S::minae@nucamp.co::fd8661ea-038b-4311-9694-b703622d7ae4" providerId="AD" clId="Web-{6FE4CA97-1FCA-8204-5339-F11F8686A31F}" dt="2019-01-08T04:22:27.334" v="191" actId="20577"/>
      <pc:docMkLst>
        <pc:docMk/>
      </pc:docMkLst>
      <pc:sldChg chg="modSp">
        <pc:chgData name="Minae Lee" userId="S::minae@nucamp.co::fd8661ea-038b-4311-9694-b703622d7ae4" providerId="AD" clId="Web-{6FE4CA97-1FCA-8204-5339-F11F8686A31F}" dt="2019-01-08T04:22:27.334" v="191" actId="20577"/>
        <pc:sldMkLst>
          <pc:docMk/>
          <pc:sldMk cId="4172846020" sldId="279"/>
        </pc:sldMkLst>
        <pc:spChg chg="mod">
          <ac:chgData name="Minae Lee" userId="S::minae@nucamp.co::fd8661ea-038b-4311-9694-b703622d7ae4" providerId="AD" clId="Web-{6FE4CA97-1FCA-8204-5339-F11F8686A31F}" dt="2019-01-08T04:22:27.334" v="191" actId="20577"/>
          <ac:spMkLst>
            <pc:docMk/>
            <pc:sldMk cId="4172846020" sldId="279"/>
            <ac:spMk id="4" creationId="{02A64020-DA7C-42CC-A901-5EC122F7CBEB}"/>
          </ac:spMkLst>
        </pc:spChg>
      </pc:sldChg>
    </pc:docChg>
  </pc:docChgLst>
  <pc:docChgLst>
    <pc:chgData name="Minae Lee" userId="S::minae@nucamp.co::fd8661ea-038b-4311-9694-b703622d7ae4" providerId="AD" clId="Web-{50258996-D828-D033-9491-1F68B884C620}"/>
    <pc:docChg chg="modSld">
      <pc:chgData name="Minae Lee" userId="S::minae@nucamp.co::fd8661ea-038b-4311-9694-b703622d7ae4" providerId="AD" clId="Web-{50258996-D828-D033-9491-1F68B884C620}" dt="2018-12-29T01:20:07.547" v="211" actId="20577"/>
      <pc:docMkLst>
        <pc:docMk/>
      </pc:docMkLst>
      <pc:sldChg chg="modSp">
        <pc:chgData name="Minae Lee" userId="S::minae@nucamp.co::fd8661ea-038b-4311-9694-b703622d7ae4" providerId="AD" clId="Web-{50258996-D828-D033-9491-1F68B884C620}" dt="2018-12-29T01:20:07.547" v="210" actId="20577"/>
        <pc:sldMkLst>
          <pc:docMk/>
          <pc:sldMk cId="1878716109" sldId="271"/>
        </pc:sldMkLst>
        <pc:spChg chg="mod">
          <ac:chgData name="Minae Lee" userId="S::minae@nucamp.co::fd8661ea-038b-4311-9694-b703622d7ae4" providerId="AD" clId="Web-{50258996-D828-D033-9491-1F68B884C620}" dt="2018-12-29T01:20:07.547" v="210" actId="20577"/>
          <ac:spMkLst>
            <pc:docMk/>
            <pc:sldMk cId="1878716109" sldId="271"/>
            <ac:spMk id="3" creationId="{E6876F61-5CC2-4C72-BD4B-235BEDA3E018}"/>
          </ac:spMkLst>
        </pc:spChg>
      </pc:sldChg>
    </pc:docChg>
  </pc:docChgLst>
  <pc:docChgLst>
    <pc:chgData name="Guest User" userId="S::urn:spo:anon#6f1d1902dd3ac36196aa1b3a11e347dc652c51b107ce09e8084b8e9220917043::" providerId="AD" clId="Web-{E7AC044F-36FA-0929-311D-A74D1206F09C}"/>
    <pc:docChg chg="modSld">
      <pc:chgData name="Guest User" userId="S::urn:spo:anon#6f1d1902dd3ac36196aa1b3a11e347dc652c51b107ce09e8084b8e9220917043::" providerId="AD" clId="Web-{E7AC044F-36FA-0929-311D-A74D1206F09C}" dt="2020-07-11T14:51:48.508" v="13" actId="20577"/>
      <pc:docMkLst>
        <pc:docMk/>
      </pc:docMkLst>
      <pc:sldChg chg="modSp">
        <pc:chgData name="Guest User" userId="S::urn:spo:anon#6f1d1902dd3ac36196aa1b3a11e347dc652c51b107ce09e8084b8e9220917043::" providerId="AD" clId="Web-{E7AC044F-36FA-0929-311D-A74D1206F09C}" dt="2020-07-11T14:02:18.819" v="0"/>
        <pc:sldMkLst>
          <pc:docMk/>
          <pc:sldMk cId="2328773538" sldId="276"/>
        </pc:sldMkLst>
        <pc:graphicFrameChg chg="mod modGraphic">
          <ac:chgData name="Guest User" userId="S::urn:spo:anon#6f1d1902dd3ac36196aa1b3a11e347dc652c51b107ce09e8084b8e9220917043::" providerId="AD" clId="Web-{E7AC044F-36FA-0929-311D-A74D1206F09C}" dt="2020-07-11T14:02:18.819" v="0"/>
          <ac:graphicFrameMkLst>
            <pc:docMk/>
            <pc:sldMk cId="2328773538" sldId="276"/>
            <ac:graphicFrameMk id="8" creationId="{8AF2553C-45E1-4974-BFD3-656ABC371743}"/>
          </ac:graphicFrameMkLst>
        </pc:graphicFrameChg>
      </pc:sldChg>
      <pc:sldChg chg="modSp">
        <pc:chgData name="Guest User" userId="S::urn:spo:anon#6f1d1902dd3ac36196aa1b3a11e347dc652c51b107ce09e8084b8e9220917043::" providerId="AD" clId="Web-{E7AC044F-36FA-0929-311D-A74D1206F09C}" dt="2020-07-11T14:50:45.316" v="11" actId="20577"/>
        <pc:sldMkLst>
          <pc:docMk/>
          <pc:sldMk cId="4260330946" sldId="295"/>
        </pc:sldMkLst>
        <pc:spChg chg="mod">
          <ac:chgData name="Guest User" userId="S::urn:spo:anon#6f1d1902dd3ac36196aa1b3a11e347dc652c51b107ce09e8084b8e9220917043::" providerId="AD" clId="Web-{E7AC044F-36FA-0929-311D-A74D1206F09C}" dt="2020-07-11T14:50:45.316" v="11" actId="20577"/>
          <ac:spMkLst>
            <pc:docMk/>
            <pc:sldMk cId="4260330946" sldId="295"/>
            <ac:spMk id="3" creationId="{0FAF1F60-E283-49F0-8361-91FCA19F97E5}"/>
          </ac:spMkLst>
        </pc:spChg>
      </pc:sldChg>
    </pc:docChg>
  </pc:docChgLst>
  <pc:docChgLst>
    <pc:chgData name="Minae Lee" userId="S::minae@nucamp.co::fd8661ea-038b-4311-9694-b703622d7ae4" providerId="AD" clId="Web-{6F77FD2F-8EE8-F839-EB7A-0E85CC2E97BC}"/>
    <pc:docChg chg="addSld modSld">
      <pc:chgData name="Minae Lee" userId="S::minae@nucamp.co::fd8661ea-038b-4311-9694-b703622d7ae4" providerId="AD" clId="Web-{6F77FD2F-8EE8-F839-EB7A-0E85CC2E97BC}" dt="2019-01-08T11:28:32.480" v="1312" actId="20577"/>
      <pc:docMkLst>
        <pc:docMk/>
      </pc:docMkLst>
      <pc:sldChg chg="modSp">
        <pc:chgData name="Minae Lee" userId="S::minae@nucamp.co::fd8661ea-038b-4311-9694-b703622d7ae4" providerId="AD" clId="Web-{6F77FD2F-8EE8-F839-EB7A-0E85CC2E97BC}" dt="2019-01-08T11:16:13.055" v="1031" actId="20577"/>
        <pc:sldMkLst>
          <pc:docMk/>
          <pc:sldMk cId="2491367447" sldId="273"/>
        </pc:sldMkLst>
        <pc:spChg chg="mod">
          <ac:chgData name="Minae Lee" userId="S::minae@nucamp.co::fd8661ea-038b-4311-9694-b703622d7ae4" providerId="AD" clId="Web-{6F77FD2F-8EE8-F839-EB7A-0E85CC2E97BC}" dt="2019-01-08T11:16:13.055" v="1031" actId="20577"/>
          <ac:spMkLst>
            <pc:docMk/>
            <pc:sldMk cId="2491367447" sldId="273"/>
            <ac:spMk id="3" creationId="{F6F0D004-9A1B-4747-A7CB-DC1F2C6656B7}"/>
          </ac:spMkLst>
        </pc:spChg>
      </pc:sldChg>
      <pc:sldChg chg="modSp">
        <pc:chgData name="Minae Lee" userId="S::minae@nucamp.co::fd8661ea-038b-4311-9694-b703622d7ae4" providerId="AD" clId="Web-{6F77FD2F-8EE8-F839-EB7A-0E85CC2E97BC}" dt="2019-01-08T11:28:32.480" v="1311" actId="20577"/>
        <pc:sldMkLst>
          <pc:docMk/>
          <pc:sldMk cId="2883527817" sldId="274"/>
        </pc:sldMkLst>
        <pc:spChg chg="mod">
          <ac:chgData name="Minae Lee" userId="S::minae@nucamp.co::fd8661ea-038b-4311-9694-b703622d7ae4" providerId="AD" clId="Web-{6F77FD2F-8EE8-F839-EB7A-0E85CC2E97BC}" dt="2019-01-08T11:28:32.480" v="1311" actId="20577"/>
          <ac:spMkLst>
            <pc:docMk/>
            <pc:sldMk cId="2883527817" sldId="274"/>
            <ac:spMk id="3" creationId="{34C1D091-0A13-4F5B-BF9F-C5734B28A0D1}"/>
          </ac:spMkLst>
        </pc:spChg>
      </pc:sldChg>
      <pc:sldChg chg="modSp">
        <pc:chgData name="Minae Lee" userId="S::minae@nucamp.co::fd8661ea-038b-4311-9694-b703622d7ae4" providerId="AD" clId="Web-{6F77FD2F-8EE8-F839-EB7A-0E85CC2E97BC}" dt="2019-01-08T11:24:33.046" v="1233"/>
        <pc:sldMkLst>
          <pc:docMk/>
          <pc:sldMk cId="2328773538" sldId="276"/>
        </pc:sldMkLst>
        <pc:graphicFrameChg chg="mod modGraphic">
          <ac:chgData name="Minae Lee" userId="S::minae@nucamp.co::fd8661ea-038b-4311-9694-b703622d7ae4" providerId="AD" clId="Web-{6F77FD2F-8EE8-F839-EB7A-0E85CC2E97BC}" dt="2019-01-08T11:24:33.046" v="1233"/>
          <ac:graphicFrameMkLst>
            <pc:docMk/>
            <pc:sldMk cId="2328773538" sldId="276"/>
            <ac:graphicFrameMk id="8" creationId="{8AF2553C-45E1-4974-BFD3-656ABC371743}"/>
          </ac:graphicFrameMkLst>
        </pc:graphicFrameChg>
      </pc:sldChg>
      <pc:sldChg chg="modSp">
        <pc:chgData name="Minae Lee" userId="S::minae@nucamp.co::fd8661ea-038b-4311-9694-b703622d7ae4" providerId="AD" clId="Web-{6F77FD2F-8EE8-F839-EB7A-0E85CC2E97BC}" dt="2019-01-08T11:25:43.879" v="1257" actId="20577"/>
        <pc:sldMkLst>
          <pc:docMk/>
          <pc:sldMk cId="888934836" sldId="278"/>
        </pc:sldMkLst>
        <pc:spChg chg="mod">
          <ac:chgData name="Minae Lee" userId="S::minae@nucamp.co::fd8661ea-038b-4311-9694-b703622d7ae4" providerId="AD" clId="Web-{6F77FD2F-8EE8-F839-EB7A-0E85CC2E97BC}" dt="2019-01-08T11:25:43.879" v="1257" actId="20577"/>
          <ac:spMkLst>
            <pc:docMk/>
            <pc:sldMk cId="888934836" sldId="278"/>
            <ac:spMk id="3" creationId="{78598048-45B3-4967-BA21-6ED180097152}"/>
          </ac:spMkLst>
        </pc:spChg>
      </pc:sldChg>
      <pc:sldChg chg="modSp">
        <pc:chgData name="Minae Lee" userId="S::minae@nucamp.co::fd8661ea-038b-4311-9694-b703622d7ae4" providerId="AD" clId="Web-{6F77FD2F-8EE8-F839-EB7A-0E85CC2E97BC}" dt="2019-01-08T11:28:02.588" v="1303" actId="20577"/>
        <pc:sldMkLst>
          <pc:docMk/>
          <pc:sldMk cId="4172846020" sldId="279"/>
        </pc:sldMkLst>
        <pc:spChg chg="mod">
          <ac:chgData name="Minae Lee" userId="S::minae@nucamp.co::fd8661ea-038b-4311-9694-b703622d7ae4" providerId="AD" clId="Web-{6F77FD2F-8EE8-F839-EB7A-0E85CC2E97BC}" dt="2019-01-08T11:28:02.588" v="1303" actId="20577"/>
          <ac:spMkLst>
            <pc:docMk/>
            <pc:sldMk cId="4172846020" sldId="279"/>
            <ac:spMk id="4" creationId="{02A64020-DA7C-42CC-A901-5EC122F7CBEB}"/>
          </ac:spMkLst>
        </pc:spChg>
      </pc:sldChg>
      <pc:sldChg chg="modSp">
        <pc:chgData name="Minae Lee" userId="S::minae@nucamp.co::fd8661ea-038b-4311-9694-b703622d7ae4" providerId="AD" clId="Web-{6F77FD2F-8EE8-F839-EB7A-0E85CC2E97BC}" dt="2019-01-08T11:13:20.532" v="1011" actId="20577"/>
        <pc:sldMkLst>
          <pc:docMk/>
          <pc:sldMk cId="478893242" sldId="290"/>
        </pc:sldMkLst>
        <pc:spChg chg="mod">
          <ac:chgData name="Minae Lee" userId="S::minae@nucamp.co::fd8661ea-038b-4311-9694-b703622d7ae4" providerId="AD" clId="Web-{6F77FD2F-8EE8-F839-EB7A-0E85CC2E97BC}" dt="2019-01-08T11:13:20.532" v="1011" actId="20577"/>
          <ac:spMkLst>
            <pc:docMk/>
            <pc:sldMk cId="478893242" sldId="290"/>
            <ac:spMk id="3" creationId="{22F8DB35-DCCD-4835-A961-4571BCC6EC89}"/>
          </ac:spMkLst>
        </pc:spChg>
      </pc:sldChg>
      <pc:sldChg chg="modSp">
        <pc:chgData name="Minae Lee" userId="S::minae@nucamp.co::fd8661ea-038b-4311-9694-b703622d7ae4" providerId="AD" clId="Web-{6F77FD2F-8EE8-F839-EB7A-0E85CC2E97BC}" dt="2019-01-08T11:24:45.156" v="1234" actId="20577"/>
        <pc:sldMkLst>
          <pc:docMk/>
          <pc:sldMk cId="4159991467" sldId="292"/>
        </pc:sldMkLst>
        <pc:spChg chg="mod">
          <ac:chgData name="Minae Lee" userId="S::minae@nucamp.co::fd8661ea-038b-4311-9694-b703622d7ae4" providerId="AD" clId="Web-{6F77FD2F-8EE8-F839-EB7A-0E85CC2E97BC}" dt="2019-01-08T11:24:45.156" v="1234" actId="20577"/>
          <ac:spMkLst>
            <pc:docMk/>
            <pc:sldMk cId="4159991467" sldId="292"/>
            <ac:spMk id="2" creationId="{688E0642-693D-4E4B-9069-506D5B9BE0A8}"/>
          </ac:spMkLst>
        </pc:spChg>
      </pc:sldChg>
      <pc:sldChg chg="modSp">
        <pc:chgData name="Minae Lee" userId="S::minae@nucamp.co::fd8661ea-038b-4311-9694-b703622d7ae4" providerId="AD" clId="Web-{6F77FD2F-8EE8-F839-EB7A-0E85CC2E97BC}" dt="2019-01-08T11:25:07.299" v="1242" actId="1076"/>
        <pc:sldMkLst>
          <pc:docMk/>
          <pc:sldMk cId="3367298997" sldId="293"/>
        </pc:sldMkLst>
        <pc:spChg chg="mod">
          <ac:chgData name="Minae Lee" userId="S::minae@nucamp.co::fd8661ea-038b-4311-9694-b703622d7ae4" providerId="AD" clId="Web-{6F77FD2F-8EE8-F839-EB7A-0E85CC2E97BC}" dt="2019-01-08T11:24:56.875" v="1237" actId="1076"/>
          <ac:spMkLst>
            <pc:docMk/>
            <pc:sldMk cId="3367298997" sldId="293"/>
            <ac:spMk id="2" creationId="{221864B0-B5F2-4E56-A67C-3516BB3721E3}"/>
          </ac:spMkLst>
        </pc:spChg>
        <pc:spChg chg="mod">
          <ac:chgData name="Minae Lee" userId="S::minae@nucamp.co::fd8661ea-038b-4311-9694-b703622d7ae4" providerId="AD" clId="Web-{6F77FD2F-8EE8-F839-EB7A-0E85CC2E97BC}" dt="2019-01-08T11:25:07.252" v="1238" actId="1076"/>
          <ac:spMkLst>
            <pc:docMk/>
            <pc:sldMk cId="3367298997" sldId="293"/>
            <ac:spMk id="3" creationId="{23C29764-D4F8-4504-A39F-93F51705473F}"/>
          </ac:spMkLst>
        </pc:spChg>
        <pc:spChg chg="mod">
          <ac:chgData name="Minae Lee" userId="S::minae@nucamp.co::fd8661ea-038b-4311-9694-b703622d7ae4" providerId="AD" clId="Web-{6F77FD2F-8EE8-F839-EB7A-0E85CC2E97BC}" dt="2019-01-08T11:25:07.268" v="1239" actId="1076"/>
          <ac:spMkLst>
            <pc:docMk/>
            <pc:sldMk cId="3367298997" sldId="293"/>
            <ac:spMk id="4" creationId="{73EC389D-DE51-4C81-A874-475BE7CE6E3D}"/>
          </ac:spMkLst>
        </pc:spChg>
        <pc:spChg chg="mod">
          <ac:chgData name="Minae Lee" userId="S::minae@nucamp.co::fd8661ea-038b-4311-9694-b703622d7ae4" providerId="AD" clId="Web-{6F77FD2F-8EE8-F839-EB7A-0E85CC2E97BC}" dt="2019-01-08T11:25:07.268" v="1240" actId="1076"/>
          <ac:spMkLst>
            <pc:docMk/>
            <pc:sldMk cId="3367298997" sldId="293"/>
            <ac:spMk id="5" creationId="{3E57E463-321A-46CA-91A2-360747779532}"/>
          </ac:spMkLst>
        </pc:spChg>
        <pc:spChg chg="mod">
          <ac:chgData name="Minae Lee" userId="S::minae@nucamp.co::fd8661ea-038b-4311-9694-b703622d7ae4" providerId="AD" clId="Web-{6F77FD2F-8EE8-F839-EB7A-0E85CC2E97BC}" dt="2019-01-08T11:25:07.283" v="1241" actId="1076"/>
          <ac:spMkLst>
            <pc:docMk/>
            <pc:sldMk cId="3367298997" sldId="293"/>
            <ac:spMk id="6" creationId="{FA7BB4B0-CF81-49DF-B882-AF6F525DE34C}"/>
          </ac:spMkLst>
        </pc:spChg>
        <pc:spChg chg="mod">
          <ac:chgData name="Minae Lee" userId="S::minae@nucamp.co::fd8661ea-038b-4311-9694-b703622d7ae4" providerId="AD" clId="Web-{6F77FD2F-8EE8-F839-EB7A-0E85CC2E97BC}" dt="2019-01-08T11:25:07.299" v="1242" actId="1076"/>
          <ac:spMkLst>
            <pc:docMk/>
            <pc:sldMk cId="3367298997" sldId="293"/>
            <ac:spMk id="7" creationId="{3A5536CE-3B1B-4F05-BB5D-2433F5E264B5}"/>
          </ac:spMkLst>
        </pc:spChg>
      </pc:sldChg>
      <pc:sldChg chg="modSp">
        <pc:chgData name="Minae Lee" userId="S::minae@nucamp.co::fd8661ea-038b-4311-9694-b703622d7ae4" providerId="AD" clId="Web-{6F77FD2F-8EE8-F839-EB7A-0E85CC2E97BC}" dt="2019-01-08T11:23:52.903" v="1212" actId="20577"/>
        <pc:sldMkLst>
          <pc:docMk/>
          <pc:sldMk cId="3234086397" sldId="294"/>
        </pc:sldMkLst>
        <pc:spChg chg="mod">
          <ac:chgData name="Minae Lee" userId="S::minae@nucamp.co::fd8661ea-038b-4311-9694-b703622d7ae4" providerId="AD" clId="Web-{6F77FD2F-8EE8-F839-EB7A-0E85CC2E97BC}" dt="2019-01-08T11:23:52.903" v="1212" actId="20577"/>
          <ac:spMkLst>
            <pc:docMk/>
            <pc:sldMk cId="3234086397" sldId="294"/>
            <ac:spMk id="3" creationId="{1DB37FCD-CE58-4265-8CCF-333206211BC6}"/>
          </ac:spMkLst>
        </pc:spChg>
      </pc:sldChg>
      <pc:sldChg chg="modSp">
        <pc:chgData name="Minae Lee" userId="S::minae@nucamp.co::fd8661ea-038b-4311-9694-b703622d7ae4" providerId="AD" clId="Web-{6F77FD2F-8EE8-F839-EB7A-0E85CC2E97BC}" dt="2019-01-08T11:26:04.365" v="1265" actId="20577"/>
        <pc:sldMkLst>
          <pc:docMk/>
          <pc:sldMk cId="4260330946" sldId="295"/>
        </pc:sldMkLst>
        <pc:spChg chg="mod">
          <ac:chgData name="Minae Lee" userId="S::minae@nucamp.co::fd8661ea-038b-4311-9694-b703622d7ae4" providerId="AD" clId="Web-{6F77FD2F-8EE8-F839-EB7A-0E85CC2E97BC}" dt="2019-01-08T11:26:04.365" v="1265" actId="20577"/>
          <ac:spMkLst>
            <pc:docMk/>
            <pc:sldMk cId="4260330946" sldId="295"/>
            <ac:spMk id="3" creationId="{0FAF1F60-E283-49F0-8361-91FCA19F97E5}"/>
          </ac:spMkLst>
        </pc:spChg>
      </pc:sldChg>
      <pc:sldChg chg="modSp">
        <pc:chgData name="Minae Lee" userId="S::minae@nucamp.co::fd8661ea-038b-4311-9694-b703622d7ae4" providerId="AD" clId="Web-{6F77FD2F-8EE8-F839-EB7A-0E85CC2E97BC}" dt="2019-01-08T11:17:55.763" v="1051" actId="20577"/>
        <pc:sldMkLst>
          <pc:docMk/>
          <pc:sldMk cId="2787853068" sldId="296"/>
        </pc:sldMkLst>
        <pc:spChg chg="mod">
          <ac:chgData name="Minae Lee" userId="S::minae@nucamp.co::fd8661ea-038b-4311-9694-b703622d7ae4" providerId="AD" clId="Web-{6F77FD2F-8EE8-F839-EB7A-0E85CC2E97BC}" dt="2019-01-08T11:17:55.763" v="1051" actId="20577"/>
          <ac:spMkLst>
            <pc:docMk/>
            <pc:sldMk cId="2787853068" sldId="296"/>
            <ac:spMk id="3" creationId="{DBBBB9DA-8106-4E35-9B86-CA71260912AF}"/>
          </ac:spMkLst>
        </pc:spChg>
      </pc:sldChg>
      <pc:sldChg chg="modSp new">
        <pc:chgData name="Minae Lee" userId="S::minae@nucamp.co::fd8661ea-038b-4311-9694-b703622d7ae4" providerId="AD" clId="Web-{6F77FD2F-8EE8-F839-EB7A-0E85CC2E97BC}" dt="2019-01-08T11:23:00.651" v="1205" actId="20577"/>
        <pc:sldMkLst>
          <pc:docMk/>
          <pc:sldMk cId="2385440985" sldId="297"/>
        </pc:sldMkLst>
        <pc:spChg chg="mod">
          <ac:chgData name="Minae Lee" userId="S::minae@nucamp.co::fd8661ea-038b-4311-9694-b703622d7ae4" providerId="AD" clId="Web-{6F77FD2F-8EE8-F839-EB7A-0E85CC2E97BC}" dt="2019-01-08T11:23:00.651" v="1205" actId="20577"/>
          <ac:spMkLst>
            <pc:docMk/>
            <pc:sldMk cId="2385440985" sldId="297"/>
            <ac:spMk id="2" creationId="{54CD3689-1587-4D6B-A996-F4B42E417593}"/>
          </ac:spMkLst>
        </pc:spChg>
        <pc:spChg chg="mod">
          <ac:chgData name="Minae Lee" userId="S::minae@nucamp.co::fd8661ea-038b-4311-9694-b703622d7ae4" providerId="AD" clId="Web-{6F77FD2F-8EE8-F839-EB7A-0E85CC2E97BC}" dt="2019-01-08T11:21:05.725" v="1125" actId="1076"/>
          <ac:spMkLst>
            <pc:docMk/>
            <pc:sldMk cId="2385440985" sldId="297"/>
            <ac:spMk id="3" creationId="{8F6C776D-AB24-4A0B-83C5-AD8BB5158CFD}"/>
          </ac:spMkLst>
        </pc:spChg>
      </pc:sldChg>
      <pc:sldChg chg="modSp new">
        <pc:chgData name="Minae Lee" userId="S::minae@nucamp.co::fd8661ea-038b-4311-9694-b703622d7ae4" providerId="AD" clId="Web-{6F77FD2F-8EE8-F839-EB7A-0E85CC2E97BC}" dt="2019-01-08T11:23:05.995" v="1207" actId="20577"/>
        <pc:sldMkLst>
          <pc:docMk/>
          <pc:sldMk cId="2188978835" sldId="298"/>
        </pc:sldMkLst>
        <pc:spChg chg="mod">
          <ac:chgData name="Minae Lee" userId="S::minae@nucamp.co::fd8661ea-038b-4311-9694-b703622d7ae4" providerId="AD" clId="Web-{6F77FD2F-8EE8-F839-EB7A-0E85CC2E97BC}" dt="2019-01-08T11:23:05.995" v="1207" actId="20577"/>
          <ac:spMkLst>
            <pc:docMk/>
            <pc:sldMk cId="2188978835" sldId="298"/>
            <ac:spMk id="2" creationId="{284E40FC-4FBF-435F-B253-3DC3F689FA9F}"/>
          </ac:spMkLst>
        </pc:spChg>
        <pc:spChg chg="mod">
          <ac:chgData name="Minae Lee" userId="S::minae@nucamp.co::fd8661ea-038b-4311-9694-b703622d7ae4" providerId="AD" clId="Web-{6F77FD2F-8EE8-F839-EB7A-0E85CC2E97BC}" dt="2019-01-08T11:22:46.166" v="1196" actId="20577"/>
          <ac:spMkLst>
            <pc:docMk/>
            <pc:sldMk cId="2188978835" sldId="298"/>
            <ac:spMk id="3" creationId="{E8754569-A06C-4171-9B9C-731C5136C072}"/>
          </ac:spMkLst>
        </pc:spChg>
      </pc:sldChg>
    </pc:docChg>
  </pc:docChgLst>
  <pc:docChgLst>
    <pc:chgData name="Minae Lee" userId="S::minae@nucamp.co::fd8661ea-038b-4311-9694-b703622d7ae4" providerId="AD" clId="Web-{82323A83-B696-62F6-3D04-4F7F58F8590E}"/>
    <pc:docChg chg="addSld delSld modSld sldOrd">
      <pc:chgData name="Minae Lee" userId="S::minae@nucamp.co::fd8661ea-038b-4311-9694-b703622d7ae4" providerId="AD" clId="Web-{82323A83-B696-62F6-3D04-4F7F58F8590E}" dt="2019-11-14T00:47:09.699" v="2088" actId="1076"/>
      <pc:docMkLst>
        <pc:docMk/>
      </pc:docMkLst>
      <pc:sldChg chg="modSp">
        <pc:chgData name="Minae Lee" userId="S::minae@nucamp.co::fd8661ea-038b-4311-9694-b703622d7ae4" providerId="AD" clId="Web-{82323A83-B696-62F6-3D04-4F7F58F8590E}" dt="2019-11-13T23:48:04.906" v="0" actId="20577"/>
        <pc:sldMkLst>
          <pc:docMk/>
          <pc:sldMk cId="1455633512" sldId="256"/>
        </pc:sldMkLst>
        <pc:spChg chg="mod">
          <ac:chgData name="Minae Lee" userId="S::minae@nucamp.co::fd8661ea-038b-4311-9694-b703622d7ae4" providerId="AD" clId="Web-{82323A83-B696-62F6-3D04-4F7F58F8590E}" dt="2019-11-13T23:48:04.906" v="0" actId="20577"/>
          <ac:spMkLst>
            <pc:docMk/>
            <pc:sldMk cId="1455633512" sldId="256"/>
            <ac:spMk id="2" creationId="{E9E861DF-5B03-493D-982B-423044720B97}"/>
          </ac:spMkLst>
        </pc:spChg>
      </pc:sldChg>
      <pc:sldChg chg="modSp">
        <pc:chgData name="Minae Lee" userId="S::minae@nucamp.co::fd8661ea-038b-4311-9694-b703622d7ae4" providerId="AD" clId="Web-{82323A83-B696-62F6-3D04-4F7F58F8590E}" dt="2019-11-14T00:31:25.400" v="1163" actId="20577"/>
        <pc:sldMkLst>
          <pc:docMk/>
          <pc:sldMk cId="1281760466" sldId="260"/>
        </pc:sldMkLst>
        <pc:spChg chg="mod">
          <ac:chgData name="Minae Lee" userId="S::minae@nucamp.co::fd8661ea-038b-4311-9694-b703622d7ae4" providerId="AD" clId="Web-{82323A83-B696-62F6-3D04-4F7F58F8590E}" dt="2019-11-14T00:31:25.400" v="1163" actId="20577"/>
          <ac:spMkLst>
            <pc:docMk/>
            <pc:sldMk cId="1281760466" sldId="260"/>
            <ac:spMk id="3" creationId="{38C96490-753D-4E81-A14D-5433C2129896}"/>
          </ac:spMkLst>
        </pc:spChg>
      </pc:sldChg>
      <pc:sldChg chg="del">
        <pc:chgData name="Minae Lee" userId="S::minae@nucamp.co::fd8661ea-038b-4311-9694-b703622d7ae4" providerId="AD" clId="Web-{82323A83-B696-62F6-3D04-4F7F58F8590E}" dt="2019-11-14T00:31:04.759" v="1087"/>
        <pc:sldMkLst>
          <pc:docMk/>
          <pc:sldMk cId="2307958809" sldId="272"/>
        </pc:sldMkLst>
      </pc:sldChg>
      <pc:sldChg chg="del">
        <pc:chgData name="Minae Lee" userId="S::minae@nucamp.co::fd8661ea-038b-4311-9694-b703622d7ae4" providerId="AD" clId="Web-{82323A83-B696-62F6-3D04-4F7F58F8590E}" dt="2019-11-14T00:31:04.759" v="1085"/>
        <pc:sldMkLst>
          <pc:docMk/>
          <pc:sldMk cId="2491367447" sldId="273"/>
        </pc:sldMkLst>
      </pc:sldChg>
      <pc:sldChg chg="modSp">
        <pc:chgData name="Minae Lee" userId="S::minae@nucamp.co::fd8661ea-038b-4311-9694-b703622d7ae4" providerId="AD" clId="Web-{82323A83-B696-62F6-3D04-4F7F58F8590E}" dt="2019-11-14T00:26:51.243" v="731" actId="14100"/>
        <pc:sldMkLst>
          <pc:docMk/>
          <pc:sldMk cId="2883527817" sldId="274"/>
        </pc:sldMkLst>
        <pc:spChg chg="mod">
          <ac:chgData name="Minae Lee" userId="S::minae@nucamp.co::fd8661ea-038b-4311-9694-b703622d7ae4" providerId="AD" clId="Web-{82323A83-B696-62F6-3D04-4F7F58F8590E}" dt="2019-11-14T00:24:20.758" v="434" actId="20577"/>
          <ac:spMkLst>
            <pc:docMk/>
            <pc:sldMk cId="2883527817" sldId="274"/>
            <ac:spMk id="2" creationId="{18A777B2-7DEA-4E52-8451-CD2B9CECDF0F}"/>
          </ac:spMkLst>
        </pc:spChg>
        <pc:spChg chg="mod">
          <ac:chgData name="Minae Lee" userId="S::minae@nucamp.co::fd8661ea-038b-4311-9694-b703622d7ae4" providerId="AD" clId="Web-{82323A83-B696-62F6-3D04-4F7F58F8590E}" dt="2019-11-14T00:26:51.243" v="731" actId="14100"/>
          <ac:spMkLst>
            <pc:docMk/>
            <pc:sldMk cId="2883527817" sldId="274"/>
            <ac:spMk id="3" creationId="{34C1D091-0A13-4F5B-BF9F-C5734B28A0D1}"/>
          </ac:spMkLst>
        </pc:spChg>
      </pc:sldChg>
      <pc:sldChg chg="modSp">
        <pc:chgData name="Minae Lee" userId="S::minae@nucamp.co::fd8661ea-038b-4311-9694-b703622d7ae4" providerId="AD" clId="Web-{82323A83-B696-62F6-3D04-4F7F58F8590E}" dt="2019-11-14T00:44:30.777" v="2064" actId="20577"/>
        <pc:sldMkLst>
          <pc:docMk/>
          <pc:sldMk cId="2328773538" sldId="276"/>
        </pc:sldMkLst>
        <pc:spChg chg="mod">
          <ac:chgData name="Minae Lee" userId="S::minae@nucamp.co::fd8661ea-038b-4311-9694-b703622d7ae4" providerId="AD" clId="Web-{82323A83-B696-62F6-3D04-4F7F58F8590E}" dt="2019-11-14T00:44:30.777" v="2064" actId="20577"/>
          <ac:spMkLst>
            <pc:docMk/>
            <pc:sldMk cId="2328773538" sldId="276"/>
            <ac:spMk id="5" creationId="{F347FDC2-363D-4BC9-ABB2-EFE4C9D7E2A0}"/>
          </ac:spMkLst>
        </pc:spChg>
        <pc:graphicFrameChg chg="mod modGraphic">
          <ac:chgData name="Minae Lee" userId="S::minae@nucamp.co::fd8661ea-038b-4311-9694-b703622d7ae4" providerId="AD" clId="Web-{82323A83-B696-62F6-3D04-4F7F58F8590E}" dt="2019-11-13T23:48:39.203" v="42"/>
          <ac:graphicFrameMkLst>
            <pc:docMk/>
            <pc:sldMk cId="2328773538" sldId="276"/>
            <ac:graphicFrameMk id="8" creationId="{8AF2553C-45E1-4974-BFD3-656ABC371743}"/>
          </ac:graphicFrameMkLst>
        </pc:graphicFrameChg>
      </pc:sldChg>
      <pc:sldChg chg="del">
        <pc:chgData name="Minae Lee" userId="S::minae@nucamp.co::fd8661ea-038b-4311-9694-b703622d7ae4" providerId="AD" clId="Web-{82323A83-B696-62F6-3D04-4F7F58F8590E}" dt="2019-11-14T00:21:45.055" v="372"/>
        <pc:sldMkLst>
          <pc:docMk/>
          <pc:sldMk cId="1872963930" sldId="277"/>
        </pc:sldMkLst>
      </pc:sldChg>
      <pc:sldChg chg="modSp del">
        <pc:chgData name="Minae Lee" userId="S::minae@nucamp.co::fd8661ea-038b-4311-9694-b703622d7ae4" providerId="AD" clId="Web-{82323A83-B696-62F6-3D04-4F7F58F8590E}" dt="2019-11-13T23:51:58.892" v="282"/>
        <pc:sldMkLst>
          <pc:docMk/>
          <pc:sldMk cId="888934836" sldId="278"/>
        </pc:sldMkLst>
        <pc:spChg chg="mod">
          <ac:chgData name="Minae Lee" userId="S::minae@nucamp.co::fd8661ea-038b-4311-9694-b703622d7ae4" providerId="AD" clId="Web-{82323A83-B696-62F6-3D04-4F7F58F8590E}" dt="2019-11-13T23:51:55.532" v="280" actId="20577"/>
          <ac:spMkLst>
            <pc:docMk/>
            <pc:sldMk cId="888934836" sldId="278"/>
            <ac:spMk id="3" creationId="{78598048-45B3-4967-BA21-6ED180097152}"/>
          </ac:spMkLst>
        </pc:spChg>
      </pc:sldChg>
      <pc:sldChg chg="del">
        <pc:chgData name="Minae Lee" userId="S::minae@nucamp.co::fd8661ea-038b-4311-9694-b703622d7ae4" providerId="AD" clId="Web-{82323A83-B696-62F6-3D04-4F7F58F8590E}" dt="2019-11-14T00:16:41.507" v="332"/>
        <pc:sldMkLst>
          <pc:docMk/>
          <pc:sldMk cId="4172846020" sldId="279"/>
        </pc:sldMkLst>
      </pc:sldChg>
      <pc:sldChg chg="del">
        <pc:chgData name="Minae Lee" userId="S::minae@nucamp.co::fd8661ea-038b-4311-9694-b703622d7ae4" providerId="AD" clId="Web-{82323A83-B696-62F6-3D04-4F7F58F8590E}" dt="2019-11-14T00:31:04.759" v="1086"/>
        <pc:sldMkLst>
          <pc:docMk/>
          <pc:sldMk cId="478893242" sldId="290"/>
        </pc:sldMkLst>
      </pc:sldChg>
      <pc:sldChg chg="modSp del">
        <pc:chgData name="Minae Lee" userId="S::minae@nucamp.co::fd8661ea-038b-4311-9694-b703622d7ae4" providerId="AD" clId="Web-{82323A83-B696-62F6-3D04-4F7F58F8590E}" dt="2019-11-13T23:52:08.548" v="283"/>
        <pc:sldMkLst>
          <pc:docMk/>
          <pc:sldMk cId="4159991467" sldId="292"/>
        </pc:sldMkLst>
        <pc:spChg chg="mod">
          <ac:chgData name="Minae Lee" userId="S::minae@nucamp.co::fd8661ea-038b-4311-9694-b703622d7ae4" providerId="AD" clId="Web-{82323A83-B696-62F6-3D04-4F7F58F8590E}" dt="2019-11-13T23:50:01.641" v="125" actId="20577"/>
          <ac:spMkLst>
            <pc:docMk/>
            <pc:sldMk cId="4159991467" sldId="292"/>
            <ac:spMk id="3" creationId="{84EB6794-920A-4A72-A80B-604BEDC8E7B4}"/>
          </ac:spMkLst>
        </pc:spChg>
      </pc:sldChg>
      <pc:sldChg chg="modSp">
        <pc:chgData name="Minae Lee" userId="S::minae@nucamp.co::fd8661ea-038b-4311-9694-b703622d7ae4" providerId="AD" clId="Web-{82323A83-B696-62F6-3D04-4F7F58F8590E}" dt="2019-11-13T23:57:44.815" v="331" actId="1076"/>
        <pc:sldMkLst>
          <pc:docMk/>
          <pc:sldMk cId="3367298997" sldId="293"/>
        </pc:sldMkLst>
        <pc:spChg chg="mod">
          <ac:chgData name="Minae Lee" userId="S::minae@nucamp.co::fd8661ea-038b-4311-9694-b703622d7ae4" providerId="AD" clId="Web-{82323A83-B696-62F6-3D04-4F7F58F8590E}" dt="2019-11-13T23:57:13.628" v="328" actId="20577"/>
          <ac:spMkLst>
            <pc:docMk/>
            <pc:sldMk cId="3367298997" sldId="293"/>
            <ac:spMk id="3" creationId="{23C29764-D4F8-4504-A39F-93F51705473F}"/>
          </ac:spMkLst>
        </pc:spChg>
        <pc:spChg chg="mod">
          <ac:chgData name="Minae Lee" userId="S::minae@nucamp.co::fd8661ea-038b-4311-9694-b703622d7ae4" providerId="AD" clId="Web-{82323A83-B696-62F6-3D04-4F7F58F8590E}" dt="2019-11-13T23:57:32.440" v="330" actId="1076"/>
          <ac:spMkLst>
            <pc:docMk/>
            <pc:sldMk cId="3367298997" sldId="293"/>
            <ac:spMk id="4" creationId="{73EC389D-DE51-4C81-A874-475BE7CE6E3D}"/>
          </ac:spMkLst>
        </pc:spChg>
        <pc:spChg chg="mod">
          <ac:chgData name="Minae Lee" userId="S::minae@nucamp.co::fd8661ea-038b-4311-9694-b703622d7ae4" providerId="AD" clId="Web-{82323A83-B696-62F6-3D04-4F7F58F8590E}" dt="2019-11-13T23:57:44.815" v="331" actId="1076"/>
          <ac:spMkLst>
            <pc:docMk/>
            <pc:sldMk cId="3367298997" sldId="293"/>
            <ac:spMk id="5" creationId="{3E57E463-321A-46CA-91A2-360747779532}"/>
          </ac:spMkLst>
        </pc:spChg>
      </pc:sldChg>
      <pc:sldChg chg="modSp">
        <pc:chgData name="Minae Lee" userId="S::minae@nucamp.co::fd8661ea-038b-4311-9694-b703622d7ae4" providerId="AD" clId="Web-{82323A83-B696-62F6-3D04-4F7F58F8590E}" dt="2019-11-14T00:30:29.697" v="1082" actId="20577"/>
        <pc:sldMkLst>
          <pc:docMk/>
          <pc:sldMk cId="2787853068" sldId="296"/>
        </pc:sldMkLst>
        <pc:spChg chg="mod">
          <ac:chgData name="Minae Lee" userId="S::minae@nucamp.co::fd8661ea-038b-4311-9694-b703622d7ae4" providerId="AD" clId="Web-{82323A83-B696-62F6-3D04-4F7F58F8590E}" dt="2019-11-14T00:30:29.697" v="1082" actId="20577"/>
          <ac:spMkLst>
            <pc:docMk/>
            <pc:sldMk cId="2787853068" sldId="296"/>
            <ac:spMk id="3" creationId="{DBBBB9DA-8106-4E35-9B86-CA71260912AF}"/>
          </ac:spMkLst>
        </pc:spChg>
      </pc:sldChg>
      <pc:sldChg chg="addSp delSp modSp">
        <pc:chgData name="Minae Lee" userId="S::minae@nucamp.co::fd8661ea-038b-4311-9694-b703622d7ae4" providerId="AD" clId="Web-{82323A83-B696-62F6-3D04-4F7F58F8590E}" dt="2019-11-14T00:47:09.699" v="2088" actId="1076"/>
        <pc:sldMkLst>
          <pc:docMk/>
          <pc:sldMk cId="2385440985" sldId="297"/>
        </pc:sldMkLst>
        <pc:spChg chg="mod">
          <ac:chgData name="Minae Lee" userId="S::minae@nucamp.co::fd8661ea-038b-4311-9694-b703622d7ae4" providerId="AD" clId="Web-{82323A83-B696-62F6-3D04-4F7F58F8590E}" dt="2019-11-14T00:46:10.433" v="2082" actId="20577"/>
          <ac:spMkLst>
            <pc:docMk/>
            <pc:sldMk cId="2385440985" sldId="297"/>
            <ac:spMk id="3" creationId="{8F6C776D-AB24-4A0B-83C5-AD8BB5158CFD}"/>
          </ac:spMkLst>
        </pc:spChg>
        <pc:picChg chg="del">
          <ac:chgData name="Minae Lee" userId="S::minae@nucamp.co::fd8661ea-038b-4311-9694-b703622d7ae4" providerId="AD" clId="Web-{82323A83-B696-62F6-3D04-4F7F58F8590E}" dt="2019-11-14T00:47:00.621" v="2085"/>
          <ac:picMkLst>
            <pc:docMk/>
            <pc:sldMk cId="2385440985" sldId="297"/>
            <ac:picMk id="4" creationId="{B149EABB-A7A4-4559-AB35-AA6ECAD1DCAF}"/>
          </ac:picMkLst>
        </pc:picChg>
        <pc:picChg chg="add mod">
          <ac:chgData name="Minae Lee" userId="S::minae@nucamp.co::fd8661ea-038b-4311-9694-b703622d7ae4" providerId="AD" clId="Web-{82323A83-B696-62F6-3D04-4F7F58F8590E}" dt="2019-11-14T00:47:09.699" v="2088" actId="1076"/>
          <ac:picMkLst>
            <pc:docMk/>
            <pc:sldMk cId="2385440985" sldId="297"/>
            <ac:picMk id="5" creationId="{C17F671A-5EFE-43B1-B7E9-5557F3F7B14B}"/>
          </ac:picMkLst>
        </pc:picChg>
      </pc:sldChg>
      <pc:sldChg chg="addSp delSp modSp">
        <pc:chgData name="Minae Lee" userId="S::minae@nucamp.co::fd8661ea-038b-4311-9694-b703622d7ae4" providerId="AD" clId="Web-{82323A83-B696-62F6-3D04-4F7F58F8590E}" dt="2019-11-14T00:21:25.180" v="368" actId="20577"/>
        <pc:sldMkLst>
          <pc:docMk/>
          <pc:sldMk cId="2188978835" sldId="298"/>
        </pc:sldMkLst>
        <pc:spChg chg="mod">
          <ac:chgData name="Minae Lee" userId="S::minae@nucamp.co::fd8661ea-038b-4311-9694-b703622d7ae4" providerId="AD" clId="Web-{82323A83-B696-62F6-3D04-4F7F58F8590E}" dt="2019-11-14T00:21:25.180" v="368" actId="20577"/>
          <ac:spMkLst>
            <pc:docMk/>
            <pc:sldMk cId="2188978835" sldId="298"/>
            <ac:spMk id="3" creationId="{E8754569-A06C-4171-9B9C-731C5136C072}"/>
          </ac:spMkLst>
        </pc:spChg>
        <pc:picChg chg="del">
          <ac:chgData name="Minae Lee" userId="S::minae@nucamp.co::fd8661ea-038b-4311-9694-b703622d7ae4" providerId="AD" clId="Web-{82323A83-B696-62F6-3D04-4F7F58F8590E}" dt="2019-11-14T00:19:10.789" v="338"/>
          <ac:picMkLst>
            <pc:docMk/>
            <pc:sldMk cId="2188978835" sldId="298"/>
            <ac:picMk id="4" creationId="{5878DE81-03B7-48E8-BB35-2BDDAF6C04CA}"/>
          </ac:picMkLst>
        </pc:picChg>
        <pc:picChg chg="add del mod">
          <ac:chgData name="Minae Lee" userId="S::minae@nucamp.co::fd8661ea-038b-4311-9694-b703622d7ae4" providerId="AD" clId="Web-{82323A83-B696-62F6-3D04-4F7F58F8590E}" dt="2019-11-14T00:20:32.867" v="358"/>
          <ac:picMkLst>
            <pc:docMk/>
            <pc:sldMk cId="2188978835" sldId="298"/>
            <ac:picMk id="5" creationId="{10DCDE13-C7CB-466B-888A-053198628603}"/>
          </ac:picMkLst>
        </pc:picChg>
        <pc:picChg chg="del">
          <ac:chgData name="Minae Lee" userId="S::minae@nucamp.co::fd8661ea-038b-4311-9694-b703622d7ae4" providerId="AD" clId="Web-{82323A83-B696-62F6-3D04-4F7F58F8590E}" dt="2019-11-14T00:18:12.695" v="334"/>
          <ac:picMkLst>
            <pc:docMk/>
            <pc:sldMk cId="2188978835" sldId="298"/>
            <ac:picMk id="6" creationId="{9B61F110-6509-4753-A757-F1424CAB69E9}"/>
          </ac:picMkLst>
        </pc:picChg>
        <pc:picChg chg="add del mod">
          <ac:chgData name="Minae Lee" userId="S::minae@nucamp.co::fd8661ea-038b-4311-9694-b703622d7ae4" providerId="AD" clId="Web-{82323A83-B696-62F6-3D04-4F7F58F8590E}" dt="2019-11-14T00:19:39.696" v="348"/>
          <ac:picMkLst>
            <pc:docMk/>
            <pc:sldMk cId="2188978835" sldId="298"/>
            <ac:picMk id="8" creationId="{E1DC6BC7-6795-47DE-8331-7B70688C6696}"/>
          </ac:picMkLst>
        </pc:picChg>
        <pc:picChg chg="add mod">
          <ac:chgData name="Minae Lee" userId="S::minae@nucamp.co::fd8661ea-038b-4311-9694-b703622d7ae4" providerId="AD" clId="Web-{82323A83-B696-62F6-3D04-4F7F58F8590E}" dt="2019-11-14T00:21:09.320" v="363" actId="1076"/>
          <ac:picMkLst>
            <pc:docMk/>
            <pc:sldMk cId="2188978835" sldId="298"/>
            <ac:picMk id="10" creationId="{F3190BC8-0D8A-4406-9FB5-54C14D89103B}"/>
          </ac:picMkLst>
        </pc:picChg>
        <pc:picChg chg="add mod">
          <ac:chgData name="Minae Lee" userId="S::minae@nucamp.co::fd8661ea-038b-4311-9694-b703622d7ae4" providerId="AD" clId="Web-{82323A83-B696-62F6-3D04-4F7F58F8590E}" dt="2019-11-14T00:21:02.961" v="362" actId="14100"/>
          <ac:picMkLst>
            <pc:docMk/>
            <pc:sldMk cId="2188978835" sldId="298"/>
            <ac:picMk id="12" creationId="{26F83E5C-923B-4431-B192-F3D4614E3DE1}"/>
          </ac:picMkLst>
        </pc:picChg>
      </pc:sldChg>
      <pc:sldChg chg="del">
        <pc:chgData name="Minae Lee" userId="S::minae@nucamp.co::fd8661ea-038b-4311-9694-b703622d7ae4" providerId="AD" clId="Web-{82323A83-B696-62F6-3D04-4F7F58F8590E}" dt="2019-11-14T00:21:35.758" v="371"/>
        <pc:sldMkLst>
          <pc:docMk/>
          <pc:sldMk cId="2422628490" sldId="299"/>
        </pc:sldMkLst>
      </pc:sldChg>
      <pc:sldChg chg="modSp">
        <pc:chgData name="Minae Lee" userId="S::minae@nucamp.co::fd8661ea-038b-4311-9694-b703622d7ae4" providerId="AD" clId="Web-{82323A83-B696-62F6-3D04-4F7F58F8590E}" dt="2019-11-13T23:52:54.705" v="302" actId="1076"/>
        <pc:sldMkLst>
          <pc:docMk/>
          <pc:sldMk cId="4177079820" sldId="301"/>
        </pc:sldMkLst>
        <pc:spChg chg="mod">
          <ac:chgData name="Minae Lee" userId="S::minae@nucamp.co::fd8661ea-038b-4311-9694-b703622d7ae4" providerId="AD" clId="Web-{82323A83-B696-62F6-3D04-4F7F58F8590E}" dt="2019-11-13T23:52:25.298" v="294" actId="20577"/>
          <ac:spMkLst>
            <pc:docMk/>
            <pc:sldMk cId="4177079820" sldId="301"/>
            <ac:spMk id="2" creationId="{C432E641-EFC5-4863-94EB-74A3D5F17EBE}"/>
          </ac:spMkLst>
        </pc:spChg>
        <pc:spChg chg="mod">
          <ac:chgData name="Minae Lee" userId="S::minae@nucamp.co::fd8661ea-038b-4311-9694-b703622d7ae4" providerId="AD" clId="Web-{82323A83-B696-62F6-3D04-4F7F58F8590E}" dt="2019-11-13T23:52:31.329" v="298" actId="20577"/>
          <ac:spMkLst>
            <pc:docMk/>
            <pc:sldMk cId="4177079820" sldId="301"/>
            <ac:spMk id="3" creationId="{052BC369-DD47-489C-9F48-3D8A403CFCC9}"/>
          </ac:spMkLst>
        </pc:spChg>
        <pc:spChg chg="mod">
          <ac:chgData name="Minae Lee" userId="S::minae@nucamp.co::fd8661ea-038b-4311-9694-b703622d7ae4" providerId="AD" clId="Web-{82323A83-B696-62F6-3D04-4F7F58F8590E}" dt="2019-11-13T23:52:54.705" v="302" actId="1076"/>
          <ac:spMkLst>
            <pc:docMk/>
            <pc:sldMk cId="4177079820" sldId="301"/>
            <ac:spMk id="8" creationId="{6275B950-7C5E-4B68-A99B-93FC233307B6}"/>
          </ac:spMkLst>
        </pc:spChg>
        <pc:spChg chg="mod">
          <ac:chgData name="Minae Lee" userId="S::minae@nucamp.co::fd8661ea-038b-4311-9694-b703622d7ae4" providerId="AD" clId="Web-{82323A83-B696-62F6-3D04-4F7F58F8590E}" dt="2019-11-13T23:52:54.689" v="301" actId="1076"/>
          <ac:spMkLst>
            <pc:docMk/>
            <pc:sldMk cId="4177079820" sldId="301"/>
            <ac:spMk id="14" creationId="{155D7DBD-4998-406E-861A-0A009A0FDF9C}"/>
          </ac:spMkLst>
        </pc:spChg>
      </pc:sldChg>
      <pc:sldChg chg="addSp modSp new ord">
        <pc:chgData name="Minae Lee" userId="S::minae@nucamp.co::fd8661ea-038b-4311-9694-b703622d7ae4" providerId="AD" clId="Web-{82323A83-B696-62F6-3D04-4F7F58F8590E}" dt="2019-11-14T00:45:19.058" v="2079"/>
        <pc:sldMkLst>
          <pc:docMk/>
          <pc:sldMk cId="2776860306" sldId="302"/>
        </pc:sldMkLst>
        <pc:spChg chg="mod">
          <ac:chgData name="Minae Lee" userId="S::minae@nucamp.co::fd8661ea-038b-4311-9694-b703622d7ae4" providerId="AD" clId="Web-{82323A83-B696-62F6-3D04-4F7F58F8590E}" dt="2019-11-14T00:44:49.183" v="2072" actId="20577"/>
          <ac:spMkLst>
            <pc:docMk/>
            <pc:sldMk cId="2776860306" sldId="302"/>
            <ac:spMk id="2" creationId="{50631E01-A348-49ED-9D17-301262435C2B}"/>
          </ac:spMkLst>
        </pc:spChg>
        <pc:spChg chg="mod">
          <ac:chgData name="Minae Lee" userId="S::minae@nucamp.co::fd8661ea-038b-4311-9694-b703622d7ae4" providerId="AD" clId="Web-{82323A83-B696-62F6-3D04-4F7F58F8590E}" dt="2019-11-14T00:41:53.433" v="2049" actId="20577"/>
          <ac:spMkLst>
            <pc:docMk/>
            <pc:sldMk cId="2776860306" sldId="302"/>
            <ac:spMk id="3" creationId="{37B70600-649C-4F05-9CEB-39A87BEE1483}"/>
          </ac:spMkLst>
        </pc:spChg>
        <pc:spChg chg="add mod">
          <ac:chgData name="Minae Lee" userId="S::minae@nucamp.co::fd8661ea-038b-4311-9694-b703622d7ae4" providerId="AD" clId="Web-{82323A83-B696-62F6-3D04-4F7F58F8590E}" dt="2019-11-14T00:45:13.215" v="2077"/>
          <ac:spMkLst>
            <pc:docMk/>
            <pc:sldMk cId="2776860306" sldId="302"/>
            <ac:spMk id="5" creationId="{B283B915-1215-4770-98D2-AEC7673E299B}"/>
          </ac:spMkLst>
        </pc:spChg>
        <pc:spChg chg="add mod">
          <ac:chgData name="Minae Lee" userId="S::minae@nucamp.co::fd8661ea-038b-4311-9694-b703622d7ae4" providerId="AD" clId="Web-{82323A83-B696-62F6-3D04-4F7F58F8590E}" dt="2019-11-14T00:42:20.495" v="2052" actId="20577"/>
          <ac:spMkLst>
            <pc:docMk/>
            <pc:sldMk cId="2776860306" sldId="302"/>
            <ac:spMk id="7" creationId="{887CFA68-B135-491C-B786-17C601049C6C}"/>
          </ac:spMkLst>
        </pc:spChg>
        <pc:spChg chg="add mod">
          <ac:chgData name="Minae Lee" userId="S::minae@nucamp.co::fd8661ea-038b-4311-9694-b703622d7ae4" providerId="AD" clId="Web-{82323A83-B696-62F6-3D04-4F7F58F8590E}" dt="2019-11-14T00:45:16.480" v="2078"/>
          <ac:spMkLst>
            <pc:docMk/>
            <pc:sldMk cId="2776860306" sldId="302"/>
            <ac:spMk id="8" creationId="{5E3D7922-A201-4E34-82E1-4C8CD96F2DA0}"/>
          </ac:spMkLst>
        </pc:spChg>
        <pc:spChg chg="add mod">
          <ac:chgData name="Minae Lee" userId="S::minae@nucamp.co::fd8661ea-038b-4311-9694-b703622d7ae4" providerId="AD" clId="Web-{82323A83-B696-62F6-3D04-4F7F58F8590E}" dt="2019-11-14T00:45:09.527" v="2076"/>
          <ac:spMkLst>
            <pc:docMk/>
            <pc:sldMk cId="2776860306" sldId="302"/>
            <ac:spMk id="9" creationId="{085C6D84-50D5-462D-9EC2-5CD6B8D94676}"/>
          </ac:spMkLst>
        </pc:spChg>
        <pc:spChg chg="add mod">
          <ac:chgData name="Minae Lee" userId="S::minae@nucamp.co::fd8661ea-038b-4311-9694-b703622d7ae4" providerId="AD" clId="Web-{82323A83-B696-62F6-3D04-4F7F58F8590E}" dt="2019-11-14T00:41:47.448" v="2044" actId="1076"/>
          <ac:spMkLst>
            <pc:docMk/>
            <pc:sldMk cId="2776860306" sldId="302"/>
            <ac:spMk id="10" creationId="{1D277F06-A7B8-49A3-8394-F1702DFCC6D6}"/>
          </ac:spMkLst>
        </pc:spChg>
        <pc:spChg chg="add mod">
          <ac:chgData name="Minae Lee" userId="S::minae@nucamp.co::fd8661ea-038b-4311-9694-b703622d7ae4" providerId="AD" clId="Web-{82323A83-B696-62F6-3D04-4F7F58F8590E}" dt="2019-11-14T00:45:19.058" v="2079"/>
          <ac:spMkLst>
            <pc:docMk/>
            <pc:sldMk cId="2776860306" sldId="302"/>
            <ac:spMk id="11" creationId="{6EE34C0E-C69A-49CC-810E-E523A4A50388}"/>
          </ac:spMkLst>
        </pc:spChg>
        <pc:spChg chg="add mod">
          <ac:chgData name="Minae Lee" userId="S::minae@nucamp.co::fd8661ea-038b-4311-9694-b703622d7ae4" providerId="AD" clId="Web-{82323A83-B696-62F6-3D04-4F7F58F8590E}" dt="2019-11-14T00:45:07.183" v="2075"/>
          <ac:spMkLst>
            <pc:docMk/>
            <pc:sldMk cId="2776860306" sldId="302"/>
            <ac:spMk id="12" creationId="{9D42E416-B666-4D11-A5B2-29A75C146C4F}"/>
          </ac:spMkLst>
        </pc:spChg>
        <pc:spChg chg="add mod">
          <ac:chgData name="Minae Lee" userId="S::minae@nucamp.co::fd8661ea-038b-4311-9694-b703622d7ae4" providerId="AD" clId="Web-{82323A83-B696-62F6-3D04-4F7F58F8590E}" dt="2019-11-14T00:41:51.245" v="2048" actId="1076"/>
          <ac:spMkLst>
            <pc:docMk/>
            <pc:sldMk cId="2776860306" sldId="302"/>
            <ac:spMk id="13" creationId="{4191DC65-19F4-46D4-A83D-63351B6D58EF}"/>
          </ac:spMkLst>
        </pc:spChg>
      </pc:sldChg>
    </pc:docChg>
  </pc:docChgLst>
  <pc:docChgLst>
    <pc:chgData name="Minae Lee" userId="S::minae@nucamp.co::fd8661ea-038b-4311-9694-b703622d7ae4" providerId="AD" clId="Web-{81E5B7E7-1E42-FB04-871B-0AB2AF29B963}"/>
    <pc:docChg chg="addSld modSld">
      <pc:chgData name="Minae Lee" userId="S::minae@nucamp.co::fd8661ea-038b-4311-9694-b703622d7ae4" providerId="AD" clId="Web-{81E5B7E7-1E42-FB04-871B-0AB2AF29B963}" dt="2019-01-06T06:32:08.166" v="347" actId="20577"/>
      <pc:docMkLst>
        <pc:docMk/>
      </pc:docMkLst>
      <pc:sldChg chg="modSp">
        <pc:chgData name="Minae Lee" userId="S::minae@nucamp.co::fd8661ea-038b-4311-9694-b703622d7ae4" providerId="AD" clId="Web-{81E5B7E7-1E42-FB04-871B-0AB2AF29B963}" dt="2019-01-06T06:32:08.151" v="346" actId="20577"/>
        <pc:sldMkLst>
          <pc:docMk/>
          <pc:sldMk cId="1878716109" sldId="271"/>
        </pc:sldMkLst>
        <pc:spChg chg="mod">
          <ac:chgData name="Minae Lee" userId="S::minae@nucamp.co::fd8661ea-038b-4311-9694-b703622d7ae4" providerId="AD" clId="Web-{81E5B7E7-1E42-FB04-871B-0AB2AF29B963}" dt="2019-01-06T05:15:57.563" v="14" actId="20577"/>
          <ac:spMkLst>
            <pc:docMk/>
            <pc:sldMk cId="1878716109" sldId="271"/>
            <ac:spMk id="2" creationId="{4AA1E444-7FBB-4B15-A1D3-05A38DB5D909}"/>
          </ac:spMkLst>
        </pc:spChg>
        <pc:spChg chg="mod">
          <ac:chgData name="Minae Lee" userId="S::minae@nucamp.co::fd8661ea-038b-4311-9694-b703622d7ae4" providerId="AD" clId="Web-{81E5B7E7-1E42-FB04-871B-0AB2AF29B963}" dt="2019-01-06T06:32:08.151" v="346" actId="20577"/>
          <ac:spMkLst>
            <pc:docMk/>
            <pc:sldMk cId="1878716109" sldId="271"/>
            <ac:spMk id="3" creationId="{E6876F61-5CC2-4C72-BD4B-235BEDA3E018}"/>
          </ac:spMkLst>
        </pc:spChg>
      </pc:sldChg>
      <pc:sldChg chg="modSp new">
        <pc:chgData name="Minae Lee" userId="S::minae@nucamp.co::fd8661ea-038b-4311-9694-b703622d7ae4" providerId="AD" clId="Web-{81E5B7E7-1E42-FB04-871B-0AB2AF29B963}" dt="2019-01-06T05:53:53.651" v="246" actId="20577"/>
        <pc:sldMkLst>
          <pc:docMk/>
          <pc:sldMk cId="4159991467" sldId="292"/>
        </pc:sldMkLst>
        <pc:spChg chg="mod">
          <ac:chgData name="Minae Lee" userId="S::minae@nucamp.co::fd8661ea-038b-4311-9694-b703622d7ae4" providerId="AD" clId="Web-{81E5B7E7-1E42-FB04-871B-0AB2AF29B963}" dt="2019-01-06T05:16:02.141" v="19" actId="20577"/>
          <ac:spMkLst>
            <pc:docMk/>
            <pc:sldMk cId="4159991467" sldId="292"/>
            <ac:spMk id="2" creationId="{688E0642-693D-4E4B-9069-506D5B9BE0A8}"/>
          </ac:spMkLst>
        </pc:spChg>
        <pc:spChg chg="mod">
          <ac:chgData name="Minae Lee" userId="S::minae@nucamp.co::fd8661ea-038b-4311-9694-b703622d7ae4" providerId="AD" clId="Web-{81E5B7E7-1E42-FB04-871B-0AB2AF29B963}" dt="2019-01-06T05:53:53.651" v="246" actId="20577"/>
          <ac:spMkLst>
            <pc:docMk/>
            <pc:sldMk cId="4159991467" sldId="292"/>
            <ac:spMk id="3" creationId="{84EB6794-920A-4A72-A80B-604BEDC8E7B4}"/>
          </ac:spMkLst>
        </pc:spChg>
      </pc:sldChg>
      <pc:sldChg chg="new">
        <pc:chgData name="Minae Lee" userId="S::minae@nucamp.co::fd8661ea-038b-4311-9694-b703622d7ae4" providerId="AD" clId="Web-{81E5B7E7-1E42-FB04-871B-0AB2AF29B963}" dt="2019-01-06T05:51:09.695" v="203"/>
        <pc:sldMkLst>
          <pc:docMk/>
          <pc:sldMk cId="3367298997" sldId="293"/>
        </pc:sldMkLst>
      </pc:sldChg>
    </pc:docChg>
  </pc:docChgLst>
  <pc:docChgLst>
    <pc:chgData name="Minae Lee" userId="S::minae@nucamp.co::fd8661ea-038b-4311-9694-b703622d7ae4" providerId="AD" clId="Web-{1980F7AA-A366-EA9D-E643-5AA930A0F8F8}"/>
    <pc:docChg chg="addSld delSld modSld sldOrd">
      <pc:chgData name="Minae Lee" userId="S::minae@nucamp.co::fd8661ea-038b-4311-9694-b703622d7ae4" providerId="AD" clId="Web-{1980F7AA-A366-EA9D-E643-5AA930A0F8F8}" dt="2018-12-28T09:54:16.116" v="2134" actId="20577"/>
      <pc:docMkLst>
        <pc:docMk/>
      </pc:docMkLst>
      <pc:sldChg chg="modSp del ord">
        <pc:chgData name="Minae Lee" userId="S::minae@nucamp.co::fd8661ea-038b-4311-9694-b703622d7ae4" providerId="AD" clId="Web-{1980F7AA-A366-EA9D-E643-5AA930A0F8F8}" dt="2018-12-28T09:18:46.369" v="1127"/>
        <pc:sldMkLst>
          <pc:docMk/>
          <pc:sldMk cId="951182691" sldId="257"/>
        </pc:sldMkLst>
        <pc:spChg chg="mod">
          <ac:chgData name="Minae Lee" userId="S::minae@nucamp.co::fd8661ea-038b-4311-9694-b703622d7ae4" providerId="AD" clId="Web-{1980F7AA-A366-EA9D-E643-5AA930A0F8F8}" dt="2018-12-28T09:12:18.203" v="728" actId="20577"/>
          <ac:spMkLst>
            <pc:docMk/>
            <pc:sldMk cId="951182691" sldId="257"/>
            <ac:spMk id="3" creationId="{5A17150A-BC48-4749-82F9-EE7D750DBF78}"/>
          </ac:spMkLst>
        </pc:spChg>
      </pc:sldChg>
      <pc:sldChg chg="modSp ord">
        <pc:chgData name="Minae Lee" userId="S::minae@nucamp.co::fd8661ea-038b-4311-9694-b703622d7ae4" providerId="AD" clId="Web-{1980F7AA-A366-EA9D-E643-5AA930A0F8F8}" dt="2018-12-28T09:18:21.307" v="1126"/>
        <pc:sldMkLst>
          <pc:docMk/>
          <pc:sldMk cId="3878852149" sldId="261"/>
        </pc:sldMkLst>
        <pc:graphicFrameChg chg="mod modGraphic">
          <ac:chgData name="Minae Lee" userId="S::minae@nucamp.co::fd8661ea-038b-4311-9694-b703622d7ae4" providerId="AD" clId="Web-{1980F7AA-A366-EA9D-E643-5AA930A0F8F8}" dt="2018-12-28T09:18:21.307" v="1126"/>
          <ac:graphicFrameMkLst>
            <pc:docMk/>
            <pc:sldMk cId="3878852149" sldId="261"/>
            <ac:graphicFrameMk id="4" creationId="{38D321BA-1E3F-419E-8506-098277A15DE1}"/>
          </ac:graphicFrameMkLst>
        </pc:graphicFrameChg>
      </pc:sldChg>
      <pc:sldChg chg="del">
        <pc:chgData name="Minae Lee" userId="S::minae@nucamp.co::fd8661ea-038b-4311-9694-b703622d7ae4" providerId="AD" clId="Web-{1980F7AA-A366-EA9D-E643-5AA930A0F8F8}" dt="2018-12-28T09:12:21.859" v="731"/>
        <pc:sldMkLst>
          <pc:docMk/>
          <pc:sldMk cId="2808387005" sldId="262"/>
        </pc:sldMkLst>
      </pc:sldChg>
      <pc:sldChg chg="modSp ord">
        <pc:chgData name="Minae Lee" userId="S::minae@nucamp.co::fd8661ea-038b-4311-9694-b703622d7ae4" providerId="AD" clId="Web-{1980F7AA-A366-EA9D-E643-5AA930A0F8F8}" dt="2018-12-28T09:19:36.501" v="1130" actId="20577"/>
        <pc:sldMkLst>
          <pc:docMk/>
          <pc:sldMk cId="47579206" sldId="267"/>
        </pc:sldMkLst>
        <pc:spChg chg="mod">
          <ac:chgData name="Minae Lee" userId="S::minae@nucamp.co::fd8661ea-038b-4311-9694-b703622d7ae4" providerId="AD" clId="Web-{1980F7AA-A366-EA9D-E643-5AA930A0F8F8}" dt="2018-12-28T09:19:36.501" v="1130" actId="20577"/>
          <ac:spMkLst>
            <pc:docMk/>
            <pc:sldMk cId="47579206" sldId="267"/>
            <ac:spMk id="3" creationId="{295BF149-6935-4662-9D32-D6794AD3916E}"/>
          </ac:spMkLst>
        </pc:spChg>
      </pc:sldChg>
      <pc:sldChg chg="del">
        <pc:chgData name="Minae Lee" userId="S::minae@nucamp.co::fd8661ea-038b-4311-9694-b703622d7ae4" providerId="AD" clId="Web-{1980F7AA-A366-EA9D-E643-5AA930A0F8F8}" dt="2018-12-28T09:12:53.187" v="732"/>
        <pc:sldMkLst>
          <pc:docMk/>
          <pc:sldMk cId="832326053" sldId="268"/>
        </pc:sldMkLst>
      </pc:sldChg>
      <pc:sldChg chg="modSp">
        <pc:chgData name="Minae Lee" userId="S::minae@nucamp.co::fd8661ea-038b-4311-9694-b703622d7ae4" providerId="AD" clId="Web-{1980F7AA-A366-EA9D-E643-5AA930A0F8F8}" dt="2018-12-28T09:44:42.095" v="1906" actId="20577"/>
        <pc:sldMkLst>
          <pc:docMk/>
          <pc:sldMk cId="1878716109" sldId="271"/>
        </pc:sldMkLst>
        <pc:spChg chg="mod">
          <ac:chgData name="Minae Lee" userId="S::minae@nucamp.co::fd8661ea-038b-4311-9694-b703622d7ae4" providerId="AD" clId="Web-{1980F7AA-A366-EA9D-E643-5AA930A0F8F8}" dt="2018-12-28T09:44:11.386" v="1893" actId="1076"/>
          <ac:spMkLst>
            <pc:docMk/>
            <pc:sldMk cId="1878716109" sldId="271"/>
            <ac:spMk id="2" creationId="{4AA1E444-7FBB-4B15-A1D3-05A38DB5D909}"/>
          </ac:spMkLst>
        </pc:spChg>
        <pc:spChg chg="mod">
          <ac:chgData name="Minae Lee" userId="S::minae@nucamp.co::fd8661ea-038b-4311-9694-b703622d7ae4" providerId="AD" clId="Web-{1980F7AA-A366-EA9D-E643-5AA930A0F8F8}" dt="2018-12-28T09:44:42.095" v="1906" actId="20577"/>
          <ac:spMkLst>
            <pc:docMk/>
            <pc:sldMk cId="1878716109" sldId="271"/>
            <ac:spMk id="3" creationId="{E6876F61-5CC2-4C72-BD4B-235BEDA3E018}"/>
          </ac:spMkLst>
        </pc:spChg>
      </pc:sldChg>
      <pc:sldChg chg="delSp">
        <pc:chgData name="Minae Lee" userId="S::minae@nucamp.co::fd8661ea-038b-4311-9694-b703622d7ae4" providerId="AD" clId="Web-{1980F7AA-A366-EA9D-E643-5AA930A0F8F8}" dt="2018-12-28T04:06:17.268" v="180"/>
        <pc:sldMkLst>
          <pc:docMk/>
          <pc:sldMk cId="2307958809" sldId="272"/>
        </pc:sldMkLst>
        <pc:spChg chg="del">
          <ac:chgData name="Minae Lee" userId="S::minae@nucamp.co::fd8661ea-038b-4311-9694-b703622d7ae4" providerId="AD" clId="Web-{1980F7AA-A366-EA9D-E643-5AA930A0F8F8}" dt="2018-12-28T04:06:17.268" v="180"/>
          <ac:spMkLst>
            <pc:docMk/>
            <pc:sldMk cId="2307958809" sldId="272"/>
            <ac:spMk id="4" creationId="{E86B6F1B-7B39-4D5B-A59A-377089ACD33F}"/>
          </ac:spMkLst>
        </pc:spChg>
      </pc:sldChg>
      <pc:sldChg chg="modSp new">
        <pc:chgData name="Minae Lee" userId="S::minae@nucamp.co::fd8661ea-038b-4311-9694-b703622d7ae4" providerId="AD" clId="Web-{1980F7AA-A366-EA9D-E643-5AA930A0F8F8}" dt="2018-12-28T09:17:43.989" v="1110" actId="14100"/>
        <pc:sldMkLst>
          <pc:docMk/>
          <pc:sldMk cId="99527065" sldId="275"/>
        </pc:sldMkLst>
        <pc:spChg chg="mod">
          <ac:chgData name="Minae Lee" userId="S::minae@nucamp.co::fd8661ea-038b-4311-9694-b703622d7ae4" providerId="AD" clId="Web-{1980F7AA-A366-EA9D-E643-5AA930A0F8F8}" dt="2018-12-28T08:21:57.826" v="293" actId="20577"/>
          <ac:spMkLst>
            <pc:docMk/>
            <pc:sldMk cId="99527065" sldId="275"/>
            <ac:spMk id="2" creationId="{A5348A6B-30CF-475F-B449-CB27A0D0045C}"/>
          </ac:spMkLst>
        </pc:spChg>
        <pc:spChg chg="mod">
          <ac:chgData name="Minae Lee" userId="S::minae@nucamp.co::fd8661ea-038b-4311-9694-b703622d7ae4" providerId="AD" clId="Web-{1980F7AA-A366-EA9D-E643-5AA930A0F8F8}" dt="2018-12-28T09:17:43.989" v="1110" actId="14100"/>
          <ac:spMkLst>
            <pc:docMk/>
            <pc:sldMk cId="99527065" sldId="275"/>
            <ac:spMk id="3" creationId="{CA3BAC1D-EC45-4E8C-BBFF-E1E43F839454}"/>
          </ac:spMkLst>
        </pc:spChg>
      </pc:sldChg>
      <pc:sldChg chg="addSp delSp modSp new">
        <pc:chgData name="Minae Lee" userId="S::minae@nucamp.co::fd8661ea-038b-4311-9694-b703622d7ae4" providerId="AD" clId="Web-{1980F7AA-A366-EA9D-E643-5AA930A0F8F8}" dt="2018-12-28T09:29:02.693" v="1267" actId="1076"/>
        <pc:sldMkLst>
          <pc:docMk/>
          <pc:sldMk cId="2328773538" sldId="276"/>
        </pc:sldMkLst>
        <pc:spChg chg="del">
          <ac:chgData name="Minae Lee" userId="S::minae@nucamp.co::fd8661ea-038b-4311-9694-b703622d7ae4" providerId="AD" clId="Web-{1980F7AA-A366-EA9D-E643-5AA930A0F8F8}" dt="2018-12-28T09:19:45.695" v="1134"/>
          <ac:spMkLst>
            <pc:docMk/>
            <pc:sldMk cId="2328773538" sldId="276"/>
            <ac:spMk id="2" creationId="{32945ED4-5C68-4956-9311-7151B3F566F0}"/>
          </ac:spMkLst>
        </pc:spChg>
        <pc:spChg chg="del">
          <ac:chgData name="Minae Lee" userId="S::minae@nucamp.co::fd8661ea-038b-4311-9694-b703622d7ae4" providerId="AD" clId="Web-{1980F7AA-A366-EA9D-E643-5AA930A0F8F8}" dt="2018-12-28T09:19:45.695" v="1133"/>
          <ac:spMkLst>
            <pc:docMk/>
            <pc:sldMk cId="2328773538" sldId="276"/>
            <ac:spMk id="3" creationId="{C7559F13-5B66-43F5-8509-F3467C030935}"/>
          </ac:spMkLst>
        </pc:spChg>
        <pc:spChg chg="add del mod">
          <ac:chgData name="Minae Lee" userId="S::minae@nucamp.co::fd8661ea-038b-4311-9694-b703622d7ae4" providerId="AD" clId="Web-{1980F7AA-A366-EA9D-E643-5AA930A0F8F8}" dt="2018-12-28T09:20:20.148" v="1154"/>
          <ac:spMkLst>
            <pc:docMk/>
            <pc:sldMk cId="2328773538" sldId="276"/>
            <ac:spMk id="4" creationId="{94033033-0274-4DFE-AC71-6D298DF0CA58}"/>
          </ac:spMkLst>
        </pc:spChg>
        <pc:spChg chg="add mod">
          <ac:chgData name="Minae Lee" userId="S::minae@nucamp.co::fd8661ea-038b-4311-9694-b703622d7ae4" providerId="AD" clId="Web-{1980F7AA-A366-EA9D-E643-5AA930A0F8F8}" dt="2018-12-28T09:19:55.992" v="1142" actId="20577"/>
          <ac:spMkLst>
            <pc:docMk/>
            <pc:sldMk cId="2328773538" sldId="276"/>
            <ac:spMk id="5" creationId="{F347FDC2-363D-4BC9-ABB2-EFE4C9D7E2A0}"/>
          </ac:spMkLst>
        </pc:spChg>
        <pc:spChg chg="add mod">
          <ac:chgData name="Minae Lee" userId="S::minae@nucamp.co::fd8661ea-038b-4311-9694-b703622d7ae4" providerId="AD" clId="Web-{1980F7AA-A366-EA9D-E643-5AA930A0F8F8}" dt="2018-12-28T09:20:06.429" v="1151" actId="20577"/>
          <ac:spMkLst>
            <pc:docMk/>
            <pc:sldMk cId="2328773538" sldId="276"/>
            <ac:spMk id="6" creationId="{F9FA2B1C-691F-4937-9289-D5426CF54E5A}"/>
          </ac:spMkLst>
        </pc:spChg>
        <pc:graphicFrameChg chg="add mod modGraphic">
          <ac:chgData name="Minae Lee" userId="S::minae@nucamp.co::fd8661ea-038b-4311-9694-b703622d7ae4" providerId="AD" clId="Web-{1980F7AA-A366-EA9D-E643-5AA930A0F8F8}" dt="2018-12-28T09:29:02.693" v="1267" actId="1076"/>
          <ac:graphicFrameMkLst>
            <pc:docMk/>
            <pc:sldMk cId="2328773538" sldId="276"/>
            <ac:graphicFrameMk id="8" creationId="{8AF2553C-45E1-4974-BFD3-656ABC371743}"/>
          </ac:graphicFrameMkLst>
        </pc:graphicFrameChg>
      </pc:sldChg>
      <pc:sldChg chg="modSp new">
        <pc:chgData name="Minae Lee" userId="S::minae@nucamp.co::fd8661ea-038b-4311-9694-b703622d7ae4" providerId="AD" clId="Web-{1980F7AA-A366-EA9D-E643-5AA930A0F8F8}" dt="2018-12-28T09:54:16.116" v="2133" actId="20577"/>
        <pc:sldMkLst>
          <pc:docMk/>
          <pc:sldMk cId="1872963930" sldId="277"/>
        </pc:sldMkLst>
        <pc:spChg chg="mod">
          <ac:chgData name="Minae Lee" userId="S::minae@nucamp.co::fd8661ea-038b-4311-9694-b703622d7ae4" providerId="AD" clId="Web-{1980F7AA-A366-EA9D-E643-5AA930A0F8F8}" dt="2018-12-28T09:45:47.876" v="1912" actId="20577"/>
          <ac:spMkLst>
            <pc:docMk/>
            <pc:sldMk cId="1872963930" sldId="277"/>
            <ac:spMk id="2" creationId="{94EAF096-08A9-41DD-86D6-860998D9FF08}"/>
          </ac:spMkLst>
        </pc:spChg>
        <pc:spChg chg="mod">
          <ac:chgData name="Minae Lee" userId="S::minae@nucamp.co::fd8661ea-038b-4311-9694-b703622d7ae4" providerId="AD" clId="Web-{1980F7AA-A366-EA9D-E643-5AA930A0F8F8}" dt="2018-12-28T09:54:16.116" v="2133" actId="20577"/>
          <ac:spMkLst>
            <pc:docMk/>
            <pc:sldMk cId="1872963930" sldId="277"/>
            <ac:spMk id="3" creationId="{1C7A8A1B-4B95-468F-8D4D-4D02BDF20541}"/>
          </ac:spMkLst>
        </pc:spChg>
      </pc:sldChg>
    </pc:docChg>
  </pc:docChgLst>
  <pc:docChgLst>
    <pc:chgData name="Minae Lee" userId="S::minae@nucamp.co::fd8661ea-038b-4311-9694-b703622d7ae4" providerId="AD" clId="Web-{9170E39C-35F4-F575-1731-66ABF21FC958}"/>
    <pc:docChg chg="modSld">
      <pc:chgData name="Minae Lee" userId="S::minae@nucamp.co::fd8661ea-038b-4311-9694-b703622d7ae4" providerId="AD" clId="Web-{9170E39C-35F4-F575-1731-66ABF21FC958}" dt="2019-01-11T21:26:49.464" v="71" actId="20577"/>
      <pc:docMkLst>
        <pc:docMk/>
      </pc:docMkLst>
      <pc:sldChg chg="modSp">
        <pc:chgData name="Minae Lee" userId="S::minae@nucamp.co::fd8661ea-038b-4311-9694-b703622d7ae4" providerId="AD" clId="Web-{9170E39C-35F4-F575-1731-66ABF21FC958}" dt="2019-01-11T21:25:33.808" v="39" actId="20577"/>
        <pc:sldMkLst>
          <pc:docMk/>
          <pc:sldMk cId="1878716109" sldId="271"/>
        </pc:sldMkLst>
        <pc:spChg chg="mod">
          <ac:chgData name="Minae Lee" userId="S::minae@nucamp.co::fd8661ea-038b-4311-9694-b703622d7ae4" providerId="AD" clId="Web-{9170E39C-35F4-F575-1731-66ABF21FC958}" dt="2019-01-11T21:25:33.808" v="39" actId="20577"/>
          <ac:spMkLst>
            <pc:docMk/>
            <pc:sldMk cId="1878716109" sldId="271"/>
            <ac:spMk id="2" creationId="{4AA1E444-7FBB-4B15-A1D3-05A38DB5D909}"/>
          </ac:spMkLst>
        </pc:spChg>
      </pc:sldChg>
      <pc:sldChg chg="modSp">
        <pc:chgData name="Minae Lee" userId="S::minae@nucamp.co::fd8661ea-038b-4311-9694-b703622d7ae4" providerId="AD" clId="Web-{9170E39C-35F4-F575-1731-66ABF21FC958}" dt="2019-01-11T20:56:09.700" v="8" actId="20577"/>
        <pc:sldMkLst>
          <pc:docMk/>
          <pc:sldMk cId="2883527817" sldId="274"/>
        </pc:sldMkLst>
        <pc:spChg chg="mod">
          <ac:chgData name="Minae Lee" userId="S::minae@nucamp.co::fd8661ea-038b-4311-9694-b703622d7ae4" providerId="AD" clId="Web-{9170E39C-35F4-F575-1731-66ABF21FC958}" dt="2019-01-11T20:56:09.700" v="8" actId="20577"/>
          <ac:spMkLst>
            <pc:docMk/>
            <pc:sldMk cId="2883527817" sldId="274"/>
            <ac:spMk id="3" creationId="{34C1D091-0A13-4F5B-BF9F-C5734B28A0D1}"/>
          </ac:spMkLst>
        </pc:spChg>
      </pc:sldChg>
      <pc:sldChg chg="modSp">
        <pc:chgData name="Minae Lee" userId="S::minae@nucamp.co::fd8661ea-038b-4311-9694-b703622d7ae4" providerId="AD" clId="Web-{9170E39C-35F4-F575-1731-66ABF21FC958}" dt="2019-01-11T21:26:21.777" v="56" actId="20577"/>
        <pc:sldMkLst>
          <pc:docMk/>
          <pc:sldMk cId="2328773538" sldId="276"/>
        </pc:sldMkLst>
        <pc:spChg chg="mod">
          <ac:chgData name="Minae Lee" userId="S::minae@nucamp.co::fd8661ea-038b-4311-9694-b703622d7ae4" providerId="AD" clId="Web-{9170E39C-35F4-F575-1731-66ABF21FC958}" dt="2019-01-11T21:26:21.777" v="56" actId="20577"/>
          <ac:spMkLst>
            <pc:docMk/>
            <pc:sldMk cId="2328773538" sldId="276"/>
            <ac:spMk id="6" creationId="{F9FA2B1C-691F-4937-9289-D5426CF54E5A}"/>
          </ac:spMkLst>
        </pc:spChg>
      </pc:sldChg>
      <pc:sldChg chg="modSp">
        <pc:chgData name="Minae Lee" userId="S::minae@nucamp.co::fd8661ea-038b-4311-9694-b703622d7ae4" providerId="AD" clId="Web-{9170E39C-35F4-F575-1731-66ABF21FC958}" dt="2019-01-11T21:26:49.464" v="70" actId="20577"/>
        <pc:sldMkLst>
          <pc:docMk/>
          <pc:sldMk cId="4159991467" sldId="292"/>
        </pc:sldMkLst>
        <pc:spChg chg="mod">
          <ac:chgData name="Minae Lee" userId="S::minae@nucamp.co::fd8661ea-038b-4311-9694-b703622d7ae4" providerId="AD" clId="Web-{9170E39C-35F4-F575-1731-66ABF21FC958}" dt="2019-01-11T21:26:49.464" v="70" actId="20577"/>
          <ac:spMkLst>
            <pc:docMk/>
            <pc:sldMk cId="4159991467" sldId="292"/>
            <ac:spMk id="3" creationId="{84EB6794-920A-4A72-A80B-604BEDC8E7B4}"/>
          </ac:spMkLst>
        </pc:spChg>
      </pc:sldChg>
      <pc:sldChg chg="modSp">
        <pc:chgData name="Minae Lee" userId="S::minae@nucamp.co::fd8661ea-038b-4311-9694-b703622d7ae4" providerId="AD" clId="Web-{9170E39C-35F4-F575-1731-66ABF21FC958}" dt="2019-01-11T20:56:58.513" v="32" actId="20577"/>
        <pc:sldMkLst>
          <pc:docMk/>
          <pc:sldMk cId="3234086397" sldId="294"/>
        </pc:sldMkLst>
        <pc:spChg chg="mod">
          <ac:chgData name="Minae Lee" userId="S::minae@nucamp.co::fd8661ea-038b-4311-9694-b703622d7ae4" providerId="AD" clId="Web-{9170E39C-35F4-F575-1731-66ABF21FC958}" dt="2019-01-11T20:56:58.513" v="32" actId="20577"/>
          <ac:spMkLst>
            <pc:docMk/>
            <pc:sldMk cId="3234086397" sldId="294"/>
            <ac:spMk id="3" creationId="{1DB37FCD-CE58-4265-8CCF-333206211BC6}"/>
          </ac:spMkLst>
        </pc:spChg>
      </pc:sldChg>
      <pc:sldChg chg="modSp">
        <pc:chgData name="Minae Lee" userId="S::minae@nucamp.co::fd8661ea-038b-4311-9694-b703622d7ae4" providerId="AD" clId="Web-{9170E39C-35F4-F575-1731-66ABF21FC958}" dt="2019-01-11T20:57:09.575" v="34" actId="1076"/>
        <pc:sldMkLst>
          <pc:docMk/>
          <pc:sldMk cId="2188978835" sldId="298"/>
        </pc:sldMkLst>
        <pc:spChg chg="mod">
          <ac:chgData name="Minae Lee" userId="S::minae@nucamp.co::fd8661ea-038b-4311-9694-b703622d7ae4" providerId="AD" clId="Web-{9170E39C-35F4-F575-1731-66ABF21FC958}" dt="2019-01-11T20:57:09.575" v="34" actId="1076"/>
          <ac:spMkLst>
            <pc:docMk/>
            <pc:sldMk cId="2188978835" sldId="298"/>
            <ac:spMk id="3" creationId="{E8754569-A06C-4171-9B9C-731C5136C072}"/>
          </ac:spMkLst>
        </pc:spChg>
      </pc:sldChg>
    </pc:docChg>
  </pc:docChgLst>
  <pc:docChgLst>
    <pc:chgData name="Minae Lee" userId="S::minae@nucamp.co::fd8661ea-038b-4311-9694-b703622d7ae4" providerId="AD" clId="Web-{501740AC-D654-7930-AF1E-CC1DFAEDB42B}"/>
    <pc:docChg chg="addSld modSld">
      <pc:chgData name="Minae Lee" userId="S::minae@nucamp.co::fd8661ea-038b-4311-9694-b703622d7ae4" providerId="AD" clId="Web-{501740AC-D654-7930-AF1E-CC1DFAEDB42B}" dt="2019-11-15T03:26:23.429" v="924" actId="1076"/>
      <pc:docMkLst>
        <pc:docMk/>
      </pc:docMkLst>
      <pc:sldChg chg="modSp">
        <pc:chgData name="Minae Lee" userId="S::minae@nucamp.co::fd8661ea-038b-4311-9694-b703622d7ae4" providerId="AD" clId="Web-{501740AC-D654-7930-AF1E-CC1DFAEDB42B}" dt="2019-11-15T03:21:40.255" v="59"/>
        <pc:sldMkLst>
          <pc:docMk/>
          <pc:sldMk cId="3878852149" sldId="261"/>
        </pc:sldMkLst>
        <pc:graphicFrameChg chg="mod modGraphic">
          <ac:chgData name="Minae Lee" userId="S::minae@nucamp.co::fd8661ea-038b-4311-9694-b703622d7ae4" providerId="AD" clId="Web-{501740AC-D654-7930-AF1E-CC1DFAEDB42B}" dt="2019-11-15T03:21:40.255" v="59"/>
          <ac:graphicFrameMkLst>
            <pc:docMk/>
            <pc:sldMk cId="3878852149" sldId="261"/>
            <ac:graphicFrameMk id="4" creationId="{38D321BA-1E3F-419E-8506-098277A15DE1}"/>
          </ac:graphicFrameMkLst>
        </pc:graphicFrameChg>
      </pc:sldChg>
      <pc:sldChg chg="modSp">
        <pc:chgData name="Minae Lee" userId="S::minae@nucamp.co::fd8661ea-038b-4311-9694-b703622d7ae4" providerId="AD" clId="Web-{501740AC-D654-7930-AF1E-CC1DFAEDB42B}" dt="2019-11-15T03:26:16.101" v="921" actId="20577"/>
        <pc:sldMkLst>
          <pc:docMk/>
          <pc:sldMk cId="2883527817" sldId="274"/>
        </pc:sldMkLst>
        <pc:spChg chg="mod">
          <ac:chgData name="Minae Lee" userId="S::minae@nucamp.co::fd8661ea-038b-4311-9694-b703622d7ae4" providerId="AD" clId="Web-{501740AC-D654-7930-AF1E-CC1DFAEDB42B}" dt="2019-11-15T03:20:53.474" v="5" actId="20577"/>
          <ac:spMkLst>
            <pc:docMk/>
            <pc:sldMk cId="2883527817" sldId="274"/>
            <ac:spMk id="2" creationId="{18A777B2-7DEA-4E52-8451-CD2B9CECDF0F}"/>
          </ac:spMkLst>
        </pc:spChg>
        <pc:spChg chg="mod">
          <ac:chgData name="Minae Lee" userId="S::minae@nucamp.co::fd8661ea-038b-4311-9694-b703622d7ae4" providerId="AD" clId="Web-{501740AC-D654-7930-AF1E-CC1DFAEDB42B}" dt="2019-11-15T03:26:16.101" v="921" actId="20577"/>
          <ac:spMkLst>
            <pc:docMk/>
            <pc:sldMk cId="2883527817" sldId="274"/>
            <ac:spMk id="3" creationId="{34C1D091-0A13-4F5B-BF9F-C5734B28A0D1}"/>
          </ac:spMkLst>
        </pc:spChg>
      </pc:sldChg>
      <pc:sldChg chg="modSp">
        <pc:chgData name="Minae Lee" userId="S::minae@nucamp.co::fd8661ea-038b-4311-9694-b703622d7ae4" providerId="AD" clId="Web-{501740AC-D654-7930-AF1E-CC1DFAEDB42B}" dt="2019-11-15T03:24:49.241" v="784" actId="20577"/>
        <pc:sldMkLst>
          <pc:docMk/>
          <pc:sldMk cId="4260330946" sldId="295"/>
        </pc:sldMkLst>
        <pc:spChg chg="mod">
          <ac:chgData name="Minae Lee" userId="S::minae@nucamp.co::fd8661ea-038b-4311-9694-b703622d7ae4" providerId="AD" clId="Web-{501740AC-D654-7930-AF1E-CC1DFAEDB42B}" dt="2019-11-15T03:24:49.241" v="784" actId="20577"/>
          <ac:spMkLst>
            <pc:docMk/>
            <pc:sldMk cId="4260330946" sldId="295"/>
            <ac:spMk id="3" creationId="{0FAF1F60-E283-49F0-8361-91FCA19F97E5}"/>
          </ac:spMkLst>
        </pc:spChg>
      </pc:sldChg>
      <pc:sldChg chg="modSp add replId">
        <pc:chgData name="Minae Lee" userId="S::minae@nucamp.co::fd8661ea-038b-4311-9694-b703622d7ae4" providerId="AD" clId="Web-{501740AC-D654-7930-AF1E-CC1DFAEDB42B}" dt="2019-11-15T03:26:23.429" v="924" actId="1076"/>
        <pc:sldMkLst>
          <pc:docMk/>
          <pc:sldMk cId="2868061856" sldId="303"/>
        </pc:sldMkLst>
        <pc:spChg chg="mod">
          <ac:chgData name="Minae Lee" userId="S::minae@nucamp.co::fd8661ea-038b-4311-9694-b703622d7ae4" providerId="AD" clId="Web-{501740AC-D654-7930-AF1E-CC1DFAEDB42B}" dt="2019-11-15T03:21:11.271" v="43" actId="20577"/>
          <ac:spMkLst>
            <pc:docMk/>
            <pc:sldMk cId="2868061856" sldId="303"/>
            <ac:spMk id="2" creationId="{18A777B2-7DEA-4E52-8451-CD2B9CECDF0F}"/>
          </ac:spMkLst>
        </pc:spChg>
        <pc:spChg chg="mod">
          <ac:chgData name="Minae Lee" userId="S::minae@nucamp.co::fd8661ea-038b-4311-9694-b703622d7ae4" providerId="AD" clId="Web-{501740AC-D654-7930-AF1E-CC1DFAEDB42B}" dt="2019-11-15T03:26:23.429" v="924" actId="1076"/>
          <ac:spMkLst>
            <pc:docMk/>
            <pc:sldMk cId="2868061856" sldId="303"/>
            <ac:spMk id="3" creationId="{34C1D091-0A13-4F5B-BF9F-C5734B28A0D1}"/>
          </ac:spMkLst>
        </pc:spChg>
      </pc:sldChg>
    </pc:docChg>
  </pc:docChgLst>
  <pc:docChgLst>
    <pc:chgData name="Minae Lee" userId="S::minae@nucamp.co::fd8661ea-038b-4311-9694-b703622d7ae4" providerId="AD" clId="Web-{DACBA841-1787-B7F8-F8F0-CE45BF190134}"/>
    <pc:docChg chg="addSld delSld modSld sldOrd">
      <pc:chgData name="Minae Lee" userId="S::minae@nucamp.co::fd8661ea-038b-4311-9694-b703622d7ae4" providerId="AD" clId="Web-{DACBA841-1787-B7F8-F8F0-CE45BF190134}" dt="2018-12-28T13:24:11.256" v="3440" actId="20577"/>
      <pc:docMkLst>
        <pc:docMk/>
      </pc:docMkLst>
      <pc:sldChg chg="modSp">
        <pc:chgData name="Minae Lee" userId="S::minae@nucamp.co::fd8661ea-038b-4311-9694-b703622d7ae4" providerId="AD" clId="Web-{DACBA841-1787-B7F8-F8F0-CE45BF190134}" dt="2018-12-28T13:24:11.256" v="3439" actId="20577"/>
        <pc:sldMkLst>
          <pc:docMk/>
          <pc:sldMk cId="1281760466" sldId="260"/>
        </pc:sldMkLst>
        <pc:spChg chg="mod">
          <ac:chgData name="Minae Lee" userId="S::minae@nucamp.co::fd8661ea-038b-4311-9694-b703622d7ae4" providerId="AD" clId="Web-{DACBA841-1787-B7F8-F8F0-CE45BF190134}" dt="2018-12-28T13:24:11.256" v="3439" actId="20577"/>
          <ac:spMkLst>
            <pc:docMk/>
            <pc:sldMk cId="1281760466" sldId="260"/>
            <ac:spMk id="3" creationId="{38C96490-753D-4E81-A14D-5433C2129896}"/>
          </ac:spMkLst>
        </pc:spChg>
      </pc:sldChg>
      <pc:sldChg chg="modSp">
        <pc:chgData name="Minae Lee" userId="S::minae@nucamp.co::fd8661ea-038b-4311-9694-b703622d7ae4" providerId="AD" clId="Web-{DACBA841-1787-B7F8-F8F0-CE45BF190134}" dt="2018-12-28T12:55:55.222" v="3027"/>
        <pc:sldMkLst>
          <pc:docMk/>
          <pc:sldMk cId="3878852149" sldId="261"/>
        </pc:sldMkLst>
        <pc:graphicFrameChg chg="mod modGraphic">
          <ac:chgData name="Minae Lee" userId="S::minae@nucamp.co::fd8661ea-038b-4311-9694-b703622d7ae4" providerId="AD" clId="Web-{DACBA841-1787-B7F8-F8F0-CE45BF190134}" dt="2018-12-28T12:55:55.222" v="3027"/>
          <ac:graphicFrameMkLst>
            <pc:docMk/>
            <pc:sldMk cId="3878852149" sldId="261"/>
            <ac:graphicFrameMk id="4" creationId="{38D321BA-1E3F-419E-8506-098277A15DE1}"/>
          </ac:graphicFrameMkLst>
        </pc:graphicFrameChg>
      </pc:sldChg>
      <pc:sldChg chg="modSp">
        <pc:chgData name="Minae Lee" userId="S::minae@nucamp.co::fd8661ea-038b-4311-9694-b703622d7ae4" providerId="AD" clId="Web-{DACBA841-1787-B7F8-F8F0-CE45BF190134}" dt="2018-12-28T12:51:58.581" v="2949" actId="20577"/>
        <pc:sldMkLst>
          <pc:docMk/>
          <pc:sldMk cId="1878716109" sldId="271"/>
        </pc:sldMkLst>
        <pc:spChg chg="mod">
          <ac:chgData name="Minae Lee" userId="S::minae@nucamp.co::fd8661ea-038b-4311-9694-b703622d7ae4" providerId="AD" clId="Web-{DACBA841-1787-B7F8-F8F0-CE45BF190134}" dt="2018-12-28T12:50:01.597" v="2871" actId="20577"/>
          <ac:spMkLst>
            <pc:docMk/>
            <pc:sldMk cId="1878716109" sldId="271"/>
            <ac:spMk id="2" creationId="{4AA1E444-7FBB-4B15-A1D3-05A38DB5D909}"/>
          </ac:spMkLst>
        </pc:spChg>
        <pc:spChg chg="mod">
          <ac:chgData name="Minae Lee" userId="S::minae@nucamp.co::fd8661ea-038b-4311-9694-b703622d7ae4" providerId="AD" clId="Web-{DACBA841-1787-B7F8-F8F0-CE45BF190134}" dt="2018-12-28T12:51:58.581" v="2949" actId="20577"/>
          <ac:spMkLst>
            <pc:docMk/>
            <pc:sldMk cId="1878716109" sldId="271"/>
            <ac:spMk id="3" creationId="{E6876F61-5CC2-4C72-BD4B-235BEDA3E018}"/>
          </ac:spMkLst>
        </pc:spChg>
      </pc:sldChg>
      <pc:sldChg chg="modSp">
        <pc:chgData name="Minae Lee" userId="S::minae@nucamp.co::fd8661ea-038b-4311-9694-b703622d7ae4" providerId="AD" clId="Web-{DACBA841-1787-B7F8-F8F0-CE45BF190134}" dt="2018-12-28T13:20:00.835" v="3325" actId="20577"/>
        <pc:sldMkLst>
          <pc:docMk/>
          <pc:sldMk cId="2307958809" sldId="272"/>
        </pc:sldMkLst>
        <pc:spChg chg="mod">
          <ac:chgData name="Minae Lee" userId="S::minae@nucamp.co::fd8661ea-038b-4311-9694-b703622d7ae4" providerId="AD" clId="Web-{DACBA841-1787-B7F8-F8F0-CE45BF190134}" dt="2018-12-28T13:20:00.835" v="3325" actId="20577"/>
          <ac:spMkLst>
            <pc:docMk/>
            <pc:sldMk cId="2307958809" sldId="272"/>
            <ac:spMk id="2" creationId="{B16AFF87-9396-4F74-9069-69ED2CE26CEC}"/>
          </ac:spMkLst>
        </pc:spChg>
        <pc:spChg chg="mod">
          <ac:chgData name="Minae Lee" userId="S::minae@nucamp.co::fd8661ea-038b-4311-9694-b703622d7ae4" providerId="AD" clId="Web-{DACBA841-1787-B7F8-F8F0-CE45BF190134}" dt="2018-12-28T13:18:14.991" v="3279" actId="20577"/>
          <ac:spMkLst>
            <pc:docMk/>
            <pc:sldMk cId="2307958809" sldId="272"/>
            <ac:spMk id="3" creationId="{6B1B4D4F-82AD-4A93-AFD2-07CD956DD99A}"/>
          </ac:spMkLst>
        </pc:spChg>
      </pc:sldChg>
      <pc:sldChg chg="delSp modSp ord">
        <pc:chgData name="Minae Lee" userId="S::minae@nucamp.co::fd8661ea-038b-4311-9694-b703622d7ae4" providerId="AD" clId="Web-{DACBA841-1787-B7F8-F8F0-CE45BF190134}" dt="2018-12-28T13:23:22.194" v="3410" actId="20577"/>
        <pc:sldMkLst>
          <pc:docMk/>
          <pc:sldMk cId="2491367447" sldId="273"/>
        </pc:sldMkLst>
        <pc:spChg chg="mod">
          <ac:chgData name="Minae Lee" userId="S::minae@nucamp.co::fd8661ea-038b-4311-9694-b703622d7ae4" providerId="AD" clId="Web-{DACBA841-1787-B7F8-F8F0-CE45BF190134}" dt="2018-12-28T13:23:22.194" v="3410" actId="20577"/>
          <ac:spMkLst>
            <pc:docMk/>
            <pc:sldMk cId="2491367447" sldId="273"/>
            <ac:spMk id="2" creationId="{CD0385CA-E00E-4380-A97E-3946E6539EDB}"/>
          </ac:spMkLst>
        </pc:spChg>
        <pc:spChg chg="mod">
          <ac:chgData name="Minae Lee" userId="S::minae@nucamp.co::fd8661ea-038b-4311-9694-b703622d7ae4" providerId="AD" clId="Web-{DACBA841-1787-B7F8-F8F0-CE45BF190134}" dt="2018-12-28T13:20:24.194" v="3331" actId="20577"/>
          <ac:spMkLst>
            <pc:docMk/>
            <pc:sldMk cId="2491367447" sldId="273"/>
            <ac:spMk id="3" creationId="{F6F0D004-9A1B-4747-A7CB-DC1F2C6656B7}"/>
          </ac:spMkLst>
        </pc:spChg>
        <pc:spChg chg="del mod">
          <ac:chgData name="Minae Lee" userId="S::minae@nucamp.co::fd8661ea-038b-4311-9694-b703622d7ae4" providerId="AD" clId="Web-{DACBA841-1787-B7F8-F8F0-CE45BF190134}" dt="2018-12-28T13:20:09.866" v="3329"/>
          <ac:spMkLst>
            <pc:docMk/>
            <pc:sldMk cId="2491367447" sldId="273"/>
            <ac:spMk id="4" creationId="{5E399EE8-0E96-40C7-88E6-AF4B53C8F4B9}"/>
          </ac:spMkLst>
        </pc:spChg>
      </pc:sldChg>
      <pc:sldChg chg="modSp ord">
        <pc:chgData name="Minae Lee" userId="S::minae@nucamp.co::fd8661ea-038b-4311-9694-b703622d7ae4" providerId="AD" clId="Web-{DACBA841-1787-B7F8-F8F0-CE45BF190134}" dt="2018-12-28T13:07:38.346" v="3193" actId="14100"/>
        <pc:sldMkLst>
          <pc:docMk/>
          <pc:sldMk cId="2883527817" sldId="274"/>
        </pc:sldMkLst>
        <pc:spChg chg="mod">
          <ac:chgData name="Minae Lee" userId="S::minae@nucamp.co::fd8661ea-038b-4311-9694-b703622d7ae4" providerId="AD" clId="Web-{DACBA841-1787-B7F8-F8F0-CE45BF190134}" dt="2018-12-28T11:06:06.252" v="432" actId="20577"/>
          <ac:spMkLst>
            <pc:docMk/>
            <pc:sldMk cId="2883527817" sldId="274"/>
            <ac:spMk id="2" creationId="{18A777B2-7DEA-4E52-8451-CD2B9CECDF0F}"/>
          </ac:spMkLst>
        </pc:spChg>
        <pc:spChg chg="mod">
          <ac:chgData name="Minae Lee" userId="S::minae@nucamp.co::fd8661ea-038b-4311-9694-b703622d7ae4" providerId="AD" clId="Web-{DACBA841-1787-B7F8-F8F0-CE45BF190134}" dt="2018-12-28T13:07:38.346" v="3193" actId="14100"/>
          <ac:spMkLst>
            <pc:docMk/>
            <pc:sldMk cId="2883527817" sldId="274"/>
            <ac:spMk id="3" creationId="{34C1D091-0A13-4F5B-BF9F-C5734B28A0D1}"/>
          </ac:spMkLst>
        </pc:spChg>
      </pc:sldChg>
      <pc:sldChg chg="modSp">
        <pc:chgData name="Minae Lee" userId="S::minae@nucamp.co::fd8661ea-038b-4311-9694-b703622d7ae4" providerId="AD" clId="Web-{DACBA841-1787-B7F8-F8F0-CE45BF190134}" dt="2018-12-28T11:08:04.033" v="524" actId="20577"/>
        <pc:sldMkLst>
          <pc:docMk/>
          <pc:sldMk cId="99527065" sldId="275"/>
        </pc:sldMkLst>
        <pc:spChg chg="mod">
          <ac:chgData name="Minae Lee" userId="S::minae@nucamp.co::fd8661ea-038b-4311-9694-b703622d7ae4" providerId="AD" clId="Web-{DACBA841-1787-B7F8-F8F0-CE45BF190134}" dt="2018-12-28T11:08:04.033" v="524" actId="20577"/>
          <ac:spMkLst>
            <pc:docMk/>
            <pc:sldMk cId="99527065" sldId="275"/>
            <ac:spMk id="3" creationId="{CA3BAC1D-EC45-4E8C-BBFF-E1E43F839454}"/>
          </ac:spMkLst>
        </pc:spChg>
      </pc:sldChg>
      <pc:sldChg chg="modSp">
        <pc:chgData name="Minae Lee" userId="S::minae@nucamp.co::fd8661ea-038b-4311-9694-b703622d7ae4" providerId="AD" clId="Web-{DACBA841-1787-B7F8-F8F0-CE45BF190134}" dt="2018-12-28T13:10:09.362" v="3268" actId="1076"/>
        <pc:sldMkLst>
          <pc:docMk/>
          <pc:sldMk cId="2328773538" sldId="276"/>
        </pc:sldMkLst>
        <pc:spChg chg="mod">
          <ac:chgData name="Minae Lee" userId="S::minae@nucamp.co::fd8661ea-038b-4311-9694-b703622d7ae4" providerId="AD" clId="Web-{DACBA841-1787-B7F8-F8F0-CE45BF190134}" dt="2018-12-28T11:09:02.377" v="609" actId="1076"/>
          <ac:spMkLst>
            <pc:docMk/>
            <pc:sldMk cId="2328773538" sldId="276"/>
            <ac:spMk id="5" creationId="{F347FDC2-363D-4BC9-ABB2-EFE4C9D7E2A0}"/>
          </ac:spMkLst>
        </pc:spChg>
        <pc:spChg chg="mod">
          <ac:chgData name="Minae Lee" userId="S::minae@nucamp.co::fd8661ea-038b-4311-9694-b703622d7ae4" providerId="AD" clId="Web-{DACBA841-1787-B7F8-F8F0-CE45BF190134}" dt="2018-12-28T13:06:17.018" v="3187" actId="20577"/>
          <ac:spMkLst>
            <pc:docMk/>
            <pc:sldMk cId="2328773538" sldId="276"/>
            <ac:spMk id="6" creationId="{F9FA2B1C-691F-4937-9289-D5426CF54E5A}"/>
          </ac:spMkLst>
        </pc:spChg>
        <pc:graphicFrameChg chg="mod modGraphic">
          <ac:chgData name="Minae Lee" userId="S::minae@nucamp.co::fd8661ea-038b-4311-9694-b703622d7ae4" providerId="AD" clId="Web-{DACBA841-1787-B7F8-F8F0-CE45BF190134}" dt="2018-12-28T13:10:09.362" v="3268" actId="1076"/>
          <ac:graphicFrameMkLst>
            <pc:docMk/>
            <pc:sldMk cId="2328773538" sldId="276"/>
            <ac:graphicFrameMk id="8" creationId="{8AF2553C-45E1-4974-BFD3-656ABC371743}"/>
          </ac:graphicFrameMkLst>
        </pc:graphicFrameChg>
      </pc:sldChg>
      <pc:sldChg chg="modSp">
        <pc:chgData name="Minae Lee" userId="S::minae@nucamp.co::fd8661ea-038b-4311-9694-b703622d7ae4" providerId="AD" clId="Web-{DACBA841-1787-B7F8-F8F0-CE45BF190134}" dt="2018-12-28T12:49:40.394" v="2857" actId="20577"/>
        <pc:sldMkLst>
          <pc:docMk/>
          <pc:sldMk cId="1872963930" sldId="277"/>
        </pc:sldMkLst>
        <pc:spChg chg="mod">
          <ac:chgData name="Minae Lee" userId="S::minae@nucamp.co::fd8661ea-038b-4311-9694-b703622d7ae4" providerId="AD" clId="Web-{DACBA841-1787-B7F8-F8F0-CE45BF190134}" dt="2018-12-28T12:49:40.394" v="2857" actId="20577"/>
          <ac:spMkLst>
            <pc:docMk/>
            <pc:sldMk cId="1872963930" sldId="277"/>
            <ac:spMk id="2" creationId="{94EAF096-08A9-41DD-86D6-860998D9FF08}"/>
          </ac:spMkLst>
        </pc:spChg>
        <pc:spChg chg="mod">
          <ac:chgData name="Minae Lee" userId="S::minae@nucamp.co::fd8661ea-038b-4311-9694-b703622d7ae4" providerId="AD" clId="Web-{DACBA841-1787-B7F8-F8F0-CE45BF190134}" dt="2018-12-28T11:16:28.768" v="1007" actId="20577"/>
          <ac:spMkLst>
            <pc:docMk/>
            <pc:sldMk cId="1872963930" sldId="277"/>
            <ac:spMk id="3" creationId="{1C7A8A1B-4B95-468F-8D4D-4D02BDF20541}"/>
          </ac:spMkLst>
        </pc:spChg>
      </pc:sldChg>
      <pc:sldChg chg="modSp new">
        <pc:chgData name="Minae Lee" userId="S::minae@nucamp.co::fd8661ea-038b-4311-9694-b703622d7ae4" providerId="AD" clId="Web-{DACBA841-1787-B7F8-F8F0-CE45BF190134}" dt="2018-12-28T12:54:17.144" v="3011" actId="20577"/>
        <pc:sldMkLst>
          <pc:docMk/>
          <pc:sldMk cId="888934836" sldId="278"/>
        </pc:sldMkLst>
        <pc:spChg chg="mod">
          <ac:chgData name="Minae Lee" userId="S::minae@nucamp.co::fd8661ea-038b-4311-9694-b703622d7ae4" providerId="AD" clId="Web-{DACBA841-1787-B7F8-F8F0-CE45BF190134}" dt="2018-12-28T12:52:23.644" v="2957" actId="20577"/>
          <ac:spMkLst>
            <pc:docMk/>
            <pc:sldMk cId="888934836" sldId="278"/>
            <ac:spMk id="2" creationId="{0AE1C4C3-BA28-43FF-99A4-DDF3C45CB1D1}"/>
          </ac:spMkLst>
        </pc:spChg>
        <pc:spChg chg="mod">
          <ac:chgData name="Minae Lee" userId="S::minae@nucamp.co::fd8661ea-038b-4311-9694-b703622d7ae4" providerId="AD" clId="Web-{DACBA841-1787-B7F8-F8F0-CE45BF190134}" dt="2018-12-28T12:54:17.144" v="3011" actId="20577"/>
          <ac:spMkLst>
            <pc:docMk/>
            <pc:sldMk cId="888934836" sldId="278"/>
            <ac:spMk id="3" creationId="{78598048-45B3-4967-BA21-6ED180097152}"/>
          </ac:spMkLst>
        </pc:spChg>
      </pc:sldChg>
      <pc:sldChg chg="addSp delSp modSp new">
        <pc:chgData name="Minae Lee" userId="S::minae@nucamp.co::fd8661ea-038b-4311-9694-b703622d7ae4" providerId="AD" clId="Web-{DACBA841-1787-B7F8-F8F0-CE45BF190134}" dt="2018-12-28T11:53:04.083" v="1909" actId="14100"/>
        <pc:sldMkLst>
          <pc:docMk/>
          <pc:sldMk cId="4172846020" sldId="279"/>
        </pc:sldMkLst>
        <pc:spChg chg="mod">
          <ac:chgData name="Minae Lee" userId="S::minae@nucamp.co::fd8661ea-038b-4311-9694-b703622d7ae4" providerId="AD" clId="Web-{DACBA841-1787-B7F8-F8F0-CE45BF190134}" dt="2018-12-28T11:39:19.164" v="1874" actId="20577"/>
          <ac:spMkLst>
            <pc:docMk/>
            <pc:sldMk cId="4172846020" sldId="279"/>
            <ac:spMk id="2" creationId="{DEFAAE15-FB7F-47E4-84D1-0FDDC58A5C5D}"/>
          </ac:spMkLst>
        </pc:spChg>
        <pc:spChg chg="del">
          <ac:chgData name="Minae Lee" userId="S::minae@nucamp.co::fd8661ea-038b-4311-9694-b703622d7ae4" providerId="AD" clId="Web-{DACBA841-1787-B7F8-F8F0-CE45BF190134}" dt="2018-12-28T11:45:06.344" v="1877"/>
          <ac:spMkLst>
            <pc:docMk/>
            <pc:sldMk cId="4172846020" sldId="279"/>
            <ac:spMk id="3" creationId="{1082FCE3-BC2E-435F-84E9-6EC1A233627B}"/>
          </ac:spMkLst>
        </pc:spChg>
        <pc:spChg chg="add del mod">
          <ac:chgData name="Minae Lee" userId="S::minae@nucamp.co::fd8661ea-038b-4311-9694-b703622d7ae4" providerId="AD" clId="Web-{DACBA841-1787-B7F8-F8F0-CE45BF190134}" dt="2018-12-28T11:47:00.172" v="1879"/>
          <ac:spMkLst>
            <pc:docMk/>
            <pc:sldMk cId="4172846020" sldId="279"/>
            <ac:spMk id="7" creationId="{0767021F-305B-4FCF-84F6-26F3861DD4CB}"/>
          </ac:spMkLst>
        </pc:spChg>
        <pc:spChg chg="add del mod">
          <ac:chgData name="Minae Lee" userId="S::minae@nucamp.co::fd8661ea-038b-4311-9694-b703622d7ae4" providerId="AD" clId="Web-{DACBA841-1787-B7F8-F8F0-CE45BF190134}" dt="2018-12-28T11:47:32.782" v="1881"/>
          <ac:spMkLst>
            <pc:docMk/>
            <pc:sldMk cId="4172846020" sldId="279"/>
            <ac:spMk id="11" creationId="{BD9353CD-0182-4AFF-872F-E13EF5F3464D}"/>
          </ac:spMkLst>
        </pc:spChg>
        <pc:spChg chg="add mod">
          <ac:chgData name="Minae Lee" userId="S::minae@nucamp.co::fd8661ea-038b-4311-9694-b703622d7ae4" providerId="AD" clId="Web-{DACBA841-1787-B7F8-F8F0-CE45BF190134}" dt="2018-12-28T11:48:52.909" v="1894" actId="1076"/>
          <ac:spMkLst>
            <pc:docMk/>
            <pc:sldMk cId="4172846020" sldId="279"/>
            <ac:spMk id="15" creationId="{C6449A7A-0CC2-4F7B-963D-D20BE220AC61}"/>
          </ac:spMkLst>
        </pc:spChg>
        <pc:spChg chg="add mod">
          <ac:chgData name="Minae Lee" userId="S::minae@nucamp.co::fd8661ea-038b-4311-9694-b703622d7ae4" providerId="AD" clId="Web-{DACBA841-1787-B7F8-F8F0-CE45BF190134}" dt="2018-12-28T11:53:04.083" v="1909" actId="14100"/>
          <ac:spMkLst>
            <pc:docMk/>
            <pc:sldMk cId="4172846020" sldId="279"/>
            <ac:spMk id="17" creationId="{CD220AF1-299E-472E-93EB-0C1F80FDA044}"/>
          </ac:spMkLst>
        </pc:spChg>
        <pc:picChg chg="add del mod ord">
          <ac:chgData name="Minae Lee" userId="S::minae@nucamp.co::fd8661ea-038b-4311-9694-b703622d7ae4" providerId="AD" clId="Web-{DACBA841-1787-B7F8-F8F0-CE45BF190134}" dt="2018-12-28T11:45:12.329" v="1878"/>
          <ac:picMkLst>
            <pc:docMk/>
            <pc:sldMk cId="4172846020" sldId="279"/>
            <ac:picMk id="4" creationId="{BBE3DAD6-863E-4CB9-9FD2-CBBBA55E72B1}"/>
          </ac:picMkLst>
        </pc:picChg>
        <pc:picChg chg="add del mod ord">
          <ac:chgData name="Minae Lee" userId="S::minae@nucamp.co::fd8661ea-038b-4311-9694-b703622d7ae4" providerId="AD" clId="Web-{DACBA841-1787-B7F8-F8F0-CE45BF190134}" dt="2018-12-28T11:47:03.578" v="1880"/>
          <ac:picMkLst>
            <pc:docMk/>
            <pc:sldMk cId="4172846020" sldId="279"/>
            <ac:picMk id="8" creationId="{9C587030-F74D-48AB-AABC-AB44157BC382}"/>
          </ac:picMkLst>
        </pc:picChg>
        <pc:picChg chg="add mod ord">
          <ac:chgData name="Minae Lee" userId="S::minae@nucamp.co::fd8661ea-038b-4311-9694-b703622d7ae4" providerId="AD" clId="Web-{DACBA841-1787-B7F8-F8F0-CE45BF190134}" dt="2018-12-28T11:47:43.266" v="1882"/>
          <ac:picMkLst>
            <pc:docMk/>
            <pc:sldMk cId="4172846020" sldId="279"/>
            <ac:picMk id="12" creationId="{FC01EDEA-1D05-42CC-9BE2-5B063C0F19C1}"/>
          </ac:picMkLst>
        </pc:picChg>
        <pc:cxnChg chg="add del mod">
          <ac:chgData name="Minae Lee" userId="S::minae@nucamp.co::fd8661ea-038b-4311-9694-b703622d7ae4" providerId="AD" clId="Web-{DACBA841-1787-B7F8-F8F0-CE45BF190134}" dt="2018-12-28T11:48:55.362" v="1895"/>
          <ac:cxnSpMkLst>
            <pc:docMk/>
            <pc:sldMk cId="4172846020" sldId="279"/>
            <ac:cxnSpMk id="14" creationId="{C0D2D3AB-DBFC-49F4-9DD4-C2A7660ADA71}"/>
          </ac:cxnSpMkLst>
        </pc:cxnChg>
        <pc:cxnChg chg="add mod">
          <ac:chgData name="Minae Lee" userId="S::minae@nucamp.co::fd8661ea-038b-4311-9694-b703622d7ae4" providerId="AD" clId="Web-{DACBA841-1787-B7F8-F8F0-CE45BF190134}" dt="2018-12-28T11:52:28.065" v="1904" actId="1076"/>
          <ac:cxnSpMkLst>
            <pc:docMk/>
            <pc:sldMk cId="4172846020" sldId="279"/>
            <ac:cxnSpMk id="16" creationId="{182DCE22-5366-488C-A6B1-C25424424259}"/>
          </ac:cxnSpMkLst>
        </pc:cxnChg>
      </pc:sldChg>
      <pc:sldChg chg="modSp new">
        <pc:chgData name="Minae Lee" userId="S::minae@nucamp.co::fd8661ea-038b-4311-9694-b703622d7ae4" providerId="AD" clId="Web-{DACBA841-1787-B7F8-F8F0-CE45BF190134}" dt="2018-12-28T12:31:15.084" v="2391" actId="20577"/>
        <pc:sldMkLst>
          <pc:docMk/>
          <pc:sldMk cId="922741739" sldId="280"/>
        </pc:sldMkLst>
        <pc:spChg chg="mod">
          <ac:chgData name="Minae Lee" userId="S::minae@nucamp.co::fd8661ea-038b-4311-9694-b703622d7ae4" providerId="AD" clId="Web-{DACBA841-1787-B7F8-F8F0-CE45BF190134}" dt="2018-12-28T12:31:15.084" v="2391" actId="20577"/>
          <ac:spMkLst>
            <pc:docMk/>
            <pc:sldMk cId="922741739" sldId="280"/>
            <ac:spMk id="2" creationId="{836D9767-F61A-4611-AF39-DA911A8E33A7}"/>
          </ac:spMkLst>
        </pc:spChg>
        <pc:spChg chg="mod">
          <ac:chgData name="Minae Lee" userId="S::minae@nucamp.co::fd8661ea-038b-4311-9694-b703622d7ae4" providerId="AD" clId="Web-{DACBA841-1787-B7F8-F8F0-CE45BF190134}" dt="2018-12-28T12:30:57.974" v="2387" actId="20577"/>
          <ac:spMkLst>
            <pc:docMk/>
            <pc:sldMk cId="922741739" sldId="280"/>
            <ac:spMk id="3" creationId="{4E4ED2CD-1C00-406F-B012-9FC33493F5BC}"/>
          </ac:spMkLst>
        </pc:spChg>
      </pc:sldChg>
      <pc:sldChg chg="addSp delSp modSp new">
        <pc:chgData name="Minae Lee" userId="S::minae@nucamp.co::fd8661ea-038b-4311-9694-b703622d7ae4" providerId="AD" clId="Web-{DACBA841-1787-B7F8-F8F0-CE45BF190134}" dt="2018-12-28T12:49:07.832" v="2840" actId="20577"/>
        <pc:sldMkLst>
          <pc:docMk/>
          <pc:sldMk cId="2956745302" sldId="281"/>
        </pc:sldMkLst>
        <pc:spChg chg="del">
          <ac:chgData name="Minae Lee" userId="S::minae@nucamp.co::fd8661ea-038b-4311-9694-b703622d7ae4" providerId="AD" clId="Web-{DACBA841-1787-B7F8-F8F0-CE45BF190134}" dt="2018-12-28T12:31:20.256" v="2394"/>
          <ac:spMkLst>
            <pc:docMk/>
            <pc:sldMk cId="2956745302" sldId="281"/>
            <ac:spMk id="2" creationId="{382FAAA0-98C8-4D6A-8D55-3F6DF50774F8}"/>
          </ac:spMkLst>
        </pc:spChg>
        <pc:spChg chg="mod">
          <ac:chgData name="Minae Lee" userId="S::minae@nucamp.co::fd8661ea-038b-4311-9694-b703622d7ae4" providerId="AD" clId="Web-{DACBA841-1787-B7F8-F8F0-CE45BF190134}" dt="2018-12-28T12:45:21.439" v="2801" actId="20577"/>
          <ac:spMkLst>
            <pc:docMk/>
            <pc:sldMk cId="2956745302" sldId="281"/>
            <ac:spMk id="3" creationId="{F341ADE5-76AD-4A87-B465-31FE5093C665}"/>
          </ac:spMkLst>
        </pc:spChg>
        <pc:spChg chg="add mod">
          <ac:chgData name="Minae Lee" userId="S::minae@nucamp.co::fd8661ea-038b-4311-9694-b703622d7ae4" providerId="AD" clId="Web-{DACBA841-1787-B7F8-F8F0-CE45BF190134}" dt="2018-12-28T12:49:07.832" v="2840" actId="20577"/>
          <ac:spMkLst>
            <pc:docMk/>
            <pc:sldMk cId="2956745302" sldId="281"/>
            <ac:spMk id="5" creationId="{9C0588A3-3CA7-4008-9057-82F0F9CA6E93}"/>
          </ac:spMkLst>
        </pc:spChg>
      </pc:sldChg>
      <pc:sldChg chg="addSp delSp modSp new del">
        <pc:chgData name="Minae Lee" userId="S::minae@nucamp.co::fd8661ea-038b-4311-9694-b703622d7ae4" providerId="AD" clId="Web-{DACBA841-1787-B7F8-F8F0-CE45BF190134}" dt="2018-12-28T12:46:04.971" v="2814"/>
        <pc:sldMkLst>
          <pc:docMk/>
          <pc:sldMk cId="1306377743" sldId="282"/>
        </pc:sldMkLst>
        <pc:spChg chg="mod">
          <ac:chgData name="Minae Lee" userId="S::minae@nucamp.co::fd8661ea-038b-4311-9694-b703622d7ae4" providerId="AD" clId="Web-{DACBA841-1787-B7F8-F8F0-CE45BF190134}" dt="2018-12-28T12:45:49.267" v="2812" actId="14100"/>
          <ac:spMkLst>
            <pc:docMk/>
            <pc:sldMk cId="1306377743" sldId="282"/>
            <ac:spMk id="2" creationId="{8EAACD6A-B48B-47D6-A609-07CF8309E7D7}"/>
          </ac:spMkLst>
        </pc:spChg>
        <pc:spChg chg="del">
          <ac:chgData name="Minae Lee" userId="S::minae@nucamp.co::fd8661ea-038b-4311-9694-b703622d7ae4" providerId="AD" clId="Web-{DACBA841-1787-B7F8-F8F0-CE45BF190134}" dt="2018-12-28T12:45:25.032" v="2804"/>
          <ac:spMkLst>
            <pc:docMk/>
            <pc:sldMk cId="1306377743" sldId="282"/>
            <ac:spMk id="3" creationId="{4143071E-EE2C-4EAC-9620-77C93CF6D515}"/>
          </ac:spMkLst>
        </pc:spChg>
        <pc:spChg chg="add">
          <ac:chgData name="Minae Lee" userId="S::minae@nucamp.co::fd8661ea-038b-4311-9694-b703622d7ae4" providerId="AD" clId="Web-{DACBA841-1787-B7F8-F8F0-CE45BF190134}" dt="2018-12-28T12:45:56.174" v="2813"/>
          <ac:spMkLst>
            <pc:docMk/>
            <pc:sldMk cId="1306377743" sldId="282"/>
            <ac:spMk id="6" creationId="{353D8CAE-0C77-4791-B45D-D41D19D68157}"/>
          </ac:spMkLst>
        </pc:spChg>
        <pc:picChg chg="add mod ord">
          <ac:chgData name="Minae Lee" userId="S::minae@nucamp.co::fd8661ea-038b-4311-9694-b703622d7ae4" providerId="AD" clId="Web-{DACBA841-1787-B7F8-F8F0-CE45BF190134}" dt="2018-12-28T12:45:25.032" v="2804"/>
          <ac:picMkLst>
            <pc:docMk/>
            <pc:sldMk cId="1306377743" sldId="282"/>
            <ac:picMk id="4" creationId="{1B306F78-5F8C-469A-9D32-3BCEE22B910C}"/>
          </ac:picMkLst>
        </pc:picChg>
      </pc:sldChg>
      <pc:sldChg chg="modSp new">
        <pc:chgData name="Minae Lee" userId="S::minae@nucamp.co::fd8661ea-038b-4311-9694-b703622d7ae4" providerId="AD" clId="Web-{DACBA841-1787-B7F8-F8F0-CE45BF190134}" dt="2018-12-28T13:08:00.659" v="3200" actId="20577"/>
        <pc:sldMkLst>
          <pc:docMk/>
          <pc:sldMk cId="2233728431" sldId="282"/>
        </pc:sldMkLst>
        <pc:spChg chg="mod">
          <ac:chgData name="Minae Lee" userId="S::minae@nucamp.co::fd8661ea-038b-4311-9694-b703622d7ae4" providerId="AD" clId="Web-{DACBA841-1787-B7F8-F8F0-CE45BF190134}" dt="2018-12-28T13:08:00.659" v="3200" actId="20577"/>
          <ac:spMkLst>
            <pc:docMk/>
            <pc:sldMk cId="2233728431" sldId="282"/>
            <ac:spMk id="2" creationId="{E739D1A8-2712-453D-B7A6-A6C2DFE31BAB}"/>
          </ac:spMkLst>
        </pc:spChg>
      </pc:sldChg>
      <pc:sldChg chg="modSp new">
        <pc:chgData name="Minae Lee" userId="S::minae@nucamp.co::fd8661ea-038b-4311-9694-b703622d7ae4" providerId="AD" clId="Web-{DACBA841-1787-B7F8-F8F0-CE45BF190134}" dt="2018-12-28T12:58:00.006" v="3028" actId="20577"/>
        <pc:sldMkLst>
          <pc:docMk/>
          <pc:sldMk cId="32874104" sldId="283"/>
        </pc:sldMkLst>
        <pc:spChg chg="mod">
          <ac:chgData name="Minae Lee" userId="S::minae@nucamp.co::fd8661ea-038b-4311-9694-b703622d7ae4" providerId="AD" clId="Web-{DACBA841-1787-B7F8-F8F0-CE45BF190134}" dt="2018-12-28T12:58:00.006" v="3028" actId="20577"/>
          <ac:spMkLst>
            <pc:docMk/>
            <pc:sldMk cId="32874104" sldId="283"/>
            <ac:spMk id="2" creationId="{D52C0DCE-D3A6-48D3-8721-48660E57A314}"/>
          </ac:spMkLst>
        </pc:spChg>
      </pc:sldChg>
      <pc:sldChg chg="modSp new">
        <pc:chgData name="Minae Lee" userId="S::minae@nucamp.co::fd8661ea-038b-4311-9694-b703622d7ae4" providerId="AD" clId="Web-{DACBA841-1787-B7F8-F8F0-CE45BF190134}" dt="2018-12-28T13:00:01.931" v="3060" actId="20577"/>
        <pc:sldMkLst>
          <pc:docMk/>
          <pc:sldMk cId="3997666726" sldId="284"/>
        </pc:sldMkLst>
        <pc:spChg chg="mod">
          <ac:chgData name="Minae Lee" userId="S::minae@nucamp.co::fd8661ea-038b-4311-9694-b703622d7ae4" providerId="AD" clId="Web-{DACBA841-1787-B7F8-F8F0-CE45BF190134}" dt="2018-12-28T13:00:01.931" v="3060" actId="20577"/>
          <ac:spMkLst>
            <pc:docMk/>
            <pc:sldMk cId="3997666726" sldId="284"/>
            <ac:spMk id="2" creationId="{F2471FA0-D7BE-4BEA-AE4E-34AE59117FA5}"/>
          </ac:spMkLst>
        </pc:spChg>
        <pc:spChg chg="mod">
          <ac:chgData name="Minae Lee" userId="S::minae@nucamp.co::fd8661ea-038b-4311-9694-b703622d7ae4" providerId="AD" clId="Web-{DACBA841-1787-B7F8-F8F0-CE45BF190134}" dt="2018-12-28T12:59:19.132" v="3055" actId="20577"/>
          <ac:spMkLst>
            <pc:docMk/>
            <pc:sldMk cId="3997666726" sldId="284"/>
            <ac:spMk id="3" creationId="{0C8F1D74-327D-4D9B-AF4A-A8DA14F41192}"/>
          </ac:spMkLst>
        </pc:spChg>
      </pc:sldChg>
      <pc:sldChg chg="modSp new">
        <pc:chgData name="Minae Lee" userId="S::minae@nucamp.co::fd8661ea-038b-4311-9694-b703622d7ae4" providerId="AD" clId="Web-{DACBA841-1787-B7F8-F8F0-CE45BF190134}" dt="2018-12-28T13:08:35.299" v="3222" actId="20577"/>
        <pc:sldMkLst>
          <pc:docMk/>
          <pc:sldMk cId="3289720513" sldId="285"/>
        </pc:sldMkLst>
        <pc:spChg chg="mod">
          <ac:chgData name="Minae Lee" userId="S::minae@nucamp.co::fd8661ea-038b-4311-9694-b703622d7ae4" providerId="AD" clId="Web-{DACBA841-1787-B7F8-F8F0-CE45BF190134}" dt="2018-12-28T13:08:35.299" v="3222" actId="20577"/>
          <ac:spMkLst>
            <pc:docMk/>
            <pc:sldMk cId="3289720513" sldId="285"/>
            <ac:spMk id="2" creationId="{255F3718-CEBF-4741-B7A7-DA1E75C2C8EB}"/>
          </ac:spMkLst>
        </pc:spChg>
      </pc:sldChg>
      <pc:sldChg chg="modSp new">
        <pc:chgData name="Minae Lee" userId="S::minae@nucamp.co::fd8661ea-038b-4311-9694-b703622d7ae4" providerId="AD" clId="Web-{DACBA841-1787-B7F8-F8F0-CE45BF190134}" dt="2018-12-28T13:08:45.440" v="3228" actId="20577"/>
        <pc:sldMkLst>
          <pc:docMk/>
          <pc:sldMk cId="637086965" sldId="286"/>
        </pc:sldMkLst>
        <pc:spChg chg="mod">
          <ac:chgData name="Minae Lee" userId="S::minae@nucamp.co::fd8661ea-038b-4311-9694-b703622d7ae4" providerId="AD" clId="Web-{DACBA841-1787-B7F8-F8F0-CE45BF190134}" dt="2018-12-28T13:08:45.440" v="3228" actId="20577"/>
          <ac:spMkLst>
            <pc:docMk/>
            <pc:sldMk cId="637086965" sldId="286"/>
            <ac:spMk id="2" creationId="{A762D4AF-2BCD-4DF1-A574-5FD2D676A865}"/>
          </ac:spMkLst>
        </pc:spChg>
      </pc:sldChg>
      <pc:sldChg chg="modSp new">
        <pc:chgData name="Minae Lee" userId="S::minae@nucamp.co::fd8661ea-038b-4311-9694-b703622d7ae4" providerId="AD" clId="Web-{DACBA841-1787-B7F8-F8F0-CE45BF190134}" dt="2018-12-28T13:09:06.877" v="3240" actId="20577"/>
        <pc:sldMkLst>
          <pc:docMk/>
          <pc:sldMk cId="2577217723" sldId="287"/>
        </pc:sldMkLst>
        <pc:spChg chg="mod">
          <ac:chgData name="Minae Lee" userId="S::minae@nucamp.co::fd8661ea-038b-4311-9694-b703622d7ae4" providerId="AD" clId="Web-{DACBA841-1787-B7F8-F8F0-CE45BF190134}" dt="2018-12-28T13:09:06.877" v="3240" actId="20577"/>
          <ac:spMkLst>
            <pc:docMk/>
            <pc:sldMk cId="2577217723" sldId="287"/>
            <ac:spMk id="2" creationId="{4A758C48-3D27-45A4-AE63-259BC3A42865}"/>
          </ac:spMkLst>
        </pc:spChg>
      </pc:sldChg>
      <pc:sldChg chg="new del">
        <pc:chgData name="Minae Lee" userId="S::minae@nucamp.co::fd8661ea-038b-4311-9694-b703622d7ae4" providerId="AD" clId="Web-{DACBA841-1787-B7F8-F8F0-CE45BF190134}" dt="2018-12-28T13:18:29.944" v="3283"/>
        <pc:sldMkLst>
          <pc:docMk/>
          <pc:sldMk cId="742730684" sldId="288"/>
        </pc:sldMkLst>
      </pc:sldChg>
      <pc:sldChg chg="modSp add">
        <pc:chgData name="Minae Lee" userId="S::minae@nucamp.co::fd8661ea-038b-4311-9694-b703622d7ae4" providerId="AD" clId="Web-{DACBA841-1787-B7F8-F8F0-CE45BF190134}" dt="2018-12-28T13:19:57.663" v="3323" actId="20577"/>
        <pc:sldMkLst>
          <pc:docMk/>
          <pc:sldMk cId="2666283915" sldId="289"/>
        </pc:sldMkLst>
        <pc:spChg chg="mod">
          <ac:chgData name="Minae Lee" userId="S::minae@nucamp.co::fd8661ea-038b-4311-9694-b703622d7ae4" providerId="AD" clId="Web-{DACBA841-1787-B7F8-F8F0-CE45BF190134}" dt="2018-12-28T13:18:45.507" v="3286" actId="20577"/>
          <ac:spMkLst>
            <pc:docMk/>
            <pc:sldMk cId="2666283915" sldId="289"/>
            <ac:spMk id="2" creationId="{32DB5EF3-FBFE-4DAC-A331-2DD3CC0C4CED}"/>
          </ac:spMkLst>
        </pc:spChg>
        <pc:spChg chg="mod">
          <ac:chgData name="Minae Lee" userId="S::minae@nucamp.co::fd8661ea-038b-4311-9694-b703622d7ae4" providerId="AD" clId="Web-{DACBA841-1787-B7F8-F8F0-CE45BF190134}" dt="2018-12-28T13:19:57.663" v="3323" actId="20577"/>
          <ac:spMkLst>
            <pc:docMk/>
            <pc:sldMk cId="2666283915" sldId="289"/>
            <ac:spMk id="3" creationId="{228B703E-1628-4A48-9BF0-2E307E7E70BB}"/>
          </ac:spMkLst>
        </pc:spChg>
      </pc:sldChg>
      <pc:sldChg chg="modSp new">
        <pc:chgData name="Minae Lee" userId="S::minae@nucamp.co::fd8661ea-038b-4311-9694-b703622d7ae4" providerId="AD" clId="Web-{DACBA841-1787-B7F8-F8F0-CE45BF190134}" dt="2018-12-28T13:23:27.381" v="3415" actId="20577"/>
        <pc:sldMkLst>
          <pc:docMk/>
          <pc:sldMk cId="478893242" sldId="290"/>
        </pc:sldMkLst>
        <pc:spChg chg="mod">
          <ac:chgData name="Minae Lee" userId="S::minae@nucamp.co::fd8661ea-038b-4311-9694-b703622d7ae4" providerId="AD" clId="Web-{DACBA841-1787-B7F8-F8F0-CE45BF190134}" dt="2018-12-28T13:23:27.381" v="3415" actId="20577"/>
          <ac:spMkLst>
            <pc:docMk/>
            <pc:sldMk cId="478893242" sldId="290"/>
            <ac:spMk id="2" creationId="{5AFDD178-94D0-4996-8E17-372CB633F459}"/>
          </ac:spMkLst>
        </pc:spChg>
      </pc:sldChg>
    </pc:docChg>
  </pc:docChgLst>
  <pc:docChgLst>
    <pc:chgData name="Minae Lee" userId="S::minae@nucamp.co::fd8661ea-038b-4311-9694-b703622d7ae4" providerId="AD" clId="Web-{2B3C91E3-AE33-7CC6-B28D-90DEB4FF1B72}"/>
    <pc:docChg chg="modSld">
      <pc:chgData name="Minae Lee" userId="S::minae@nucamp.co::fd8661ea-038b-4311-9694-b703622d7ae4" providerId="AD" clId="Web-{2B3C91E3-AE33-7CC6-B28D-90DEB4FF1B72}" dt="2018-12-30T23:31:30.610" v="19" actId="20577"/>
      <pc:docMkLst>
        <pc:docMk/>
      </pc:docMkLst>
      <pc:sldChg chg="modSp">
        <pc:chgData name="Minae Lee" userId="S::minae@nucamp.co::fd8661ea-038b-4311-9694-b703622d7ae4" providerId="AD" clId="Web-{2B3C91E3-AE33-7CC6-B28D-90DEB4FF1B72}" dt="2018-12-30T23:31:26.720" v="17" actId="20577"/>
        <pc:sldMkLst>
          <pc:docMk/>
          <pc:sldMk cId="3997666726" sldId="284"/>
        </pc:sldMkLst>
        <pc:spChg chg="mod">
          <ac:chgData name="Minae Lee" userId="S::minae@nucamp.co::fd8661ea-038b-4311-9694-b703622d7ae4" providerId="AD" clId="Web-{2B3C91E3-AE33-7CC6-B28D-90DEB4FF1B72}" dt="2018-12-30T23:31:17.923" v="0" actId="20577"/>
          <ac:spMkLst>
            <pc:docMk/>
            <pc:sldMk cId="3997666726" sldId="284"/>
            <ac:spMk id="2" creationId="{F2471FA0-D7BE-4BEA-AE4E-34AE59117FA5}"/>
          </ac:spMkLst>
        </pc:spChg>
        <pc:spChg chg="mod">
          <ac:chgData name="Minae Lee" userId="S::minae@nucamp.co::fd8661ea-038b-4311-9694-b703622d7ae4" providerId="AD" clId="Web-{2B3C91E3-AE33-7CC6-B28D-90DEB4FF1B72}" dt="2018-12-30T23:31:26.720" v="17" actId="20577"/>
          <ac:spMkLst>
            <pc:docMk/>
            <pc:sldMk cId="3997666726" sldId="284"/>
            <ac:spMk id="3" creationId="{0C8F1D74-327D-4D9B-AF4A-A8DA14F41192}"/>
          </ac:spMkLst>
        </pc:spChg>
      </pc:sldChg>
    </pc:docChg>
  </pc:docChgLst>
  <pc:docChgLst>
    <pc:chgData name="Minae Lee" userId="S::minae@nucamp.co::fd8661ea-038b-4311-9694-b703622d7ae4" providerId="AD" clId="Web-{96124498-EEF9-968B-647B-87666C9083AE}"/>
    <pc:docChg chg="addSld delSld modSld">
      <pc:chgData name="Minae Lee" userId="S::minae@nucamp.co::fd8661ea-038b-4311-9694-b703622d7ae4" providerId="AD" clId="Web-{96124498-EEF9-968B-647B-87666C9083AE}" dt="2019-01-10T04:33:50.621" v="436" actId="20577"/>
      <pc:docMkLst>
        <pc:docMk/>
      </pc:docMkLst>
      <pc:sldChg chg="modSp">
        <pc:chgData name="Minae Lee" userId="S::minae@nucamp.co::fd8661ea-038b-4311-9694-b703622d7ae4" providerId="AD" clId="Web-{96124498-EEF9-968B-647B-87666C9083AE}" dt="2019-01-10T04:28:35.328" v="293" actId="20577"/>
        <pc:sldMkLst>
          <pc:docMk/>
          <pc:sldMk cId="1878716109" sldId="271"/>
        </pc:sldMkLst>
        <pc:spChg chg="mod">
          <ac:chgData name="Minae Lee" userId="S::minae@nucamp.co::fd8661ea-038b-4311-9694-b703622d7ae4" providerId="AD" clId="Web-{96124498-EEF9-968B-647B-87666C9083AE}" dt="2019-01-10T04:28:35.328" v="293" actId="20577"/>
          <ac:spMkLst>
            <pc:docMk/>
            <pc:sldMk cId="1878716109" sldId="271"/>
            <ac:spMk id="3" creationId="{E6876F61-5CC2-4C72-BD4B-235BEDA3E018}"/>
          </ac:spMkLst>
        </pc:spChg>
      </pc:sldChg>
      <pc:sldChg chg="modSp">
        <pc:chgData name="Minae Lee" userId="S::minae@nucamp.co::fd8661ea-038b-4311-9694-b703622d7ae4" providerId="AD" clId="Web-{96124498-EEF9-968B-647B-87666C9083AE}" dt="2019-01-10T04:33:03.354" v="400" actId="20577"/>
        <pc:sldMkLst>
          <pc:docMk/>
          <pc:sldMk cId="2307958809" sldId="272"/>
        </pc:sldMkLst>
        <pc:spChg chg="mod">
          <ac:chgData name="Minae Lee" userId="S::minae@nucamp.co::fd8661ea-038b-4311-9694-b703622d7ae4" providerId="AD" clId="Web-{96124498-EEF9-968B-647B-87666C9083AE}" dt="2019-01-10T04:33:03.354" v="400" actId="20577"/>
          <ac:spMkLst>
            <pc:docMk/>
            <pc:sldMk cId="2307958809" sldId="272"/>
            <ac:spMk id="3" creationId="{6B1B4D4F-82AD-4A93-AFD2-07CD956DD99A}"/>
          </ac:spMkLst>
        </pc:spChg>
      </pc:sldChg>
      <pc:sldChg chg="modSp">
        <pc:chgData name="Minae Lee" userId="S::minae@nucamp.co::fd8661ea-038b-4311-9694-b703622d7ae4" providerId="AD" clId="Web-{96124498-EEF9-968B-647B-87666C9083AE}" dt="2019-01-10T04:33:50.605" v="435" actId="20577"/>
        <pc:sldMkLst>
          <pc:docMk/>
          <pc:sldMk cId="2491367447" sldId="273"/>
        </pc:sldMkLst>
        <pc:spChg chg="mod">
          <ac:chgData name="Minae Lee" userId="S::minae@nucamp.co::fd8661ea-038b-4311-9694-b703622d7ae4" providerId="AD" clId="Web-{96124498-EEF9-968B-647B-87666C9083AE}" dt="2019-01-10T04:33:50.605" v="435" actId="20577"/>
          <ac:spMkLst>
            <pc:docMk/>
            <pc:sldMk cId="2491367447" sldId="273"/>
            <ac:spMk id="3" creationId="{F6F0D004-9A1B-4747-A7CB-DC1F2C6656B7}"/>
          </ac:spMkLst>
        </pc:spChg>
      </pc:sldChg>
      <pc:sldChg chg="modSp">
        <pc:chgData name="Minae Lee" userId="S::minae@nucamp.co::fd8661ea-038b-4311-9694-b703622d7ae4" providerId="AD" clId="Web-{96124498-EEF9-968B-647B-87666C9083AE}" dt="2019-01-10T04:30:39.989" v="329" actId="20577"/>
        <pc:sldMkLst>
          <pc:docMk/>
          <pc:sldMk cId="1872963930" sldId="277"/>
        </pc:sldMkLst>
        <pc:spChg chg="mod">
          <ac:chgData name="Minae Lee" userId="S::minae@nucamp.co::fd8661ea-038b-4311-9694-b703622d7ae4" providerId="AD" clId="Web-{96124498-EEF9-968B-647B-87666C9083AE}" dt="2019-01-10T04:30:39.989" v="329" actId="20577"/>
          <ac:spMkLst>
            <pc:docMk/>
            <pc:sldMk cId="1872963930" sldId="277"/>
            <ac:spMk id="3" creationId="{1C7A8A1B-4B95-468F-8D4D-4D02BDF20541}"/>
          </ac:spMkLst>
        </pc:spChg>
      </pc:sldChg>
      <pc:sldChg chg="modSp">
        <pc:chgData name="Minae Lee" userId="S::minae@nucamp.co::fd8661ea-038b-4311-9694-b703622d7ae4" providerId="AD" clId="Web-{96124498-EEF9-968B-647B-87666C9083AE}" dt="2019-01-10T04:14:06.812" v="168" actId="20577"/>
        <pc:sldMkLst>
          <pc:docMk/>
          <pc:sldMk cId="888934836" sldId="278"/>
        </pc:sldMkLst>
        <pc:spChg chg="mod">
          <ac:chgData name="Minae Lee" userId="S::minae@nucamp.co::fd8661ea-038b-4311-9694-b703622d7ae4" providerId="AD" clId="Web-{96124498-EEF9-968B-647B-87666C9083AE}" dt="2019-01-10T04:14:06.812" v="168" actId="20577"/>
          <ac:spMkLst>
            <pc:docMk/>
            <pc:sldMk cId="888934836" sldId="278"/>
            <ac:spMk id="3" creationId="{78598048-45B3-4967-BA21-6ED180097152}"/>
          </ac:spMkLst>
        </pc:spChg>
      </pc:sldChg>
      <pc:sldChg chg="modSp">
        <pc:chgData name="Minae Lee" userId="S::minae@nucamp.co::fd8661ea-038b-4311-9694-b703622d7ae4" providerId="AD" clId="Web-{96124498-EEF9-968B-647B-87666C9083AE}" dt="2019-01-10T04:16:56.975" v="233" actId="20577"/>
        <pc:sldMkLst>
          <pc:docMk/>
          <pc:sldMk cId="4172846020" sldId="279"/>
        </pc:sldMkLst>
        <pc:spChg chg="mod">
          <ac:chgData name="Minae Lee" userId="S::minae@nucamp.co::fd8661ea-038b-4311-9694-b703622d7ae4" providerId="AD" clId="Web-{96124498-EEF9-968B-647B-87666C9083AE}" dt="2019-01-10T04:16:56.975" v="233" actId="20577"/>
          <ac:spMkLst>
            <pc:docMk/>
            <pc:sldMk cId="4172846020" sldId="279"/>
            <ac:spMk id="4" creationId="{02A64020-DA7C-42CC-A901-5EC122F7CBEB}"/>
          </ac:spMkLst>
        </pc:spChg>
      </pc:sldChg>
      <pc:sldChg chg="modSp">
        <pc:chgData name="Minae Lee" userId="S::minae@nucamp.co::fd8661ea-038b-4311-9694-b703622d7ae4" providerId="AD" clId="Web-{96124498-EEF9-968B-647B-87666C9083AE}" dt="2019-01-10T04:33:22.011" v="409" actId="20577"/>
        <pc:sldMkLst>
          <pc:docMk/>
          <pc:sldMk cId="478893242" sldId="290"/>
        </pc:sldMkLst>
        <pc:spChg chg="mod">
          <ac:chgData name="Minae Lee" userId="S::minae@nucamp.co::fd8661ea-038b-4311-9694-b703622d7ae4" providerId="AD" clId="Web-{96124498-EEF9-968B-647B-87666C9083AE}" dt="2019-01-10T04:33:22.011" v="409" actId="20577"/>
          <ac:spMkLst>
            <pc:docMk/>
            <pc:sldMk cId="478893242" sldId="290"/>
            <ac:spMk id="3" creationId="{22F8DB35-DCCD-4835-A961-4571BCC6EC89}"/>
          </ac:spMkLst>
        </pc:spChg>
      </pc:sldChg>
      <pc:sldChg chg="modSp">
        <pc:chgData name="Minae Lee" userId="S::minae@nucamp.co::fd8661ea-038b-4311-9694-b703622d7ae4" providerId="AD" clId="Web-{96124498-EEF9-968B-647B-87666C9083AE}" dt="2019-01-10T04:15:39.737" v="201" actId="20577"/>
        <pc:sldMkLst>
          <pc:docMk/>
          <pc:sldMk cId="379489004" sldId="291"/>
        </pc:sldMkLst>
        <pc:spChg chg="mod">
          <ac:chgData name="Minae Lee" userId="S::minae@nucamp.co::fd8661ea-038b-4311-9694-b703622d7ae4" providerId="AD" clId="Web-{96124498-EEF9-968B-647B-87666C9083AE}" dt="2019-01-10T04:15:39.737" v="201" actId="20577"/>
          <ac:spMkLst>
            <pc:docMk/>
            <pc:sldMk cId="379489004" sldId="291"/>
            <ac:spMk id="3" creationId="{1F8EFD27-2F0C-4B64-A022-CBD04559D0A6}"/>
          </ac:spMkLst>
        </pc:spChg>
      </pc:sldChg>
      <pc:sldChg chg="modSp">
        <pc:chgData name="Minae Lee" userId="S::minae@nucamp.co::fd8661ea-038b-4311-9694-b703622d7ae4" providerId="AD" clId="Web-{96124498-EEF9-968B-647B-87666C9083AE}" dt="2019-01-10T04:18:13.415" v="243" actId="20577"/>
        <pc:sldMkLst>
          <pc:docMk/>
          <pc:sldMk cId="4159991467" sldId="292"/>
        </pc:sldMkLst>
        <pc:spChg chg="mod">
          <ac:chgData name="Minae Lee" userId="S::minae@nucamp.co::fd8661ea-038b-4311-9694-b703622d7ae4" providerId="AD" clId="Web-{96124498-EEF9-968B-647B-87666C9083AE}" dt="2019-01-10T04:18:13.415" v="243" actId="20577"/>
          <ac:spMkLst>
            <pc:docMk/>
            <pc:sldMk cId="4159991467" sldId="292"/>
            <ac:spMk id="3" creationId="{84EB6794-920A-4A72-A80B-604BEDC8E7B4}"/>
          </ac:spMkLst>
        </pc:spChg>
      </pc:sldChg>
      <pc:sldChg chg="addSp modSp">
        <pc:chgData name="Minae Lee" userId="S::minae@nucamp.co::fd8661ea-038b-4311-9694-b703622d7ae4" providerId="AD" clId="Web-{96124498-EEF9-968B-647B-87666C9083AE}" dt="2019-01-10T03:46:16.830" v="69" actId="14100"/>
        <pc:sldMkLst>
          <pc:docMk/>
          <pc:sldMk cId="3367298997" sldId="293"/>
        </pc:sldMkLst>
        <pc:spChg chg="mod">
          <ac:chgData name="Minae Lee" userId="S::minae@nucamp.co::fd8661ea-038b-4311-9694-b703622d7ae4" providerId="AD" clId="Web-{96124498-EEF9-968B-647B-87666C9083AE}" dt="2019-01-10T03:44:25.810" v="53" actId="1076"/>
          <ac:spMkLst>
            <pc:docMk/>
            <pc:sldMk cId="3367298997" sldId="293"/>
            <ac:spMk id="3" creationId="{23C29764-D4F8-4504-A39F-93F51705473F}"/>
          </ac:spMkLst>
        </pc:spChg>
        <pc:spChg chg="add mod">
          <ac:chgData name="Minae Lee" userId="S::minae@nucamp.co::fd8661ea-038b-4311-9694-b703622d7ae4" providerId="AD" clId="Web-{96124498-EEF9-968B-647B-87666C9083AE}" dt="2019-01-10T03:46:16.830" v="69" actId="14100"/>
          <ac:spMkLst>
            <pc:docMk/>
            <pc:sldMk cId="3367298997" sldId="293"/>
            <ac:spMk id="8" creationId="{2537765B-4E42-4E43-84DF-323E0C47B725}"/>
          </ac:spMkLst>
        </pc:spChg>
        <pc:cxnChg chg="add mod">
          <ac:chgData name="Minae Lee" userId="S::minae@nucamp.co::fd8661ea-038b-4311-9694-b703622d7ae4" providerId="AD" clId="Web-{96124498-EEF9-968B-647B-87666C9083AE}" dt="2019-01-10T03:46:04.626" v="64" actId="14100"/>
          <ac:cxnSpMkLst>
            <pc:docMk/>
            <pc:sldMk cId="3367298997" sldId="293"/>
            <ac:cxnSpMk id="9" creationId="{FE13E437-80A4-4FC1-9EA3-00F23818BE8E}"/>
          </ac:cxnSpMkLst>
        </pc:cxnChg>
      </pc:sldChg>
      <pc:sldChg chg="modSp">
        <pc:chgData name="Minae Lee" userId="S::minae@nucamp.co::fd8661ea-038b-4311-9694-b703622d7ae4" providerId="AD" clId="Web-{96124498-EEF9-968B-647B-87666C9083AE}" dt="2019-01-10T04:14:57.751" v="178" actId="20577"/>
        <pc:sldMkLst>
          <pc:docMk/>
          <pc:sldMk cId="4260330946" sldId="295"/>
        </pc:sldMkLst>
        <pc:spChg chg="mod">
          <ac:chgData name="Minae Lee" userId="S::minae@nucamp.co::fd8661ea-038b-4311-9694-b703622d7ae4" providerId="AD" clId="Web-{96124498-EEF9-968B-647B-87666C9083AE}" dt="2019-01-10T04:14:57.751" v="178" actId="20577"/>
          <ac:spMkLst>
            <pc:docMk/>
            <pc:sldMk cId="4260330946" sldId="295"/>
            <ac:spMk id="3" creationId="{0FAF1F60-E283-49F0-8361-91FCA19F97E5}"/>
          </ac:spMkLst>
        </pc:spChg>
      </pc:sldChg>
      <pc:sldChg chg="modSp">
        <pc:chgData name="Minae Lee" userId="S::minae@nucamp.co::fd8661ea-038b-4311-9694-b703622d7ae4" providerId="AD" clId="Web-{96124498-EEF9-968B-647B-87666C9083AE}" dt="2019-01-10T04:31:27.788" v="354" actId="20577"/>
        <pc:sldMkLst>
          <pc:docMk/>
          <pc:sldMk cId="2787853068" sldId="296"/>
        </pc:sldMkLst>
        <pc:spChg chg="mod">
          <ac:chgData name="Minae Lee" userId="S::minae@nucamp.co::fd8661ea-038b-4311-9694-b703622d7ae4" providerId="AD" clId="Web-{96124498-EEF9-968B-647B-87666C9083AE}" dt="2019-01-10T04:31:27.788" v="354" actId="20577"/>
          <ac:spMkLst>
            <pc:docMk/>
            <pc:sldMk cId="2787853068" sldId="296"/>
            <ac:spMk id="3" creationId="{DBBBB9DA-8106-4E35-9B86-CA71260912AF}"/>
          </ac:spMkLst>
        </pc:spChg>
      </pc:sldChg>
      <pc:sldChg chg="modSp new del">
        <pc:chgData name="Minae Lee" userId="S::minae@nucamp.co::fd8661ea-038b-4311-9694-b703622d7ae4" providerId="AD" clId="Web-{96124498-EEF9-968B-647B-87666C9083AE}" dt="2019-01-10T04:19:34.793" v="249"/>
        <pc:sldMkLst>
          <pc:docMk/>
          <pc:sldMk cId="3571598659" sldId="299"/>
        </pc:sldMkLst>
        <pc:spChg chg="mod">
          <ac:chgData name="Minae Lee" userId="S::minae@nucamp.co::fd8661ea-038b-4311-9694-b703622d7ae4" providerId="AD" clId="Web-{96124498-EEF9-968B-647B-87666C9083AE}" dt="2019-01-10T04:19:14.589" v="246" actId="20577"/>
          <ac:spMkLst>
            <pc:docMk/>
            <pc:sldMk cId="3571598659" sldId="299"/>
            <ac:spMk id="3" creationId="{789C9B29-F5BF-4F38-8F03-B86D2A2F6661}"/>
          </ac:spMkLst>
        </pc:spChg>
      </pc:sldChg>
    </pc:docChg>
  </pc:docChgLst>
  <pc:docChgLst>
    <pc:chgData name="Minae Lee" userId="S::minae@nucamp.co::fd8661ea-038b-4311-9694-b703622d7ae4" providerId="AD" clId="Web-{B2B43FF4-3E97-B8C1-7FA9-EA5430ED0754}"/>
    <pc:docChg chg="modSld">
      <pc:chgData name="Minae Lee" userId="S::minae@nucamp.co::fd8661ea-038b-4311-9694-b703622d7ae4" providerId="AD" clId="Web-{B2B43FF4-3E97-B8C1-7FA9-EA5430ED0754}" dt="2019-01-07T22:39:16.334" v="497" actId="20577"/>
      <pc:docMkLst>
        <pc:docMk/>
      </pc:docMkLst>
      <pc:sldChg chg="modSp">
        <pc:chgData name="Minae Lee" userId="S::minae@nucamp.co::fd8661ea-038b-4311-9694-b703622d7ae4" providerId="AD" clId="Web-{B2B43FF4-3E97-B8C1-7FA9-EA5430ED0754}" dt="2019-01-07T22:39:16.334" v="496" actId="20577"/>
        <pc:sldMkLst>
          <pc:docMk/>
          <pc:sldMk cId="3234086397" sldId="294"/>
        </pc:sldMkLst>
        <pc:spChg chg="mod">
          <ac:chgData name="Minae Lee" userId="S::minae@nucamp.co::fd8661ea-038b-4311-9694-b703622d7ae4" providerId="AD" clId="Web-{B2B43FF4-3E97-B8C1-7FA9-EA5430ED0754}" dt="2019-01-07T22:39:16.334" v="496" actId="20577"/>
          <ac:spMkLst>
            <pc:docMk/>
            <pc:sldMk cId="3234086397" sldId="294"/>
            <ac:spMk id="3" creationId="{1DB37FCD-CE58-4265-8CCF-333206211BC6}"/>
          </ac:spMkLst>
        </pc:spChg>
      </pc:sldChg>
    </pc:docChg>
  </pc:docChgLst>
  <pc:docChgLst>
    <pc:chgData name="Minae Lee" userId="S::minae@nucamp.co::fd8661ea-038b-4311-9694-b703622d7ae4" providerId="AD" clId="Web-{990F0550-445F-BD56-7F58-C9CDDABEE03A}"/>
    <pc:docChg chg="modSld">
      <pc:chgData name="Minae Lee" userId="S::minae@nucamp.co::fd8661ea-038b-4311-9694-b703622d7ae4" providerId="AD" clId="Web-{990F0550-445F-BD56-7F58-C9CDDABEE03A}" dt="2019-01-08T23:39:03.716" v="27" actId="20577"/>
      <pc:docMkLst>
        <pc:docMk/>
      </pc:docMkLst>
      <pc:sldChg chg="modSp">
        <pc:chgData name="Minae Lee" userId="S::minae@nucamp.co::fd8661ea-038b-4311-9694-b703622d7ae4" providerId="AD" clId="Web-{990F0550-445F-BD56-7F58-C9CDDABEE03A}" dt="2019-01-08T23:39:03.716" v="26" actId="20577"/>
        <pc:sldMkLst>
          <pc:docMk/>
          <pc:sldMk cId="1281760466" sldId="260"/>
        </pc:sldMkLst>
        <pc:spChg chg="mod">
          <ac:chgData name="Minae Lee" userId="S::minae@nucamp.co::fd8661ea-038b-4311-9694-b703622d7ae4" providerId="AD" clId="Web-{990F0550-445F-BD56-7F58-C9CDDABEE03A}" dt="2019-01-08T23:39:03.716" v="26" actId="20577"/>
          <ac:spMkLst>
            <pc:docMk/>
            <pc:sldMk cId="1281760466" sldId="260"/>
            <ac:spMk id="3" creationId="{38C96490-753D-4E81-A14D-5433C2129896}"/>
          </ac:spMkLst>
        </pc:spChg>
      </pc:sldChg>
      <pc:sldChg chg="modSp">
        <pc:chgData name="Minae Lee" userId="S::minae@nucamp.co::fd8661ea-038b-4311-9694-b703622d7ae4" providerId="AD" clId="Web-{990F0550-445F-BD56-7F58-C9CDDABEE03A}" dt="2019-01-08T23:38:24.824" v="25" actId="20577"/>
        <pc:sldMkLst>
          <pc:docMk/>
          <pc:sldMk cId="1872963930" sldId="277"/>
        </pc:sldMkLst>
        <pc:spChg chg="mod">
          <ac:chgData name="Minae Lee" userId="S::minae@nucamp.co::fd8661ea-038b-4311-9694-b703622d7ae4" providerId="AD" clId="Web-{990F0550-445F-BD56-7F58-C9CDDABEE03A}" dt="2019-01-08T23:38:24.824" v="25" actId="20577"/>
          <ac:spMkLst>
            <pc:docMk/>
            <pc:sldMk cId="1872963930" sldId="277"/>
            <ac:spMk id="3" creationId="{1C7A8A1B-4B95-468F-8D4D-4D02BDF20541}"/>
          </ac:spMkLst>
        </pc:spChg>
      </pc:sldChg>
      <pc:sldChg chg="modSp">
        <pc:chgData name="Minae Lee" userId="S::minae@nucamp.co::fd8661ea-038b-4311-9694-b703622d7ae4" providerId="AD" clId="Web-{990F0550-445F-BD56-7F58-C9CDDABEE03A}" dt="2019-01-08T23:38:19.496" v="19" actId="20577"/>
        <pc:sldMkLst>
          <pc:docMk/>
          <pc:sldMk cId="888934836" sldId="278"/>
        </pc:sldMkLst>
        <pc:spChg chg="mod">
          <ac:chgData name="Minae Lee" userId="S::minae@nucamp.co::fd8661ea-038b-4311-9694-b703622d7ae4" providerId="AD" clId="Web-{990F0550-445F-BD56-7F58-C9CDDABEE03A}" dt="2019-01-08T23:38:19.496" v="19" actId="20577"/>
          <ac:spMkLst>
            <pc:docMk/>
            <pc:sldMk cId="888934836" sldId="278"/>
            <ac:spMk id="3" creationId="{78598048-45B3-4967-BA21-6ED180097152}"/>
          </ac:spMkLst>
        </pc:spChg>
      </pc:sldChg>
      <pc:sldChg chg="modSp">
        <pc:chgData name="Minae Lee" userId="S::minae@nucamp.co::fd8661ea-038b-4311-9694-b703622d7ae4" providerId="AD" clId="Web-{990F0550-445F-BD56-7F58-C9CDDABEE03A}" dt="2019-01-08T23:38:22.230" v="22" actId="20577"/>
        <pc:sldMkLst>
          <pc:docMk/>
          <pc:sldMk cId="4172846020" sldId="279"/>
        </pc:sldMkLst>
        <pc:spChg chg="mod">
          <ac:chgData name="Minae Lee" userId="S::minae@nucamp.co::fd8661ea-038b-4311-9694-b703622d7ae4" providerId="AD" clId="Web-{990F0550-445F-BD56-7F58-C9CDDABEE03A}" dt="2019-01-08T23:38:22.230" v="22" actId="20577"/>
          <ac:spMkLst>
            <pc:docMk/>
            <pc:sldMk cId="4172846020" sldId="279"/>
            <ac:spMk id="4" creationId="{02A64020-DA7C-42CC-A901-5EC122F7CBEB}"/>
          </ac:spMkLst>
        </pc:spChg>
      </pc:sldChg>
      <pc:sldChg chg="modSp">
        <pc:chgData name="Minae Lee" userId="S::minae@nucamp.co::fd8661ea-038b-4311-9694-b703622d7ae4" providerId="AD" clId="Web-{990F0550-445F-BD56-7F58-C9CDDABEE03A}" dt="2019-01-08T23:38:16.480" v="16" actId="20577"/>
        <pc:sldMkLst>
          <pc:docMk/>
          <pc:sldMk cId="4159991467" sldId="292"/>
        </pc:sldMkLst>
        <pc:spChg chg="mod">
          <ac:chgData name="Minae Lee" userId="S::minae@nucamp.co::fd8661ea-038b-4311-9694-b703622d7ae4" providerId="AD" clId="Web-{990F0550-445F-BD56-7F58-C9CDDABEE03A}" dt="2019-01-08T23:38:16.480" v="16" actId="20577"/>
          <ac:spMkLst>
            <pc:docMk/>
            <pc:sldMk cId="4159991467" sldId="292"/>
            <ac:spMk id="3" creationId="{84EB6794-920A-4A72-A80B-604BEDC8E7B4}"/>
          </ac:spMkLst>
        </pc:spChg>
      </pc:sldChg>
    </pc:docChg>
  </pc:docChgLst>
  <pc:docChgLst>
    <pc:chgData name="Minae Lee" userId="S::minae@nucamp.co::fd8661ea-038b-4311-9694-b703622d7ae4" providerId="AD" clId="Web-{8BCD8A76-0739-B8C6-B5AC-094781049619}"/>
    <pc:docChg chg="modSld">
      <pc:chgData name="Minae Lee" userId="S::minae@nucamp.co::fd8661ea-038b-4311-9694-b703622d7ae4" providerId="AD" clId="Web-{8BCD8A76-0739-B8C6-B5AC-094781049619}" dt="2019-02-14T06:46:55.919" v="1"/>
      <pc:docMkLst>
        <pc:docMk/>
      </pc:docMkLst>
      <pc:sldChg chg="modSp">
        <pc:chgData name="Minae Lee" userId="S::minae@nucamp.co::fd8661ea-038b-4311-9694-b703622d7ae4" providerId="AD" clId="Web-{8BCD8A76-0739-B8C6-B5AC-094781049619}" dt="2019-02-14T06:46:55.919" v="1"/>
        <pc:sldMkLst>
          <pc:docMk/>
          <pc:sldMk cId="3878852149" sldId="261"/>
        </pc:sldMkLst>
        <pc:graphicFrameChg chg="mod modGraphic">
          <ac:chgData name="Minae Lee" userId="S::minae@nucamp.co::fd8661ea-038b-4311-9694-b703622d7ae4" providerId="AD" clId="Web-{8BCD8A76-0739-B8C6-B5AC-094781049619}" dt="2019-02-14T06:46:55.919" v="1"/>
          <ac:graphicFrameMkLst>
            <pc:docMk/>
            <pc:sldMk cId="3878852149" sldId="261"/>
            <ac:graphicFrameMk id="4" creationId="{38D321BA-1E3F-419E-8506-098277A15DE1}"/>
          </ac:graphicFrameMkLst>
        </pc:graphicFrameChg>
      </pc:sldChg>
    </pc:docChg>
  </pc:docChgLst>
  <pc:docChgLst>
    <pc:chgData name="Minae Lee" userId="S::minae@nucamp.co::fd8661ea-038b-4311-9694-b703622d7ae4" providerId="AD" clId="Web-{AC6B8B4A-D539-CA4C-1857-3C6EC5C63DBD}"/>
    <pc:docChg chg="modSld">
      <pc:chgData name="Minae Lee" userId="S::minae@nucamp.co::fd8661ea-038b-4311-9694-b703622d7ae4" providerId="AD" clId="Web-{AC6B8B4A-D539-CA4C-1857-3C6EC5C63DBD}" dt="2019-10-19T01:00:11.660" v="135" actId="20577"/>
      <pc:docMkLst>
        <pc:docMk/>
      </pc:docMkLst>
      <pc:sldChg chg="modSp">
        <pc:chgData name="Minae Lee" userId="S::minae@nucamp.co::fd8661ea-038b-4311-9694-b703622d7ae4" providerId="AD" clId="Web-{AC6B8B4A-D539-CA4C-1857-3C6EC5C63DBD}" dt="2019-10-19T00:59:49.675" v="105" actId="20577"/>
        <pc:sldMkLst>
          <pc:docMk/>
          <pc:sldMk cId="1878716109" sldId="271"/>
        </pc:sldMkLst>
        <pc:spChg chg="mod">
          <ac:chgData name="Minae Lee" userId="S::minae@nucamp.co::fd8661ea-038b-4311-9694-b703622d7ae4" providerId="AD" clId="Web-{AC6B8B4A-D539-CA4C-1857-3C6EC5C63DBD}" dt="2019-10-19T00:59:49.675" v="105" actId="20577"/>
          <ac:spMkLst>
            <pc:docMk/>
            <pc:sldMk cId="1878716109" sldId="271"/>
            <ac:spMk id="3" creationId="{E6876F61-5CC2-4C72-BD4B-235BEDA3E018}"/>
          </ac:spMkLst>
        </pc:spChg>
      </pc:sldChg>
      <pc:sldChg chg="modSp">
        <pc:chgData name="Minae Lee" userId="S::minae@nucamp.co::fd8661ea-038b-4311-9694-b703622d7ae4" providerId="AD" clId="Web-{AC6B8B4A-D539-CA4C-1857-3C6EC5C63DBD}" dt="2019-10-19T01:00:11.660" v="134" actId="20577"/>
        <pc:sldMkLst>
          <pc:docMk/>
          <pc:sldMk cId="4159991467" sldId="292"/>
        </pc:sldMkLst>
        <pc:spChg chg="mod">
          <ac:chgData name="Minae Lee" userId="S::minae@nucamp.co::fd8661ea-038b-4311-9694-b703622d7ae4" providerId="AD" clId="Web-{AC6B8B4A-D539-CA4C-1857-3C6EC5C63DBD}" dt="2019-10-19T01:00:11.660" v="134" actId="20577"/>
          <ac:spMkLst>
            <pc:docMk/>
            <pc:sldMk cId="4159991467" sldId="292"/>
            <ac:spMk id="3" creationId="{84EB6794-920A-4A72-A80B-604BEDC8E7B4}"/>
          </ac:spMkLst>
        </pc:spChg>
      </pc:sldChg>
      <pc:sldChg chg="modSp">
        <pc:chgData name="Minae Lee" userId="S::minae@nucamp.co::fd8661ea-038b-4311-9694-b703622d7ae4" providerId="AD" clId="Web-{AC6B8B4A-D539-CA4C-1857-3C6EC5C63DBD}" dt="2019-10-19T00:59:02.486" v="20" actId="20577"/>
        <pc:sldMkLst>
          <pc:docMk/>
          <pc:sldMk cId="3367298997" sldId="293"/>
        </pc:sldMkLst>
        <pc:spChg chg="mod">
          <ac:chgData name="Minae Lee" userId="S::minae@nucamp.co::fd8661ea-038b-4311-9694-b703622d7ae4" providerId="AD" clId="Web-{AC6B8B4A-D539-CA4C-1857-3C6EC5C63DBD}" dt="2019-10-19T00:59:02.486" v="20" actId="20577"/>
          <ac:spMkLst>
            <pc:docMk/>
            <pc:sldMk cId="3367298997" sldId="293"/>
            <ac:spMk id="3" creationId="{23C29764-D4F8-4504-A39F-93F51705473F}"/>
          </ac:spMkLst>
        </pc:spChg>
      </pc:sldChg>
    </pc:docChg>
  </pc:docChgLst>
  <pc:docChgLst>
    <pc:chgData name="Minae Lee" userId="S::minae@nucamp.co::fd8661ea-038b-4311-9694-b703622d7ae4" providerId="AD" clId="Web-{36927E63-EE5F-4765-47A5-BEA95F32EFED}"/>
    <pc:docChg chg="modSld">
      <pc:chgData name="Minae Lee" userId="S::minae@nucamp.co::fd8661ea-038b-4311-9694-b703622d7ae4" providerId="AD" clId="Web-{36927E63-EE5F-4765-47A5-BEA95F32EFED}" dt="2019-01-07T11:06:44.546" v="109"/>
      <pc:docMkLst>
        <pc:docMk/>
      </pc:docMkLst>
      <pc:sldChg chg="addSp delSp modSp">
        <pc:chgData name="Minae Lee" userId="S::minae@nucamp.co::fd8661ea-038b-4311-9694-b703622d7ae4" providerId="AD" clId="Web-{36927E63-EE5F-4765-47A5-BEA95F32EFED}" dt="2019-01-07T11:06:44.546" v="109"/>
        <pc:sldMkLst>
          <pc:docMk/>
          <pc:sldMk cId="3878852149" sldId="261"/>
        </pc:sldMkLst>
        <pc:graphicFrameChg chg="mod modGraphic">
          <ac:chgData name="Minae Lee" userId="S::minae@nucamp.co::fd8661ea-038b-4311-9694-b703622d7ae4" providerId="AD" clId="Web-{36927E63-EE5F-4765-47A5-BEA95F32EFED}" dt="2019-01-07T11:06:44.546" v="109"/>
          <ac:graphicFrameMkLst>
            <pc:docMk/>
            <pc:sldMk cId="3878852149" sldId="261"/>
            <ac:graphicFrameMk id="4" creationId="{38D321BA-1E3F-419E-8506-098277A15DE1}"/>
          </ac:graphicFrameMkLst>
        </pc:graphicFrameChg>
        <pc:graphicFrameChg chg="add del mod">
          <ac:chgData name="Minae Lee" userId="S::minae@nucamp.co::fd8661ea-038b-4311-9694-b703622d7ae4" providerId="AD" clId="Web-{36927E63-EE5F-4765-47A5-BEA95F32EFED}" dt="2019-01-07T11:06:23.686" v="98"/>
          <ac:graphicFrameMkLst>
            <pc:docMk/>
            <pc:sldMk cId="3878852149" sldId="261"/>
            <ac:graphicFrameMk id="5" creationId="{AB0F2CC2-5CB0-457D-8639-6839B57A25DA}"/>
          </ac:graphicFrameMkLst>
        </pc:graphicFrameChg>
      </pc:sldChg>
      <pc:sldChg chg="modSp">
        <pc:chgData name="Minae Lee" userId="S::minae@nucamp.co::fd8661ea-038b-4311-9694-b703622d7ae4" providerId="AD" clId="Web-{36927E63-EE5F-4765-47A5-BEA95F32EFED}" dt="2019-01-07T10:52:11.426" v="28" actId="20577"/>
        <pc:sldMkLst>
          <pc:docMk/>
          <pc:sldMk cId="2307958809" sldId="272"/>
        </pc:sldMkLst>
        <pc:spChg chg="mod">
          <ac:chgData name="Minae Lee" userId="S::minae@nucamp.co::fd8661ea-038b-4311-9694-b703622d7ae4" providerId="AD" clId="Web-{36927E63-EE5F-4765-47A5-BEA95F32EFED}" dt="2019-01-07T10:52:11.426" v="28" actId="20577"/>
          <ac:spMkLst>
            <pc:docMk/>
            <pc:sldMk cId="2307958809" sldId="272"/>
            <ac:spMk id="3" creationId="{6B1B4D4F-82AD-4A93-AFD2-07CD956DD99A}"/>
          </ac:spMkLst>
        </pc:spChg>
      </pc:sldChg>
      <pc:sldChg chg="modSp">
        <pc:chgData name="Minae Lee" userId="S::minae@nucamp.co::fd8661ea-038b-4311-9694-b703622d7ae4" providerId="AD" clId="Web-{36927E63-EE5F-4765-47A5-BEA95F32EFED}" dt="2019-01-07T10:54:01.145" v="62" actId="20577"/>
        <pc:sldMkLst>
          <pc:docMk/>
          <pc:sldMk cId="2491367447" sldId="273"/>
        </pc:sldMkLst>
        <pc:spChg chg="mod">
          <ac:chgData name="Minae Lee" userId="S::minae@nucamp.co::fd8661ea-038b-4311-9694-b703622d7ae4" providerId="AD" clId="Web-{36927E63-EE5F-4765-47A5-BEA95F32EFED}" dt="2019-01-07T10:54:01.145" v="62" actId="20577"/>
          <ac:spMkLst>
            <pc:docMk/>
            <pc:sldMk cId="2491367447" sldId="273"/>
            <ac:spMk id="3" creationId="{F6F0D004-9A1B-4747-A7CB-DC1F2C6656B7}"/>
          </ac:spMkLst>
        </pc:spChg>
      </pc:sldChg>
      <pc:sldChg chg="modSp">
        <pc:chgData name="Minae Lee" userId="S::minae@nucamp.co::fd8661ea-038b-4311-9694-b703622d7ae4" providerId="AD" clId="Web-{36927E63-EE5F-4765-47A5-BEA95F32EFED}" dt="2019-01-07T10:53:27.363" v="52" actId="20577"/>
        <pc:sldMkLst>
          <pc:docMk/>
          <pc:sldMk cId="478893242" sldId="290"/>
        </pc:sldMkLst>
        <pc:spChg chg="mod">
          <ac:chgData name="Minae Lee" userId="S::minae@nucamp.co::fd8661ea-038b-4311-9694-b703622d7ae4" providerId="AD" clId="Web-{36927E63-EE5F-4765-47A5-BEA95F32EFED}" dt="2019-01-07T10:53:27.363" v="52" actId="20577"/>
          <ac:spMkLst>
            <pc:docMk/>
            <pc:sldMk cId="478893242" sldId="290"/>
            <ac:spMk id="3" creationId="{22F8DB35-DCCD-4835-A961-4571BCC6EC89}"/>
          </ac:spMkLst>
        </pc:spChg>
      </pc:sldChg>
    </pc:docChg>
  </pc:docChgLst>
  <pc:docChgLst>
    <pc:chgData name="Minae Lee" userId="S::minae@nucamp.co::fd8661ea-038b-4311-9694-b703622d7ae4" providerId="AD" clId="Web-{67F7DC30-2AF0-07FD-1B2F-84BB06497B4C}"/>
    <pc:docChg chg="modSld">
      <pc:chgData name="Minae Lee" userId="S::minae@nucamp.co::fd8661ea-038b-4311-9694-b703622d7ae4" providerId="AD" clId="Web-{67F7DC30-2AF0-07FD-1B2F-84BB06497B4C}" dt="2019-01-08T05:31:34.643" v="3" actId="20577"/>
      <pc:docMkLst>
        <pc:docMk/>
      </pc:docMkLst>
      <pc:sldChg chg="modSp">
        <pc:chgData name="Minae Lee" userId="S::minae@nucamp.co::fd8661ea-038b-4311-9694-b703622d7ae4" providerId="AD" clId="Web-{67F7DC30-2AF0-07FD-1B2F-84BB06497B4C}" dt="2019-01-08T05:31:34.643" v="2" actId="20577"/>
        <pc:sldMkLst>
          <pc:docMk/>
          <pc:sldMk cId="4172846020" sldId="279"/>
        </pc:sldMkLst>
        <pc:spChg chg="mod">
          <ac:chgData name="Minae Lee" userId="S::minae@nucamp.co::fd8661ea-038b-4311-9694-b703622d7ae4" providerId="AD" clId="Web-{67F7DC30-2AF0-07FD-1B2F-84BB06497B4C}" dt="2019-01-08T05:31:34.643" v="2" actId="20577"/>
          <ac:spMkLst>
            <pc:docMk/>
            <pc:sldMk cId="4172846020" sldId="279"/>
            <ac:spMk id="4" creationId="{02A64020-DA7C-42CC-A901-5EC122F7CBEB}"/>
          </ac:spMkLst>
        </pc:spChg>
      </pc:sldChg>
    </pc:docChg>
  </pc:docChgLst>
  <pc:docChgLst>
    <pc:chgData name="Minae Lee" userId="S::minae@nucamp.co::fd8661ea-038b-4311-9694-b703622d7ae4" providerId="AD" clId="Web-{D7DA3786-3AC1-12E0-BEBD-DFE8FA21F857}"/>
    <pc:docChg chg="addSld delSld modSld">
      <pc:chgData name="Minae Lee" userId="S::minae@nucamp.co::fd8661ea-038b-4311-9694-b703622d7ae4" providerId="AD" clId="Web-{D7DA3786-3AC1-12E0-BEBD-DFE8FA21F857}" dt="2019-01-08T03:47:52.759" v="1136" actId="20577"/>
      <pc:docMkLst>
        <pc:docMk/>
      </pc:docMkLst>
      <pc:sldChg chg="modSp">
        <pc:chgData name="Minae Lee" userId="S::minae@nucamp.co::fd8661ea-038b-4311-9694-b703622d7ae4" providerId="AD" clId="Web-{D7DA3786-3AC1-12E0-BEBD-DFE8FA21F857}" dt="2019-01-08T03:38:43.478" v="1036" actId="20577"/>
        <pc:sldMkLst>
          <pc:docMk/>
          <pc:sldMk cId="2328773538" sldId="276"/>
        </pc:sldMkLst>
        <pc:spChg chg="mod">
          <ac:chgData name="Minae Lee" userId="S::minae@nucamp.co::fd8661ea-038b-4311-9694-b703622d7ae4" providerId="AD" clId="Web-{D7DA3786-3AC1-12E0-BEBD-DFE8FA21F857}" dt="2019-01-08T03:38:43.478" v="1036" actId="20577"/>
          <ac:spMkLst>
            <pc:docMk/>
            <pc:sldMk cId="2328773538" sldId="276"/>
            <ac:spMk id="6" creationId="{F9FA2B1C-691F-4937-9289-D5426CF54E5A}"/>
          </ac:spMkLst>
        </pc:spChg>
      </pc:sldChg>
      <pc:sldChg chg="modSp">
        <pc:chgData name="Minae Lee" userId="S::minae@nucamp.co::fd8661ea-038b-4311-9694-b703622d7ae4" providerId="AD" clId="Web-{D7DA3786-3AC1-12E0-BEBD-DFE8FA21F857}" dt="2019-01-08T03:38:50.009" v="1038" actId="20577"/>
        <pc:sldMkLst>
          <pc:docMk/>
          <pc:sldMk cId="888934836" sldId="278"/>
        </pc:sldMkLst>
        <pc:spChg chg="mod">
          <ac:chgData name="Minae Lee" userId="S::minae@nucamp.co::fd8661ea-038b-4311-9694-b703622d7ae4" providerId="AD" clId="Web-{D7DA3786-3AC1-12E0-BEBD-DFE8FA21F857}" dt="2019-01-08T03:38:50.009" v="1038" actId="20577"/>
          <ac:spMkLst>
            <pc:docMk/>
            <pc:sldMk cId="888934836" sldId="278"/>
            <ac:spMk id="3" creationId="{78598048-45B3-4967-BA21-6ED180097152}"/>
          </ac:spMkLst>
        </pc:spChg>
      </pc:sldChg>
      <pc:sldChg chg="modSp">
        <pc:chgData name="Minae Lee" userId="S::minae@nucamp.co::fd8661ea-038b-4311-9694-b703622d7ae4" providerId="AD" clId="Web-{D7DA3786-3AC1-12E0-BEBD-DFE8FA21F857}" dt="2019-01-08T03:46:30.431" v="1063" actId="20577"/>
        <pc:sldMkLst>
          <pc:docMk/>
          <pc:sldMk cId="4172846020" sldId="279"/>
        </pc:sldMkLst>
        <pc:spChg chg="mod">
          <ac:chgData name="Minae Lee" userId="S::minae@nucamp.co::fd8661ea-038b-4311-9694-b703622d7ae4" providerId="AD" clId="Web-{D7DA3786-3AC1-12E0-BEBD-DFE8FA21F857}" dt="2019-01-08T03:46:30.431" v="1063" actId="20577"/>
          <ac:spMkLst>
            <pc:docMk/>
            <pc:sldMk cId="4172846020" sldId="279"/>
            <ac:spMk id="4" creationId="{02A64020-DA7C-42CC-A901-5EC122F7CBEB}"/>
          </ac:spMkLst>
        </pc:spChg>
      </pc:sldChg>
      <pc:sldChg chg="modSp">
        <pc:chgData name="Minae Lee" userId="S::minae@nucamp.co::fd8661ea-038b-4311-9694-b703622d7ae4" providerId="AD" clId="Web-{D7DA3786-3AC1-12E0-BEBD-DFE8FA21F857}" dt="2019-01-08T03:45:07.119" v="1059" actId="20577"/>
        <pc:sldMkLst>
          <pc:docMk/>
          <pc:sldMk cId="379489004" sldId="291"/>
        </pc:sldMkLst>
        <pc:spChg chg="mod">
          <ac:chgData name="Minae Lee" userId="S::minae@nucamp.co::fd8661ea-038b-4311-9694-b703622d7ae4" providerId="AD" clId="Web-{D7DA3786-3AC1-12E0-BEBD-DFE8FA21F857}" dt="2019-01-08T03:45:07.119" v="1059" actId="20577"/>
          <ac:spMkLst>
            <pc:docMk/>
            <pc:sldMk cId="379489004" sldId="291"/>
            <ac:spMk id="3" creationId="{1F8EFD27-2F0C-4B64-A022-CBD04559D0A6}"/>
          </ac:spMkLst>
        </pc:spChg>
      </pc:sldChg>
      <pc:sldChg chg="modSp">
        <pc:chgData name="Minae Lee" userId="S::minae@nucamp.co::fd8661ea-038b-4311-9694-b703622d7ae4" providerId="AD" clId="Web-{D7DA3786-3AC1-12E0-BEBD-DFE8FA21F857}" dt="2019-01-08T02:54:29.029" v="52" actId="20577"/>
        <pc:sldMkLst>
          <pc:docMk/>
          <pc:sldMk cId="4159991467" sldId="292"/>
        </pc:sldMkLst>
        <pc:spChg chg="mod">
          <ac:chgData name="Minae Lee" userId="S::minae@nucamp.co::fd8661ea-038b-4311-9694-b703622d7ae4" providerId="AD" clId="Web-{D7DA3786-3AC1-12E0-BEBD-DFE8FA21F857}" dt="2019-01-08T02:54:29.029" v="52" actId="20577"/>
          <ac:spMkLst>
            <pc:docMk/>
            <pc:sldMk cId="4159991467" sldId="292"/>
            <ac:spMk id="3" creationId="{84EB6794-920A-4A72-A80B-604BEDC8E7B4}"/>
          </ac:spMkLst>
        </pc:spChg>
      </pc:sldChg>
      <pc:sldChg chg="modSp">
        <pc:chgData name="Minae Lee" userId="S::minae@nucamp.co::fd8661ea-038b-4311-9694-b703622d7ae4" providerId="AD" clId="Web-{D7DA3786-3AC1-12E0-BEBD-DFE8FA21F857}" dt="2019-01-08T02:55:01.685" v="86" actId="20577"/>
        <pc:sldMkLst>
          <pc:docMk/>
          <pc:sldMk cId="3367298997" sldId="293"/>
        </pc:sldMkLst>
        <pc:spChg chg="mod">
          <ac:chgData name="Minae Lee" userId="S::minae@nucamp.co::fd8661ea-038b-4311-9694-b703622d7ae4" providerId="AD" clId="Web-{D7DA3786-3AC1-12E0-BEBD-DFE8FA21F857}" dt="2019-01-08T02:55:01.685" v="86" actId="20577"/>
          <ac:spMkLst>
            <pc:docMk/>
            <pc:sldMk cId="3367298997" sldId="293"/>
            <ac:spMk id="3" creationId="{23C29764-D4F8-4504-A39F-93F51705473F}"/>
          </ac:spMkLst>
        </pc:spChg>
      </pc:sldChg>
      <pc:sldChg chg="modSp">
        <pc:chgData name="Minae Lee" userId="S::minae@nucamp.co::fd8661ea-038b-4311-9694-b703622d7ae4" providerId="AD" clId="Web-{D7DA3786-3AC1-12E0-BEBD-DFE8FA21F857}" dt="2019-01-08T03:47:52.759" v="1135" actId="20577"/>
        <pc:sldMkLst>
          <pc:docMk/>
          <pc:sldMk cId="3234086397" sldId="294"/>
        </pc:sldMkLst>
        <pc:spChg chg="mod">
          <ac:chgData name="Minae Lee" userId="S::minae@nucamp.co::fd8661ea-038b-4311-9694-b703622d7ae4" providerId="AD" clId="Web-{D7DA3786-3AC1-12E0-BEBD-DFE8FA21F857}" dt="2019-01-08T03:47:52.759" v="1135" actId="20577"/>
          <ac:spMkLst>
            <pc:docMk/>
            <pc:sldMk cId="3234086397" sldId="294"/>
            <ac:spMk id="3" creationId="{1DB37FCD-CE58-4265-8CCF-333206211BC6}"/>
          </ac:spMkLst>
        </pc:spChg>
      </pc:sldChg>
      <pc:sldChg chg="modSp">
        <pc:chgData name="Minae Lee" userId="S::minae@nucamp.co::fd8661ea-038b-4311-9694-b703622d7ae4" providerId="AD" clId="Web-{D7DA3786-3AC1-12E0-BEBD-DFE8FA21F857}" dt="2019-01-08T03:38:06.087" v="1024" actId="20577"/>
        <pc:sldMkLst>
          <pc:docMk/>
          <pc:sldMk cId="4260330946" sldId="295"/>
        </pc:sldMkLst>
        <pc:spChg chg="mod">
          <ac:chgData name="Minae Lee" userId="S::minae@nucamp.co::fd8661ea-038b-4311-9694-b703622d7ae4" providerId="AD" clId="Web-{D7DA3786-3AC1-12E0-BEBD-DFE8FA21F857}" dt="2019-01-08T03:38:06.087" v="1024" actId="20577"/>
          <ac:spMkLst>
            <pc:docMk/>
            <pc:sldMk cId="4260330946" sldId="295"/>
            <ac:spMk id="3" creationId="{0FAF1F60-E283-49F0-8361-91FCA19F97E5}"/>
          </ac:spMkLst>
        </pc:spChg>
      </pc:sldChg>
      <pc:sldChg chg="modSp new del">
        <pc:chgData name="Minae Lee" userId="S::minae@nucamp.co::fd8661ea-038b-4311-9694-b703622d7ae4" providerId="AD" clId="Web-{D7DA3786-3AC1-12E0-BEBD-DFE8FA21F857}" dt="2019-01-08T03:36:28.978" v="941"/>
        <pc:sldMkLst>
          <pc:docMk/>
          <pc:sldMk cId="3594396153" sldId="297"/>
        </pc:sldMkLst>
        <pc:spChg chg="mod">
          <ac:chgData name="Minae Lee" userId="S::minae@nucamp.co::fd8661ea-038b-4311-9694-b703622d7ae4" providerId="AD" clId="Web-{D7DA3786-3AC1-12E0-BEBD-DFE8FA21F857}" dt="2019-01-08T03:07:18.077" v="765" actId="20577"/>
          <ac:spMkLst>
            <pc:docMk/>
            <pc:sldMk cId="3594396153" sldId="297"/>
            <ac:spMk id="2" creationId="{E5DD35E5-DCD1-4F87-AF25-C1E72A116A0D}"/>
          </ac:spMkLst>
        </pc:spChg>
        <pc:spChg chg="mod">
          <ac:chgData name="Minae Lee" userId="S::minae@nucamp.co::fd8661ea-038b-4311-9694-b703622d7ae4" providerId="AD" clId="Web-{D7DA3786-3AC1-12E0-BEBD-DFE8FA21F857}" dt="2019-01-08T03:09:42.737" v="775" actId="20577"/>
          <ac:spMkLst>
            <pc:docMk/>
            <pc:sldMk cId="3594396153" sldId="297"/>
            <ac:spMk id="3" creationId="{4C345444-45AA-4ADE-A87A-401EBEE221BB}"/>
          </ac:spMkLst>
        </pc:spChg>
      </pc:sldChg>
    </pc:docChg>
  </pc:docChgLst>
  <pc:docChgLst>
    <pc:chgData name="Minae Lee" userId="S::minae@nucamp.co::fd8661ea-038b-4311-9694-b703622d7ae4" providerId="AD" clId="Web-{035DE81D-4891-E549-88C7-46C962819996}"/>
    <pc:docChg chg="modSld">
      <pc:chgData name="Minae Lee" userId="S::minae@nucamp.co::fd8661ea-038b-4311-9694-b703622d7ae4" providerId="AD" clId="Web-{035DE81D-4891-E549-88C7-46C962819996}" dt="2019-01-08T07:36:36.524" v="49" actId="20577"/>
      <pc:docMkLst>
        <pc:docMk/>
      </pc:docMkLst>
      <pc:sldChg chg="modSp">
        <pc:chgData name="Minae Lee" userId="S::minae@nucamp.co::fd8661ea-038b-4311-9694-b703622d7ae4" providerId="AD" clId="Web-{035DE81D-4891-E549-88C7-46C962819996}" dt="2019-01-08T07:36:36.524" v="48" actId="20577"/>
        <pc:sldMkLst>
          <pc:docMk/>
          <pc:sldMk cId="1872963930" sldId="277"/>
        </pc:sldMkLst>
        <pc:spChg chg="mod">
          <ac:chgData name="Minae Lee" userId="S::minae@nucamp.co::fd8661ea-038b-4311-9694-b703622d7ae4" providerId="AD" clId="Web-{035DE81D-4891-E549-88C7-46C962819996}" dt="2019-01-08T07:36:36.524" v="48" actId="20577"/>
          <ac:spMkLst>
            <pc:docMk/>
            <pc:sldMk cId="1872963930" sldId="277"/>
            <ac:spMk id="3" creationId="{1C7A8A1B-4B95-468F-8D4D-4D02BDF20541}"/>
          </ac:spMkLst>
        </pc:spChg>
      </pc:sldChg>
    </pc:docChg>
  </pc:docChgLst>
  <pc:docChgLst>
    <pc:chgData name="Minae Lee" userId="S::minae@nucamp.co::fd8661ea-038b-4311-9694-b703622d7ae4" providerId="AD" clId="Web-{92366D79-BD8D-EF35-5BD5-04555910ADE6}"/>
    <pc:docChg chg="modSld">
      <pc:chgData name="Minae Lee" userId="S::minae@nucamp.co::fd8661ea-038b-4311-9694-b703622d7ae4" providerId="AD" clId="Web-{92366D79-BD8D-EF35-5BD5-04555910ADE6}" dt="2019-01-08T03:59:48.461" v="508" actId="20577"/>
      <pc:docMkLst>
        <pc:docMk/>
      </pc:docMkLst>
      <pc:sldChg chg="modSp">
        <pc:chgData name="Minae Lee" userId="S::minae@nucamp.co::fd8661ea-038b-4311-9694-b703622d7ae4" providerId="AD" clId="Web-{92366D79-BD8D-EF35-5BD5-04555910ADE6}" dt="2019-01-08T03:59:48.446" v="507" actId="20577"/>
        <pc:sldMkLst>
          <pc:docMk/>
          <pc:sldMk cId="4172846020" sldId="279"/>
        </pc:sldMkLst>
        <pc:spChg chg="mod">
          <ac:chgData name="Minae Lee" userId="S::minae@nucamp.co::fd8661ea-038b-4311-9694-b703622d7ae4" providerId="AD" clId="Web-{92366D79-BD8D-EF35-5BD5-04555910ADE6}" dt="2019-01-08T03:59:48.446" v="507" actId="20577"/>
          <ac:spMkLst>
            <pc:docMk/>
            <pc:sldMk cId="4172846020" sldId="279"/>
            <ac:spMk id="4" creationId="{02A64020-DA7C-42CC-A901-5EC122F7CBEB}"/>
          </ac:spMkLst>
        </pc:spChg>
      </pc:sldChg>
    </pc:docChg>
  </pc:docChgLst>
  <pc:docChgLst>
    <pc:chgData name="Minae Lee" userId="S::minae@nucamp.co::fd8661ea-038b-4311-9694-b703622d7ae4" providerId="AD" clId="Web-{388E8817-FC30-A1EC-C151-FF2FFBC43480}"/>
    <pc:docChg chg="addSld delSld modSld sldOrd">
      <pc:chgData name="Minae Lee" userId="S::minae@nucamp.co::fd8661ea-038b-4311-9694-b703622d7ae4" providerId="AD" clId="Web-{388E8817-FC30-A1EC-C151-FF2FFBC43480}" dt="2018-12-28T14:02:38.490" v="525" actId="20577"/>
      <pc:docMkLst>
        <pc:docMk/>
      </pc:docMkLst>
      <pc:sldChg chg="modSp">
        <pc:chgData name="Minae Lee" userId="S::minae@nucamp.co::fd8661ea-038b-4311-9694-b703622d7ae4" providerId="AD" clId="Web-{388E8817-FC30-A1EC-C151-FF2FFBC43480}" dt="2018-12-28T13:28:52.023" v="1" actId="20577"/>
        <pc:sldMkLst>
          <pc:docMk/>
          <pc:sldMk cId="1455633512" sldId="256"/>
        </pc:sldMkLst>
        <pc:spChg chg="mod">
          <ac:chgData name="Minae Lee" userId="S::minae@nucamp.co::fd8661ea-038b-4311-9694-b703622d7ae4" providerId="AD" clId="Web-{388E8817-FC30-A1EC-C151-FF2FFBC43480}" dt="2018-12-28T13:28:52.023" v="1" actId="20577"/>
          <ac:spMkLst>
            <pc:docMk/>
            <pc:sldMk cId="1455633512" sldId="256"/>
            <ac:spMk id="2" creationId="{E9E861DF-5B03-493D-982B-423044720B97}"/>
          </ac:spMkLst>
        </pc:spChg>
      </pc:sldChg>
      <pc:sldChg chg="modSp">
        <pc:chgData name="Minae Lee" userId="S::minae@nucamp.co::fd8661ea-038b-4311-9694-b703622d7ae4" providerId="AD" clId="Web-{388E8817-FC30-A1EC-C151-FF2FFBC43480}" dt="2018-12-28T14:02:38.490" v="524" actId="20577"/>
        <pc:sldMkLst>
          <pc:docMk/>
          <pc:sldMk cId="1281760466" sldId="260"/>
        </pc:sldMkLst>
        <pc:spChg chg="mod">
          <ac:chgData name="Minae Lee" userId="S::minae@nucamp.co::fd8661ea-038b-4311-9694-b703622d7ae4" providerId="AD" clId="Web-{388E8817-FC30-A1EC-C151-FF2FFBC43480}" dt="2018-12-28T14:02:38.490" v="524" actId="20577"/>
          <ac:spMkLst>
            <pc:docMk/>
            <pc:sldMk cId="1281760466" sldId="260"/>
            <ac:spMk id="3" creationId="{38C96490-753D-4E81-A14D-5433C2129896}"/>
          </ac:spMkLst>
        </pc:spChg>
      </pc:sldChg>
      <pc:sldChg chg="modSp">
        <pc:chgData name="Minae Lee" userId="S::minae@nucamp.co::fd8661ea-038b-4311-9694-b703622d7ae4" providerId="AD" clId="Web-{388E8817-FC30-A1EC-C151-FF2FFBC43480}" dt="2018-12-28T13:53:42.285" v="521"/>
        <pc:sldMkLst>
          <pc:docMk/>
          <pc:sldMk cId="3878852149" sldId="261"/>
        </pc:sldMkLst>
        <pc:graphicFrameChg chg="mod modGraphic">
          <ac:chgData name="Minae Lee" userId="S::minae@nucamp.co::fd8661ea-038b-4311-9694-b703622d7ae4" providerId="AD" clId="Web-{388E8817-FC30-A1EC-C151-FF2FFBC43480}" dt="2018-12-28T13:53:42.285" v="521"/>
          <ac:graphicFrameMkLst>
            <pc:docMk/>
            <pc:sldMk cId="3878852149" sldId="261"/>
            <ac:graphicFrameMk id="4" creationId="{38D321BA-1E3F-419E-8506-098277A15DE1}"/>
          </ac:graphicFrameMkLst>
        </pc:graphicFrameChg>
      </pc:sldChg>
      <pc:sldChg chg="del">
        <pc:chgData name="Minae Lee" userId="S::minae@nucamp.co::fd8661ea-038b-4311-9694-b703622d7ae4" providerId="AD" clId="Web-{388E8817-FC30-A1EC-C151-FF2FFBC43480}" dt="2018-12-28T13:37:56.112" v="144"/>
        <pc:sldMkLst>
          <pc:docMk/>
          <pc:sldMk cId="47579206" sldId="267"/>
        </pc:sldMkLst>
      </pc:sldChg>
      <pc:sldChg chg="modSp ord">
        <pc:chgData name="Minae Lee" userId="S::minae@nucamp.co::fd8661ea-038b-4311-9694-b703622d7ae4" providerId="AD" clId="Web-{388E8817-FC30-A1EC-C151-FF2FFBC43480}" dt="2018-12-28T13:48:21.284" v="418"/>
        <pc:sldMkLst>
          <pc:docMk/>
          <pc:sldMk cId="1878716109" sldId="271"/>
        </pc:sldMkLst>
        <pc:spChg chg="mod">
          <ac:chgData name="Minae Lee" userId="S::minae@nucamp.co::fd8661ea-038b-4311-9694-b703622d7ae4" providerId="AD" clId="Web-{388E8817-FC30-A1EC-C151-FF2FFBC43480}" dt="2018-12-28T13:43:34.737" v="263" actId="20577"/>
          <ac:spMkLst>
            <pc:docMk/>
            <pc:sldMk cId="1878716109" sldId="271"/>
            <ac:spMk id="2" creationId="{4AA1E444-7FBB-4B15-A1D3-05A38DB5D909}"/>
          </ac:spMkLst>
        </pc:spChg>
        <pc:spChg chg="mod">
          <ac:chgData name="Minae Lee" userId="S::minae@nucamp.co::fd8661ea-038b-4311-9694-b703622d7ae4" providerId="AD" clId="Web-{388E8817-FC30-A1EC-C151-FF2FFBC43480}" dt="2018-12-28T13:43:38.190" v="265" actId="20577"/>
          <ac:spMkLst>
            <pc:docMk/>
            <pc:sldMk cId="1878716109" sldId="271"/>
            <ac:spMk id="3" creationId="{E6876F61-5CC2-4C72-BD4B-235BEDA3E018}"/>
          </ac:spMkLst>
        </pc:spChg>
      </pc:sldChg>
      <pc:sldChg chg="modSp">
        <pc:chgData name="Minae Lee" userId="S::minae@nucamp.co::fd8661ea-038b-4311-9694-b703622d7ae4" providerId="AD" clId="Web-{388E8817-FC30-A1EC-C151-FF2FFBC43480}" dt="2018-12-28T13:49:05.645" v="446" actId="20577"/>
        <pc:sldMkLst>
          <pc:docMk/>
          <pc:sldMk cId="2307958809" sldId="272"/>
        </pc:sldMkLst>
        <pc:spChg chg="mod">
          <ac:chgData name="Minae Lee" userId="S::minae@nucamp.co::fd8661ea-038b-4311-9694-b703622d7ae4" providerId="AD" clId="Web-{388E8817-FC30-A1EC-C151-FF2FFBC43480}" dt="2018-12-28T13:49:05.645" v="446" actId="20577"/>
          <ac:spMkLst>
            <pc:docMk/>
            <pc:sldMk cId="2307958809" sldId="272"/>
            <ac:spMk id="3" creationId="{6B1B4D4F-82AD-4A93-AFD2-07CD956DD99A}"/>
          </ac:spMkLst>
        </pc:spChg>
      </pc:sldChg>
      <pc:sldChg chg="modSp">
        <pc:chgData name="Minae Lee" userId="S::minae@nucamp.co::fd8661ea-038b-4311-9694-b703622d7ae4" providerId="AD" clId="Web-{388E8817-FC30-A1EC-C151-FF2FFBC43480}" dt="2018-12-28T13:47:35.250" v="396" actId="20577"/>
        <pc:sldMkLst>
          <pc:docMk/>
          <pc:sldMk cId="2883527817" sldId="274"/>
        </pc:sldMkLst>
        <pc:spChg chg="mod">
          <ac:chgData name="Minae Lee" userId="S::minae@nucamp.co::fd8661ea-038b-4311-9694-b703622d7ae4" providerId="AD" clId="Web-{388E8817-FC30-A1EC-C151-FF2FFBC43480}" dt="2018-12-28T13:47:35.250" v="396" actId="20577"/>
          <ac:spMkLst>
            <pc:docMk/>
            <pc:sldMk cId="2883527817" sldId="274"/>
            <ac:spMk id="2" creationId="{18A777B2-7DEA-4E52-8451-CD2B9CECDF0F}"/>
          </ac:spMkLst>
        </pc:spChg>
        <pc:spChg chg="mod">
          <ac:chgData name="Minae Lee" userId="S::minae@nucamp.co::fd8661ea-038b-4311-9694-b703622d7ae4" providerId="AD" clId="Web-{388E8817-FC30-A1EC-C151-FF2FFBC43480}" dt="2018-12-28T13:45:36.914" v="377" actId="20577"/>
          <ac:spMkLst>
            <pc:docMk/>
            <pc:sldMk cId="2883527817" sldId="274"/>
            <ac:spMk id="3" creationId="{34C1D091-0A13-4F5B-BF9F-C5734B28A0D1}"/>
          </ac:spMkLst>
        </pc:spChg>
      </pc:sldChg>
      <pc:sldChg chg="modSp">
        <pc:chgData name="Minae Lee" userId="S::minae@nucamp.co::fd8661ea-038b-4311-9694-b703622d7ae4" providerId="AD" clId="Web-{388E8817-FC30-A1EC-C151-FF2FFBC43480}" dt="2018-12-28T13:51:51.449" v="464" actId="20577"/>
        <pc:sldMkLst>
          <pc:docMk/>
          <pc:sldMk cId="2328773538" sldId="276"/>
        </pc:sldMkLst>
        <pc:spChg chg="mod">
          <ac:chgData name="Minae Lee" userId="S::minae@nucamp.co::fd8661ea-038b-4311-9694-b703622d7ae4" providerId="AD" clId="Web-{388E8817-FC30-A1EC-C151-FF2FFBC43480}" dt="2018-12-28T13:39:00.724" v="171" actId="14100"/>
          <ac:spMkLst>
            <pc:docMk/>
            <pc:sldMk cId="2328773538" sldId="276"/>
            <ac:spMk id="5" creationId="{F347FDC2-363D-4BC9-ABB2-EFE4C9D7E2A0}"/>
          </ac:spMkLst>
        </pc:spChg>
        <pc:spChg chg="mod">
          <ac:chgData name="Minae Lee" userId="S::minae@nucamp.co::fd8661ea-038b-4311-9694-b703622d7ae4" providerId="AD" clId="Web-{388E8817-FC30-A1EC-C151-FF2FFBC43480}" dt="2018-12-28T13:51:51.449" v="464" actId="20577"/>
          <ac:spMkLst>
            <pc:docMk/>
            <pc:sldMk cId="2328773538" sldId="276"/>
            <ac:spMk id="6" creationId="{F9FA2B1C-691F-4937-9289-D5426CF54E5A}"/>
          </ac:spMkLst>
        </pc:spChg>
        <pc:graphicFrameChg chg="mod modGraphic">
          <ac:chgData name="Minae Lee" userId="S::minae@nucamp.co::fd8661ea-038b-4311-9694-b703622d7ae4" providerId="AD" clId="Web-{388E8817-FC30-A1EC-C151-FF2FFBC43480}" dt="2018-12-28T13:49:53.147" v="461"/>
          <ac:graphicFrameMkLst>
            <pc:docMk/>
            <pc:sldMk cId="2328773538" sldId="276"/>
            <ac:graphicFrameMk id="8" creationId="{8AF2553C-45E1-4974-BFD3-656ABC371743}"/>
          </ac:graphicFrameMkLst>
        </pc:graphicFrameChg>
      </pc:sldChg>
      <pc:sldChg chg="modSp">
        <pc:chgData name="Minae Lee" userId="S::minae@nucamp.co::fd8661ea-038b-4311-9694-b703622d7ae4" providerId="AD" clId="Web-{388E8817-FC30-A1EC-C151-FF2FFBC43480}" dt="2018-12-28T13:45:09.537" v="368" actId="20577"/>
        <pc:sldMkLst>
          <pc:docMk/>
          <pc:sldMk cId="1872963930" sldId="277"/>
        </pc:sldMkLst>
        <pc:spChg chg="mod">
          <ac:chgData name="Minae Lee" userId="S::minae@nucamp.co::fd8661ea-038b-4311-9694-b703622d7ae4" providerId="AD" clId="Web-{388E8817-FC30-A1EC-C151-FF2FFBC43480}" dt="2018-12-28T13:44:44.036" v="349" actId="20577"/>
          <ac:spMkLst>
            <pc:docMk/>
            <pc:sldMk cId="1872963930" sldId="277"/>
            <ac:spMk id="2" creationId="{94EAF096-08A9-41DD-86D6-860998D9FF08}"/>
          </ac:spMkLst>
        </pc:spChg>
        <pc:spChg chg="mod">
          <ac:chgData name="Minae Lee" userId="S::minae@nucamp.co::fd8661ea-038b-4311-9694-b703622d7ae4" providerId="AD" clId="Web-{388E8817-FC30-A1EC-C151-FF2FFBC43480}" dt="2018-12-28T13:45:09.537" v="368" actId="20577"/>
          <ac:spMkLst>
            <pc:docMk/>
            <pc:sldMk cId="1872963930" sldId="277"/>
            <ac:spMk id="3" creationId="{1C7A8A1B-4B95-468F-8D4D-4D02BDF20541}"/>
          </ac:spMkLst>
        </pc:spChg>
      </pc:sldChg>
      <pc:sldChg chg="modSp">
        <pc:chgData name="Minae Lee" userId="S::minae@nucamp.co::fd8661ea-038b-4311-9694-b703622d7ae4" providerId="AD" clId="Web-{388E8817-FC30-A1EC-C151-FF2FFBC43480}" dt="2018-12-28T13:48:01.486" v="414" actId="20577"/>
        <pc:sldMkLst>
          <pc:docMk/>
          <pc:sldMk cId="888934836" sldId="278"/>
        </pc:sldMkLst>
        <pc:spChg chg="mod">
          <ac:chgData name="Minae Lee" userId="S::minae@nucamp.co::fd8661ea-038b-4311-9694-b703622d7ae4" providerId="AD" clId="Web-{388E8817-FC30-A1EC-C151-FF2FFBC43480}" dt="2018-12-28T13:48:01.486" v="414" actId="20577"/>
          <ac:spMkLst>
            <pc:docMk/>
            <pc:sldMk cId="888934836" sldId="278"/>
            <ac:spMk id="2" creationId="{0AE1C4C3-BA28-43FF-99A4-DDF3C45CB1D1}"/>
          </ac:spMkLst>
        </pc:spChg>
        <pc:spChg chg="mod">
          <ac:chgData name="Minae Lee" userId="S::minae@nucamp.co::fd8661ea-038b-4311-9694-b703622d7ae4" providerId="AD" clId="Web-{388E8817-FC30-A1EC-C151-FF2FFBC43480}" dt="2018-12-28T13:43:50.534" v="274" actId="20577"/>
          <ac:spMkLst>
            <pc:docMk/>
            <pc:sldMk cId="888934836" sldId="278"/>
            <ac:spMk id="3" creationId="{78598048-45B3-4967-BA21-6ED180097152}"/>
          </ac:spMkLst>
        </pc:spChg>
      </pc:sldChg>
      <pc:sldChg chg="addSp delSp modSp">
        <pc:chgData name="Minae Lee" userId="S::minae@nucamp.co::fd8661ea-038b-4311-9694-b703622d7ae4" providerId="AD" clId="Web-{388E8817-FC30-A1EC-C151-FF2FFBC43480}" dt="2018-12-28T13:44:56.224" v="364" actId="20577"/>
        <pc:sldMkLst>
          <pc:docMk/>
          <pc:sldMk cId="4172846020" sldId="279"/>
        </pc:sldMkLst>
        <pc:spChg chg="mod">
          <ac:chgData name="Minae Lee" userId="S::minae@nucamp.co::fd8661ea-038b-4311-9694-b703622d7ae4" providerId="AD" clId="Web-{388E8817-FC30-A1EC-C151-FF2FFBC43480}" dt="2018-12-28T13:44:56.224" v="364" actId="20577"/>
          <ac:spMkLst>
            <pc:docMk/>
            <pc:sldMk cId="4172846020" sldId="279"/>
            <ac:spMk id="2" creationId="{DEFAAE15-FB7F-47E4-84D1-0FDDC58A5C5D}"/>
          </ac:spMkLst>
        </pc:spChg>
        <pc:spChg chg="add mod">
          <ac:chgData name="Minae Lee" userId="S::minae@nucamp.co::fd8661ea-038b-4311-9694-b703622d7ae4" providerId="AD" clId="Web-{388E8817-FC30-A1EC-C151-FF2FFBC43480}" dt="2018-12-28T13:44:02.472" v="291"/>
          <ac:spMkLst>
            <pc:docMk/>
            <pc:sldMk cId="4172846020" sldId="279"/>
            <ac:spMk id="4" creationId="{02A64020-DA7C-42CC-A901-5EC122F7CBEB}"/>
          </ac:spMkLst>
        </pc:spChg>
        <pc:spChg chg="del">
          <ac:chgData name="Minae Lee" userId="S::minae@nucamp.co::fd8661ea-038b-4311-9694-b703622d7ae4" providerId="AD" clId="Web-{388E8817-FC30-A1EC-C151-FF2FFBC43480}" dt="2018-12-28T13:44:08.066" v="294"/>
          <ac:spMkLst>
            <pc:docMk/>
            <pc:sldMk cId="4172846020" sldId="279"/>
            <ac:spMk id="15" creationId="{C6449A7A-0CC2-4F7B-963D-D20BE220AC61}"/>
          </ac:spMkLst>
        </pc:spChg>
        <pc:spChg chg="del">
          <ac:chgData name="Minae Lee" userId="S::minae@nucamp.co::fd8661ea-038b-4311-9694-b703622d7ae4" providerId="AD" clId="Web-{388E8817-FC30-A1EC-C151-FF2FFBC43480}" dt="2018-12-28T13:44:08.066" v="292"/>
          <ac:spMkLst>
            <pc:docMk/>
            <pc:sldMk cId="4172846020" sldId="279"/>
            <ac:spMk id="17" creationId="{CD220AF1-299E-472E-93EB-0C1F80FDA044}"/>
          </ac:spMkLst>
        </pc:spChg>
        <pc:picChg chg="del">
          <ac:chgData name="Minae Lee" userId="S::minae@nucamp.co::fd8661ea-038b-4311-9694-b703622d7ae4" providerId="AD" clId="Web-{388E8817-FC30-A1EC-C151-FF2FFBC43480}" dt="2018-12-28T13:44:02.472" v="291"/>
          <ac:picMkLst>
            <pc:docMk/>
            <pc:sldMk cId="4172846020" sldId="279"/>
            <ac:picMk id="12" creationId="{FC01EDEA-1D05-42CC-9BE2-5B063C0F19C1}"/>
          </ac:picMkLst>
        </pc:picChg>
        <pc:cxnChg chg="del">
          <ac:chgData name="Minae Lee" userId="S::minae@nucamp.co::fd8661ea-038b-4311-9694-b703622d7ae4" providerId="AD" clId="Web-{388E8817-FC30-A1EC-C151-FF2FFBC43480}" dt="2018-12-28T13:44:08.066" v="293"/>
          <ac:cxnSpMkLst>
            <pc:docMk/>
            <pc:sldMk cId="4172846020" sldId="279"/>
            <ac:cxnSpMk id="16" creationId="{182DCE22-5366-488C-A6B1-C25424424259}"/>
          </ac:cxnSpMkLst>
        </pc:cxnChg>
      </pc:sldChg>
      <pc:sldChg chg="del">
        <pc:chgData name="Minae Lee" userId="S::minae@nucamp.co::fd8661ea-038b-4311-9694-b703622d7ae4" providerId="AD" clId="Web-{388E8817-FC30-A1EC-C151-FF2FFBC43480}" dt="2018-12-28T13:47:21.109" v="390"/>
        <pc:sldMkLst>
          <pc:docMk/>
          <pc:sldMk cId="922741739" sldId="280"/>
        </pc:sldMkLst>
      </pc:sldChg>
      <pc:sldChg chg="del">
        <pc:chgData name="Minae Lee" userId="S::minae@nucamp.co::fd8661ea-038b-4311-9694-b703622d7ae4" providerId="AD" clId="Web-{388E8817-FC30-A1EC-C151-FF2FFBC43480}" dt="2018-12-28T13:47:22.313" v="391"/>
        <pc:sldMkLst>
          <pc:docMk/>
          <pc:sldMk cId="2956745302" sldId="281"/>
        </pc:sldMkLst>
      </pc:sldChg>
      <pc:sldChg chg="del">
        <pc:chgData name="Minae Lee" userId="S::minae@nucamp.co::fd8661ea-038b-4311-9694-b703622d7ae4" providerId="AD" clId="Web-{388E8817-FC30-A1EC-C151-FF2FFBC43480}" dt="2018-12-28T13:47:23.094" v="392"/>
        <pc:sldMkLst>
          <pc:docMk/>
          <pc:sldMk cId="2233728431" sldId="282"/>
        </pc:sldMkLst>
      </pc:sldChg>
      <pc:sldChg chg="del">
        <pc:chgData name="Minae Lee" userId="S::minae@nucamp.co::fd8661ea-038b-4311-9694-b703622d7ae4" providerId="AD" clId="Web-{388E8817-FC30-A1EC-C151-FF2FFBC43480}" dt="2018-12-28T13:47:48.782" v="400"/>
        <pc:sldMkLst>
          <pc:docMk/>
          <pc:sldMk cId="32874104" sldId="283"/>
        </pc:sldMkLst>
      </pc:sldChg>
      <pc:sldChg chg="modSp ord">
        <pc:chgData name="Minae Lee" userId="S::minae@nucamp.co::fd8661ea-038b-4311-9694-b703622d7ae4" providerId="AD" clId="Web-{388E8817-FC30-A1EC-C151-FF2FFBC43480}" dt="2018-12-28T13:48:21.143" v="417"/>
        <pc:sldMkLst>
          <pc:docMk/>
          <pc:sldMk cId="3997666726" sldId="284"/>
        </pc:sldMkLst>
        <pc:spChg chg="mod">
          <ac:chgData name="Minae Lee" userId="S::minae@nucamp.co::fd8661ea-038b-4311-9694-b703622d7ae4" providerId="AD" clId="Web-{388E8817-FC30-A1EC-C151-FF2FFBC43480}" dt="2018-12-28T13:46:54.030" v="385" actId="20577"/>
          <ac:spMkLst>
            <pc:docMk/>
            <pc:sldMk cId="3997666726" sldId="284"/>
            <ac:spMk id="2" creationId="{F2471FA0-D7BE-4BEA-AE4E-34AE59117FA5}"/>
          </ac:spMkLst>
        </pc:spChg>
      </pc:sldChg>
      <pc:sldChg chg="del">
        <pc:chgData name="Minae Lee" userId="S::minae@nucamp.co::fd8661ea-038b-4311-9694-b703622d7ae4" providerId="AD" clId="Web-{388E8817-FC30-A1EC-C151-FF2FFBC43480}" dt="2018-12-28T13:47:24.406" v="393"/>
        <pc:sldMkLst>
          <pc:docMk/>
          <pc:sldMk cId="3289720513" sldId="285"/>
        </pc:sldMkLst>
      </pc:sldChg>
      <pc:sldChg chg="del">
        <pc:chgData name="Minae Lee" userId="S::minae@nucamp.co::fd8661ea-038b-4311-9694-b703622d7ae4" providerId="AD" clId="Web-{388E8817-FC30-A1EC-C151-FF2FFBC43480}" dt="2018-12-28T13:47:39.907" v="398"/>
        <pc:sldMkLst>
          <pc:docMk/>
          <pc:sldMk cId="637086965" sldId="286"/>
        </pc:sldMkLst>
      </pc:sldChg>
      <pc:sldChg chg="del">
        <pc:chgData name="Minae Lee" userId="S::minae@nucamp.co::fd8661ea-038b-4311-9694-b703622d7ae4" providerId="AD" clId="Web-{388E8817-FC30-A1EC-C151-FF2FFBC43480}" dt="2018-12-28T13:47:43.548" v="399"/>
        <pc:sldMkLst>
          <pc:docMk/>
          <pc:sldMk cId="2577217723" sldId="287"/>
        </pc:sldMkLst>
      </pc:sldChg>
      <pc:sldChg chg="modSp">
        <pc:chgData name="Minae Lee" userId="S::minae@nucamp.co::fd8661ea-038b-4311-9694-b703622d7ae4" providerId="AD" clId="Web-{388E8817-FC30-A1EC-C151-FF2FFBC43480}" dt="2018-12-28T13:49:09.817" v="449" actId="20577"/>
        <pc:sldMkLst>
          <pc:docMk/>
          <pc:sldMk cId="478893242" sldId="290"/>
        </pc:sldMkLst>
        <pc:spChg chg="mod">
          <ac:chgData name="Minae Lee" userId="S::minae@nucamp.co::fd8661ea-038b-4311-9694-b703622d7ae4" providerId="AD" clId="Web-{388E8817-FC30-A1EC-C151-FF2FFBC43480}" dt="2018-12-28T13:49:09.817" v="449" actId="20577"/>
          <ac:spMkLst>
            <pc:docMk/>
            <pc:sldMk cId="478893242" sldId="290"/>
            <ac:spMk id="3" creationId="{22F8DB35-DCCD-4835-A961-4571BCC6EC89}"/>
          </ac:spMkLst>
        </pc:spChg>
      </pc:sldChg>
      <pc:sldChg chg="modSp new">
        <pc:chgData name="Minae Lee" userId="S::minae@nucamp.co::fd8661ea-038b-4311-9694-b703622d7ae4" providerId="AD" clId="Web-{388E8817-FC30-A1EC-C151-FF2FFBC43480}" dt="2018-12-28T13:48:57.082" v="442" actId="20577"/>
        <pc:sldMkLst>
          <pc:docMk/>
          <pc:sldMk cId="379489004" sldId="291"/>
        </pc:sldMkLst>
        <pc:spChg chg="mod">
          <ac:chgData name="Minae Lee" userId="S::minae@nucamp.co::fd8661ea-038b-4311-9694-b703622d7ae4" providerId="AD" clId="Web-{388E8817-FC30-A1EC-C151-FF2FFBC43480}" dt="2018-12-28T13:48:57.082" v="442" actId="20577"/>
          <ac:spMkLst>
            <pc:docMk/>
            <pc:sldMk cId="379489004" sldId="291"/>
            <ac:spMk id="2" creationId="{A8BD9BDB-BC51-47E0-8255-F4753746CFB7}"/>
          </ac:spMkLst>
        </pc:spChg>
      </pc:sldChg>
    </pc:docChg>
  </pc:docChgLst>
  <pc:docChgLst>
    <pc:chgData name="Minae Lee" userId="S::minae@nucamp.co::fd8661ea-038b-4311-9694-b703622d7ae4" providerId="AD" clId="Web-{625CFA9E-2F7C-44D9-6C6D-52A135AF4D97}"/>
    <pc:docChg chg="addSld modSld">
      <pc:chgData name="Minae Lee" userId="S::minae@nucamp.co::fd8661ea-038b-4311-9694-b703622d7ae4" providerId="AD" clId="Web-{625CFA9E-2F7C-44D9-6C6D-52A135AF4D97}" dt="2018-12-21T11:07:06.918" v="666" actId="20577"/>
      <pc:docMkLst>
        <pc:docMk/>
      </pc:docMkLst>
      <pc:sldChg chg="modSp">
        <pc:chgData name="Minae Lee" userId="S::minae@nucamp.co::fd8661ea-038b-4311-9694-b703622d7ae4" providerId="AD" clId="Web-{625CFA9E-2F7C-44D9-6C6D-52A135AF4D97}" dt="2018-12-21T10:44:34.373" v="2" actId="20577"/>
        <pc:sldMkLst>
          <pc:docMk/>
          <pc:sldMk cId="1455633512" sldId="256"/>
        </pc:sldMkLst>
        <pc:spChg chg="mod">
          <ac:chgData name="Minae Lee" userId="S::minae@nucamp.co::fd8661ea-038b-4311-9694-b703622d7ae4" providerId="AD" clId="Web-{625CFA9E-2F7C-44D9-6C6D-52A135AF4D97}" dt="2018-12-21T10:44:34.373" v="2" actId="20577"/>
          <ac:spMkLst>
            <pc:docMk/>
            <pc:sldMk cId="1455633512" sldId="256"/>
            <ac:spMk id="3" creationId="{09803589-A1D2-4318-A73A-7553D2E29511}"/>
          </ac:spMkLst>
        </pc:spChg>
      </pc:sldChg>
      <pc:sldChg chg="modSp">
        <pc:chgData name="Minae Lee" userId="S::minae@nucamp.co::fd8661ea-038b-4311-9694-b703622d7ae4" providerId="AD" clId="Web-{625CFA9E-2F7C-44D9-6C6D-52A135AF4D97}" dt="2018-12-21T10:57:37.223" v="304" actId="20577"/>
        <pc:sldMkLst>
          <pc:docMk/>
          <pc:sldMk cId="951182691" sldId="257"/>
        </pc:sldMkLst>
        <pc:spChg chg="mod">
          <ac:chgData name="Minae Lee" userId="S::minae@nucamp.co::fd8661ea-038b-4311-9694-b703622d7ae4" providerId="AD" clId="Web-{625CFA9E-2F7C-44D9-6C6D-52A135AF4D97}" dt="2018-12-21T10:57:37.223" v="304" actId="20577"/>
          <ac:spMkLst>
            <pc:docMk/>
            <pc:sldMk cId="951182691" sldId="257"/>
            <ac:spMk id="3" creationId="{5A17150A-BC48-4749-82F9-EE7D750DBF78}"/>
          </ac:spMkLst>
        </pc:spChg>
      </pc:sldChg>
      <pc:sldChg chg="modSp">
        <pc:chgData name="Minae Lee" userId="S::minae@nucamp.co::fd8661ea-038b-4311-9694-b703622d7ae4" providerId="AD" clId="Web-{625CFA9E-2F7C-44D9-6C6D-52A135AF4D97}" dt="2018-12-21T10:50:03.515" v="154" actId="20577"/>
        <pc:sldMkLst>
          <pc:docMk/>
          <pc:sldMk cId="1281760466" sldId="260"/>
        </pc:sldMkLst>
        <pc:spChg chg="mod">
          <ac:chgData name="Minae Lee" userId="S::minae@nucamp.co::fd8661ea-038b-4311-9694-b703622d7ae4" providerId="AD" clId="Web-{625CFA9E-2F7C-44D9-6C6D-52A135AF4D97}" dt="2018-12-21T10:50:03.515" v="154" actId="20577"/>
          <ac:spMkLst>
            <pc:docMk/>
            <pc:sldMk cId="1281760466" sldId="260"/>
            <ac:spMk id="3" creationId="{38C96490-753D-4E81-A14D-5433C2129896}"/>
          </ac:spMkLst>
        </pc:spChg>
      </pc:sldChg>
      <pc:sldChg chg="modSp">
        <pc:chgData name="Minae Lee" userId="S::minae@nucamp.co::fd8661ea-038b-4311-9694-b703622d7ae4" providerId="AD" clId="Web-{625CFA9E-2F7C-44D9-6C6D-52A135AF4D97}" dt="2018-12-21T10:56:22.801" v="279"/>
        <pc:sldMkLst>
          <pc:docMk/>
          <pc:sldMk cId="3878852149" sldId="261"/>
        </pc:sldMkLst>
        <pc:spChg chg="mod">
          <ac:chgData name="Minae Lee" userId="S::minae@nucamp.co::fd8661ea-038b-4311-9694-b703622d7ae4" providerId="AD" clId="Web-{625CFA9E-2F7C-44D9-6C6D-52A135AF4D97}" dt="2018-12-21T10:55:52.551" v="269" actId="14100"/>
          <ac:spMkLst>
            <pc:docMk/>
            <pc:sldMk cId="3878852149" sldId="261"/>
            <ac:spMk id="2" creationId="{E14256AC-7CBE-419B-9DAB-57A3393BAF1C}"/>
          </ac:spMkLst>
        </pc:spChg>
        <pc:graphicFrameChg chg="mod modGraphic">
          <ac:chgData name="Minae Lee" userId="S::minae@nucamp.co::fd8661ea-038b-4311-9694-b703622d7ae4" providerId="AD" clId="Web-{625CFA9E-2F7C-44D9-6C6D-52A135AF4D97}" dt="2018-12-21T10:56:22.801" v="279"/>
          <ac:graphicFrameMkLst>
            <pc:docMk/>
            <pc:sldMk cId="3878852149" sldId="261"/>
            <ac:graphicFrameMk id="4" creationId="{38D321BA-1E3F-419E-8506-098277A15DE1}"/>
          </ac:graphicFrameMkLst>
        </pc:graphicFrameChg>
      </pc:sldChg>
      <pc:sldChg chg="addSp delSp modSp">
        <pc:chgData name="Minae Lee" userId="S::minae@nucamp.co::fd8661ea-038b-4311-9694-b703622d7ae4" providerId="AD" clId="Web-{625CFA9E-2F7C-44D9-6C6D-52A135AF4D97}" dt="2018-12-21T10:48:53.670" v="135" actId="20577"/>
        <pc:sldMkLst>
          <pc:docMk/>
          <pc:sldMk cId="2808387005" sldId="262"/>
        </pc:sldMkLst>
        <pc:spChg chg="mod">
          <ac:chgData name="Minae Lee" userId="S::minae@nucamp.co::fd8661ea-038b-4311-9694-b703622d7ae4" providerId="AD" clId="Web-{625CFA9E-2F7C-44D9-6C6D-52A135AF4D97}" dt="2018-12-21T10:48:33.811" v="123" actId="20577"/>
          <ac:spMkLst>
            <pc:docMk/>
            <pc:sldMk cId="2808387005" sldId="262"/>
            <ac:spMk id="2" creationId="{ABA28554-E5A4-43D7-A3EC-BD3F1B5BCEA2}"/>
          </ac:spMkLst>
        </pc:spChg>
        <pc:spChg chg="mod">
          <ac:chgData name="Minae Lee" userId="S::minae@nucamp.co::fd8661ea-038b-4311-9694-b703622d7ae4" providerId="AD" clId="Web-{625CFA9E-2F7C-44D9-6C6D-52A135AF4D97}" dt="2018-12-21T10:48:53.670" v="135" actId="20577"/>
          <ac:spMkLst>
            <pc:docMk/>
            <pc:sldMk cId="2808387005" sldId="262"/>
            <ac:spMk id="3" creationId="{BCF8B41F-03D3-48AD-9CA3-4DB2C164EEC8}"/>
          </ac:spMkLst>
        </pc:spChg>
        <pc:spChg chg="del">
          <ac:chgData name="Minae Lee" userId="S::minae@nucamp.co::fd8661ea-038b-4311-9694-b703622d7ae4" providerId="AD" clId="Web-{625CFA9E-2F7C-44D9-6C6D-52A135AF4D97}" dt="2018-12-21T10:48:00.561" v="106"/>
          <ac:spMkLst>
            <pc:docMk/>
            <pc:sldMk cId="2808387005" sldId="262"/>
            <ac:spMk id="8" creationId="{9080FAE1-0EA6-41A3-8392-488B3D630ADC}"/>
          </ac:spMkLst>
        </pc:spChg>
        <pc:picChg chg="add del mod">
          <ac:chgData name="Minae Lee" userId="S::minae@nucamp.co::fd8661ea-038b-4311-9694-b703622d7ae4" providerId="AD" clId="Web-{625CFA9E-2F7C-44D9-6C6D-52A135AF4D97}" dt="2018-12-21T10:47:44.077" v="88"/>
          <ac:picMkLst>
            <pc:docMk/>
            <pc:sldMk cId="2808387005" sldId="262"/>
            <ac:picMk id="4" creationId="{87D643EC-5595-46D9-8C59-B5EABDF4FA94}"/>
          </ac:picMkLst>
        </pc:picChg>
        <pc:picChg chg="del">
          <ac:chgData name="Minae Lee" userId="S::minae@nucamp.co::fd8661ea-038b-4311-9694-b703622d7ae4" providerId="AD" clId="Web-{625CFA9E-2F7C-44D9-6C6D-52A135AF4D97}" dt="2018-12-21T10:45:48.279" v="84"/>
          <ac:picMkLst>
            <pc:docMk/>
            <pc:sldMk cId="2808387005" sldId="262"/>
            <ac:picMk id="5" creationId="{DBA40042-5491-4BD3-8EE1-47F1D4CB3825}"/>
          </ac:picMkLst>
        </pc:picChg>
      </pc:sldChg>
      <pc:sldChg chg="addSp delSp modSp">
        <pc:chgData name="Minae Lee" userId="S::minae@nucamp.co::fd8661ea-038b-4311-9694-b703622d7ae4" providerId="AD" clId="Web-{625CFA9E-2F7C-44D9-6C6D-52A135AF4D97}" dt="2018-12-21T11:06:10.105" v="629" actId="20577"/>
        <pc:sldMkLst>
          <pc:docMk/>
          <pc:sldMk cId="47579206" sldId="267"/>
        </pc:sldMkLst>
        <pc:spChg chg="mod">
          <ac:chgData name="Minae Lee" userId="S::minae@nucamp.co::fd8661ea-038b-4311-9694-b703622d7ae4" providerId="AD" clId="Web-{625CFA9E-2F7C-44D9-6C6D-52A135AF4D97}" dt="2018-12-21T11:06:10.105" v="629" actId="20577"/>
          <ac:spMkLst>
            <pc:docMk/>
            <pc:sldMk cId="47579206" sldId="267"/>
            <ac:spMk id="2" creationId="{FC8F1305-AEEB-441E-91C7-598FD24A5F2B}"/>
          </ac:spMkLst>
        </pc:spChg>
        <pc:spChg chg="add mod">
          <ac:chgData name="Minae Lee" userId="S::minae@nucamp.co::fd8661ea-038b-4311-9694-b703622d7ae4" providerId="AD" clId="Web-{625CFA9E-2F7C-44D9-6C6D-52A135AF4D97}" dt="2018-12-21T11:05:42.865" v="611" actId="20577"/>
          <ac:spMkLst>
            <pc:docMk/>
            <pc:sldMk cId="47579206" sldId="267"/>
            <ac:spMk id="3" creationId="{295BF149-6935-4662-9D32-D6794AD3916E}"/>
          </ac:spMkLst>
        </pc:spChg>
        <pc:spChg chg="del">
          <ac:chgData name="Minae Lee" userId="S::minae@nucamp.co::fd8661ea-038b-4311-9694-b703622d7ae4" providerId="AD" clId="Web-{625CFA9E-2F7C-44D9-6C6D-52A135AF4D97}" dt="2018-12-21T10:58:37.504" v="311"/>
          <ac:spMkLst>
            <pc:docMk/>
            <pc:sldMk cId="47579206" sldId="267"/>
            <ac:spMk id="5" creationId="{FC0BED93-F09F-40BF-B4D5-B75F5B0210FF}"/>
          </ac:spMkLst>
        </pc:spChg>
        <pc:spChg chg="del">
          <ac:chgData name="Minae Lee" userId="S::minae@nucamp.co::fd8661ea-038b-4311-9694-b703622d7ae4" providerId="AD" clId="Web-{625CFA9E-2F7C-44D9-6C6D-52A135AF4D97}" dt="2018-12-21T10:58:37.504" v="309"/>
          <ac:spMkLst>
            <pc:docMk/>
            <pc:sldMk cId="47579206" sldId="267"/>
            <ac:spMk id="7" creationId="{65C45E25-E75F-405E-A92D-EA07E23F0A7E}"/>
          </ac:spMkLst>
        </pc:spChg>
        <pc:spChg chg="del mod">
          <ac:chgData name="Minae Lee" userId="S::minae@nucamp.co::fd8661ea-038b-4311-9694-b703622d7ae4" providerId="AD" clId="Web-{625CFA9E-2F7C-44D9-6C6D-52A135AF4D97}" dt="2018-12-21T10:58:41.551" v="315"/>
          <ac:spMkLst>
            <pc:docMk/>
            <pc:sldMk cId="47579206" sldId="267"/>
            <ac:spMk id="8" creationId="{9E53CBF2-5079-4FE1-AFED-5A0123C0AF5C}"/>
          </ac:spMkLst>
        </pc:spChg>
        <pc:spChg chg="del">
          <ac:chgData name="Minae Lee" userId="S::minae@nucamp.co::fd8661ea-038b-4311-9694-b703622d7ae4" providerId="AD" clId="Web-{625CFA9E-2F7C-44D9-6C6D-52A135AF4D97}" dt="2018-12-21T10:58:37.504" v="308"/>
          <ac:spMkLst>
            <pc:docMk/>
            <pc:sldMk cId="47579206" sldId="267"/>
            <ac:spMk id="9" creationId="{182A1D9A-7FA7-4FA3-BA0C-9BA6723907FD}"/>
          </ac:spMkLst>
        </pc:spChg>
        <pc:spChg chg="del">
          <ac:chgData name="Minae Lee" userId="S::minae@nucamp.co::fd8661ea-038b-4311-9694-b703622d7ae4" providerId="AD" clId="Web-{625CFA9E-2F7C-44D9-6C6D-52A135AF4D97}" dt="2018-12-21T10:58:37.504" v="307"/>
          <ac:spMkLst>
            <pc:docMk/>
            <pc:sldMk cId="47579206" sldId="267"/>
            <ac:spMk id="10" creationId="{2DF5BA13-7444-49ED-A19F-3BC4E58B4729}"/>
          </ac:spMkLst>
        </pc:spChg>
        <pc:spChg chg="del">
          <ac:chgData name="Minae Lee" userId="S::minae@nucamp.co::fd8661ea-038b-4311-9694-b703622d7ae4" providerId="AD" clId="Web-{625CFA9E-2F7C-44D9-6C6D-52A135AF4D97}" dt="2018-12-21T10:58:37.504" v="306"/>
          <ac:spMkLst>
            <pc:docMk/>
            <pc:sldMk cId="47579206" sldId="267"/>
            <ac:spMk id="11" creationId="{5CDBFFE2-B178-4CCB-9B7E-5CEDC77748BD}"/>
          </ac:spMkLst>
        </pc:spChg>
        <pc:picChg chg="del">
          <ac:chgData name="Minae Lee" userId="S::minae@nucamp.co::fd8661ea-038b-4311-9694-b703622d7ae4" providerId="AD" clId="Web-{625CFA9E-2F7C-44D9-6C6D-52A135AF4D97}" dt="2018-12-21T10:58:43.535" v="316"/>
          <ac:picMkLst>
            <pc:docMk/>
            <pc:sldMk cId="47579206" sldId="267"/>
            <ac:picMk id="4" creationId="{AD903950-AE16-4061-9277-2556894AE82C}"/>
          </ac:picMkLst>
        </pc:picChg>
        <pc:picChg chg="del">
          <ac:chgData name="Minae Lee" userId="S::minae@nucamp.co::fd8661ea-038b-4311-9694-b703622d7ae4" providerId="AD" clId="Web-{625CFA9E-2F7C-44D9-6C6D-52A135AF4D97}" dt="2018-12-21T10:58:37.504" v="310"/>
          <ac:picMkLst>
            <pc:docMk/>
            <pc:sldMk cId="47579206" sldId="267"/>
            <ac:picMk id="6" creationId="{381938E9-B8FC-40F3-900B-EA5D94504F19}"/>
          </ac:picMkLst>
        </pc:picChg>
      </pc:sldChg>
      <pc:sldChg chg="delSp modSp">
        <pc:chgData name="Minae Lee" userId="S::minae@nucamp.co::fd8661ea-038b-4311-9694-b703622d7ae4" providerId="AD" clId="Web-{625CFA9E-2F7C-44D9-6C6D-52A135AF4D97}" dt="2018-12-21T11:06:20.355" v="640" actId="20577"/>
        <pc:sldMkLst>
          <pc:docMk/>
          <pc:sldMk cId="832326053" sldId="268"/>
        </pc:sldMkLst>
        <pc:spChg chg="mod">
          <ac:chgData name="Minae Lee" userId="S::minae@nucamp.co::fd8661ea-038b-4311-9694-b703622d7ae4" providerId="AD" clId="Web-{625CFA9E-2F7C-44D9-6C6D-52A135AF4D97}" dt="2018-12-21T11:06:20.355" v="640" actId="20577"/>
          <ac:spMkLst>
            <pc:docMk/>
            <pc:sldMk cId="832326053" sldId="268"/>
            <ac:spMk id="2" creationId="{731230C2-108B-4D61-916A-94E1BFB4308A}"/>
          </ac:spMkLst>
        </pc:spChg>
        <pc:picChg chg="del">
          <ac:chgData name="Minae Lee" userId="S::minae@nucamp.co::fd8661ea-038b-4311-9694-b703622d7ae4" providerId="AD" clId="Web-{625CFA9E-2F7C-44D9-6C6D-52A135AF4D97}" dt="2018-12-21T10:49:16.123" v="137"/>
          <ac:picMkLst>
            <pc:docMk/>
            <pc:sldMk cId="832326053" sldId="268"/>
            <ac:picMk id="1026" creationId="{93A3D857-1D9B-482F-AF4C-AF7927F3BC73}"/>
          </ac:picMkLst>
        </pc:picChg>
      </pc:sldChg>
      <pc:sldChg chg="modSp">
        <pc:chgData name="Minae Lee" userId="S::minae@nucamp.co::fd8661ea-038b-4311-9694-b703622d7ae4" providerId="AD" clId="Web-{625CFA9E-2F7C-44D9-6C6D-52A135AF4D97}" dt="2018-12-21T11:06:43.480" v="659" actId="20577"/>
        <pc:sldMkLst>
          <pc:docMk/>
          <pc:sldMk cId="1878716109" sldId="271"/>
        </pc:sldMkLst>
        <pc:spChg chg="mod">
          <ac:chgData name="Minae Lee" userId="S::minae@nucamp.co::fd8661ea-038b-4311-9694-b703622d7ae4" providerId="AD" clId="Web-{625CFA9E-2F7C-44D9-6C6D-52A135AF4D97}" dt="2018-12-21T11:06:43.480" v="659" actId="20577"/>
          <ac:spMkLst>
            <pc:docMk/>
            <pc:sldMk cId="1878716109" sldId="271"/>
            <ac:spMk id="3" creationId="{E6876F61-5CC2-4C72-BD4B-235BEDA3E018}"/>
          </ac:spMkLst>
        </pc:spChg>
      </pc:sldChg>
      <pc:sldChg chg="modSp new">
        <pc:chgData name="Minae Lee" userId="S::minae@nucamp.co::fd8661ea-038b-4311-9694-b703622d7ae4" providerId="AD" clId="Web-{625CFA9E-2F7C-44D9-6C6D-52A135AF4D97}" dt="2018-12-21T11:07:05.777" v="664" actId="20577"/>
        <pc:sldMkLst>
          <pc:docMk/>
          <pc:sldMk cId="2883527817" sldId="274"/>
        </pc:sldMkLst>
        <pc:spChg chg="mod">
          <ac:chgData name="Minae Lee" userId="S::minae@nucamp.co::fd8661ea-038b-4311-9694-b703622d7ae4" providerId="AD" clId="Web-{625CFA9E-2F7C-44D9-6C6D-52A135AF4D97}" dt="2018-12-21T11:07:05.777" v="664" actId="20577"/>
          <ac:spMkLst>
            <pc:docMk/>
            <pc:sldMk cId="2883527817" sldId="274"/>
            <ac:spMk id="2" creationId="{18A777B2-7DEA-4E52-8451-CD2B9CECDF0F}"/>
          </ac:spMkLst>
        </pc:spChg>
      </pc:sldChg>
    </pc:docChg>
  </pc:docChgLst>
  <pc:docChgLst>
    <pc:chgData name="Minae Lee" userId="S::minae@nucamp.co::fd8661ea-038b-4311-9694-b703622d7ae4" providerId="AD" clId="Web-{3DC12F22-E26E-A9B7-CE6B-6B4F761FEFD5}"/>
    <pc:docChg chg="modSld">
      <pc:chgData name="Minae Lee" userId="S::minae@nucamp.co::fd8661ea-038b-4311-9694-b703622d7ae4" providerId="AD" clId="Web-{3DC12F22-E26E-A9B7-CE6B-6B4F761FEFD5}" dt="2019-01-08T09:51:17.582" v="161" actId="20577"/>
      <pc:docMkLst>
        <pc:docMk/>
      </pc:docMkLst>
      <pc:sldChg chg="modSp">
        <pc:chgData name="Minae Lee" userId="S::minae@nucamp.co::fd8661ea-038b-4311-9694-b703622d7ae4" providerId="AD" clId="Web-{3DC12F22-E26E-A9B7-CE6B-6B4F761FEFD5}" dt="2019-01-08T09:51:17.582" v="160" actId="20577"/>
        <pc:sldMkLst>
          <pc:docMk/>
          <pc:sldMk cId="2883527817" sldId="274"/>
        </pc:sldMkLst>
        <pc:spChg chg="mod">
          <ac:chgData name="Minae Lee" userId="S::minae@nucamp.co::fd8661ea-038b-4311-9694-b703622d7ae4" providerId="AD" clId="Web-{3DC12F22-E26E-A9B7-CE6B-6B4F761FEFD5}" dt="2019-01-08T09:51:17.582" v="160" actId="20577"/>
          <ac:spMkLst>
            <pc:docMk/>
            <pc:sldMk cId="2883527817" sldId="274"/>
            <ac:spMk id="3" creationId="{34C1D091-0A13-4F5B-BF9F-C5734B28A0D1}"/>
          </ac:spMkLst>
        </pc:spChg>
      </pc:sldChg>
    </pc:docChg>
  </pc:docChgLst>
  <pc:docChgLst>
    <pc:chgData name="Minae Lee" userId="S::minae@nucamp.co::fd8661ea-038b-4311-9694-b703622d7ae4" providerId="AD" clId="Web-{B7E4FF0E-E2A8-2421-8EEA-DE2817F53996}"/>
    <pc:docChg chg="addSld delSld modSld">
      <pc:chgData name="Minae Lee" userId="S::minae@nucamp.co::fd8661ea-038b-4311-9694-b703622d7ae4" providerId="AD" clId="Web-{B7E4FF0E-E2A8-2421-8EEA-DE2817F53996}" dt="2019-01-10T19:45:36.477" v="38" actId="20577"/>
      <pc:docMkLst>
        <pc:docMk/>
      </pc:docMkLst>
      <pc:sldChg chg="modSp">
        <pc:chgData name="Minae Lee" userId="S::minae@nucamp.co::fd8661ea-038b-4311-9694-b703622d7ae4" providerId="AD" clId="Web-{B7E4FF0E-E2A8-2421-8EEA-DE2817F53996}" dt="2019-01-10T19:41:18.013" v="26" actId="20577"/>
        <pc:sldMkLst>
          <pc:docMk/>
          <pc:sldMk cId="1281760466" sldId="260"/>
        </pc:sldMkLst>
        <pc:spChg chg="mod">
          <ac:chgData name="Minae Lee" userId="S::minae@nucamp.co::fd8661ea-038b-4311-9694-b703622d7ae4" providerId="AD" clId="Web-{B7E4FF0E-E2A8-2421-8EEA-DE2817F53996}" dt="2019-01-10T19:41:18.013" v="26" actId="20577"/>
          <ac:spMkLst>
            <pc:docMk/>
            <pc:sldMk cId="1281760466" sldId="260"/>
            <ac:spMk id="2" creationId="{C56A89DD-FFB3-4A56-97BB-1300C7DE43C2}"/>
          </ac:spMkLst>
        </pc:spChg>
      </pc:sldChg>
      <pc:sldChg chg="modSp">
        <pc:chgData name="Minae Lee" userId="S::minae@nucamp.co::fd8661ea-038b-4311-9694-b703622d7ae4" providerId="AD" clId="Web-{B7E4FF0E-E2A8-2421-8EEA-DE2817F53996}" dt="2019-01-10T19:42:00.155" v="36" actId="20577"/>
        <pc:sldMkLst>
          <pc:docMk/>
          <pc:sldMk cId="3878852149" sldId="261"/>
        </pc:sldMkLst>
        <pc:spChg chg="mod">
          <ac:chgData name="Minae Lee" userId="S::minae@nucamp.co::fd8661ea-038b-4311-9694-b703622d7ae4" providerId="AD" clId="Web-{B7E4FF0E-E2A8-2421-8EEA-DE2817F53996}" dt="2019-01-10T19:42:00.155" v="36" actId="20577"/>
          <ac:spMkLst>
            <pc:docMk/>
            <pc:sldMk cId="3878852149" sldId="261"/>
            <ac:spMk id="2" creationId="{E14256AC-7CBE-419B-9DAB-57A3393BAF1C}"/>
          </ac:spMkLst>
        </pc:spChg>
      </pc:sldChg>
      <pc:sldChg chg="modSp">
        <pc:chgData name="Minae Lee" userId="S::minae@nucamp.co::fd8661ea-038b-4311-9694-b703622d7ae4" providerId="AD" clId="Web-{B7E4FF0E-E2A8-2421-8EEA-DE2817F53996}" dt="2019-01-10T19:41:01.950" v="17" actId="20577"/>
        <pc:sldMkLst>
          <pc:docMk/>
          <pc:sldMk cId="2307958809" sldId="272"/>
        </pc:sldMkLst>
        <pc:spChg chg="mod">
          <ac:chgData name="Minae Lee" userId="S::minae@nucamp.co::fd8661ea-038b-4311-9694-b703622d7ae4" providerId="AD" clId="Web-{B7E4FF0E-E2A8-2421-8EEA-DE2817F53996}" dt="2019-01-10T19:41:01.950" v="17" actId="20577"/>
          <ac:spMkLst>
            <pc:docMk/>
            <pc:sldMk cId="2307958809" sldId="272"/>
            <ac:spMk id="2" creationId="{B16AFF87-9396-4F74-9069-69ED2CE26CEC}"/>
          </ac:spMkLst>
        </pc:spChg>
      </pc:sldChg>
      <pc:sldChg chg="modSp">
        <pc:chgData name="Minae Lee" userId="S::minae@nucamp.co::fd8661ea-038b-4311-9694-b703622d7ae4" providerId="AD" clId="Web-{B7E4FF0E-E2A8-2421-8EEA-DE2817F53996}" dt="2019-01-10T19:41:12.825" v="23" actId="20577"/>
        <pc:sldMkLst>
          <pc:docMk/>
          <pc:sldMk cId="2491367447" sldId="273"/>
        </pc:sldMkLst>
        <pc:spChg chg="mod">
          <ac:chgData name="Minae Lee" userId="S::minae@nucamp.co::fd8661ea-038b-4311-9694-b703622d7ae4" providerId="AD" clId="Web-{B7E4FF0E-E2A8-2421-8EEA-DE2817F53996}" dt="2019-01-10T19:41:12.825" v="23" actId="20577"/>
          <ac:spMkLst>
            <pc:docMk/>
            <pc:sldMk cId="2491367447" sldId="273"/>
            <ac:spMk id="2" creationId="{CD0385CA-E00E-4380-A97E-3946E6539EDB}"/>
          </ac:spMkLst>
        </pc:spChg>
      </pc:sldChg>
      <pc:sldChg chg="modSp">
        <pc:chgData name="Minae Lee" userId="S::minae@nucamp.co::fd8661ea-038b-4311-9694-b703622d7ae4" providerId="AD" clId="Web-{B7E4FF0E-E2A8-2421-8EEA-DE2817F53996}" dt="2019-01-10T19:40:57.340" v="14" actId="20577"/>
        <pc:sldMkLst>
          <pc:docMk/>
          <pc:sldMk cId="2883527817" sldId="274"/>
        </pc:sldMkLst>
        <pc:spChg chg="mod">
          <ac:chgData name="Minae Lee" userId="S::minae@nucamp.co::fd8661ea-038b-4311-9694-b703622d7ae4" providerId="AD" clId="Web-{B7E4FF0E-E2A8-2421-8EEA-DE2817F53996}" dt="2019-01-10T19:40:57.340" v="14" actId="20577"/>
          <ac:spMkLst>
            <pc:docMk/>
            <pc:sldMk cId="2883527817" sldId="274"/>
            <ac:spMk id="2" creationId="{18A777B2-7DEA-4E52-8451-CD2B9CECDF0F}"/>
          </ac:spMkLst>
        </pc:spChg>
      </pc:sldChg>
      <pc:sldChg chg="modSp">
        <pc:chgData name="Minae Lee" userId="S::minae@nucamp.co::fd8661ea-038b-4311-9694-b703622d7ae4" providerId="AD" clId="Web-{B7E4FF0E-E2A8-2421-8EEA-DE2817F53996}" dt="2019-01-10T19:41:55.796" v="33" actId="20577"/>
        <pc:sldMkLst>
          <pc:docMk/>
          <pc:sldMk cId="99527065" sldId="275"/>
        </pc:sldMkLst>
        <pc:spChg chg="mod">
          <ac:chgData name="Minae Lee" userId="S::minae@nucamp.co::fd8661ea-038b-4311-9694-b703622d7ae4" providerId="AD" clId="Web-{B7E4FF0E-E2A8-2421-8EEA-DE2817F53996}" dt="2019-01-10T19:41:55.796" v="33" actId="20577"/>
          <ac:spMkLst>
            <pc:docMk/>
            <pc:sldMk cId="99527065" sldId="275"/>
            <ac:spMk id="2" creationId="{A5348A6B-30CF-475F-B449-CB27A0D0045C}"/>
          </ac:spMkLst>
        </pc:spChg>
      </pc:sldChg>
      <pc:sldChg chg="modSp">
        <pc:chgData name="Minae Lee" userId="S::minae@nucamp.co::fd8661ea-038b-4311-9694-b703622d7ae4" providerId="AD" clId="Web-{B7E4FF0E-E2A8-2421-8EEA-DE2817F53996}" dt="2019-01-10T19:41:31.920" v="31" actId="20577"/>
        <pc:sldMkLst>
          <pc:docMk/>
          <pc:sldMk cId="1872963930" sldId="277"/>
        </pc:sldMkLst>
        <pc:spChg chg="mod">
          <ac:chgData name="Minae Lee" userId="S::minae@nucamp.co::fd8661ea-038b-4311-9694-b703622d7ae4" providerId="AD" clId="Web-{B7E4FF0E-E2A8-2421-8EEA-DE2817F53996}" dt="2019-01-10T19:41:31.920" v="31" actId="20577"/>
          <ac:spMkLst>
            <pc:docMk/>
            <pc:sldMk cId="1872963930" sldId="277"/>
            <ac:spMk id="2" creationId="{94EAF096-08A9-41DD-86D6-860998D9FF08}"/>
          </ac:spMkLst>
        </pc:spChg>
      </pc:sldChg>
      <pc:sldChg chg="modSp">
        <pc:chgData name="Minae Lee" userId="S::minae@nucamp.co::fd8661ea-038b-4311-9694-b703622d7ae4" providerId="AD" clId="Web-{B7E4FF0E-E2A8-2421-8EEA-DE2817F53996}" dt="2019-01-10T19:40:38.123" v="5" actId="20577"/>
        <pc:sldMkLst>
          <pc:docMk/>
          <pc:sldMk cId="888934836" sldId="278"/>
        </pc:sldMkLst>
        <pc:spChg chg="mod">
          <ac:chgData name="Minae Lee" userId="S::minae@nucamp.co::fd8661ea-038b-4311-9694-b703622d7ae4" providerId="AD" clId="Web-{B7E4FF0E-E2A8-2421-8EEA-DE2817F53996}" dt="2019-01-10T19:40:38.123" v="5" actId="20577"/>
          <ac:spMkLst>
            <pc:docMk/>
            <pc:sldMk cId="888934836" sldId="278"/>
            <ac:spMk id="2" creationId="{0AE1C4C3-BA28-43FF-99A4-DDF3C45CB1D1}"/>
          </ac:spMkLst>
        </pc:spChg>
      </pc:sldChg>
      <pc:sldChg chg="modSp">
        <pc:chgData name="Minae Lee" userId="S::minae@nucamp.co::fd8661ea-038b-4311-9694-b703622d7ae4" providerId="AD" clId="Web-{B7E4FF0E-E2A8-2421-8EEA-DE2817F53996}" dt="2019-01-10T19:40:48.199" v="11" actId="20577"/>
        <pc:sldMkLst>
          <pc:docMk/>
          <pc:sldMk cId="4172846020" sldId="279"/>
        </pc:sldMkLst>
        <pc:spChg chg="mod">
          <ac:chgData name="Minae Lee" userId="S::minae@nucamp.co::fd8661ea-038b-4311-9694-b703622d7ae4" providerId="AD" clId="Web-{B7E4FF0E-E2A8-2421-8EEA-DE2817F53996}" dt="2019-01-10T19:40:48.199" v="11" actId="20577"/>
          <ac:spMkLst>
            <pc:docMk/>
            <pc:sldMk cId="4172846020" sldId="279"/>
            <ac:spMk id="2" creationId="{DEFAAE15-FB7F-47E4-84D1-0FDDC58A5C5D}"/>
          </ac:spMkLst>
        </pc:spChg>
      </pc:sldChg>
      <pc:sldChg chg="modSp">
        <pc:chgData name="Minae Lee" userId="S::minae@nucamp.co::fd8661ea-038b-4311-9694-b703622d7ae4" providerId="AD" clId="Web-{B7E4FF0E-E2A8-2421-8EEA-DE2817F53996}" dt="2019-01-10T19:41:07.825" v="20" actId="20577"/>
        <pc:sldMkLst>
          <pc:docMk/>
          <pc:sldMk cId="478893242" sldId="290"/>
        </pc:sldMkLst>
        <pc:spChg chg="mod">
          <ac:chgData name="Minae Lee" userId="S::minae@nucamp.co::fd8661ea-038b-4311-9694-b703622d7ae4" providerId="AD" clId="Web-{B7E4FF0E-E2A8-2421-8EEA-DE2817F53996}" dt="2019-01-10T19:41:07.825" v="20" actId="20577"/>
          <ac:spMkLst>
            <pc:docMk/>
            <pc:sldMk cId="478893242" sldId="290"/>
            <ac:spMk id="2" creationId="{5AFDD178-94D0-4996-8E17-372CB633F459}"/>
          </ac:spMkLst>
        </pc:spChg>
      </pc:sldChg>
      <pc:sldChg chg="modSp">
        <pc:chgData name="Minae Lee" userId="S::minae@nucamp.co::fd8661ea-038b-4311-9694-b703622d7ae4" providerId="AD" clId="Web-{B7E4FF0E-E2A8-2421-8EEA-DE2817F53996}" dt="2019-01-10T19:40:42.668" v="8" actId="20577"/>
        <pc:sldMkLst>
          <pc:docMk/>
          <pc:sldMk cId="379489004" sldId="291"/>
        </pc:sldMkLst>
        <pc:spChg chg="mod">
          <ac:chgData name="Minae Lee" userId="S::minae@nucamp.co::fd8661ea-038b-4311-9694-b703622d7ae4" providerId="AD" clId="Web-{B7E4FF0E-E2A8-2421-8EEA-DE2817F53996}" dt="2019-01-10T19:40:42.668" v="8" actId="20577"/>
          <ac:spMkLst>
            <pc:docMk/>
            <pc:sldMk cId="379489004" sldId="291"/>
            <ac:spMk id="2" creationId="{A8BD9BDB-BC51-47E0-8255-F4753746CFB7}"/>
          </ac:spMkLst>
        </pc:spChg>
      </pc:sldChg>
      <pc:sldChg chg="modSp add del">
        <pc:chgData name="Minae Lee" userId="S::minae@nucamp.co::fd8661ea-038b-4311-9694-b703622d7ae4" providerId="AD" clId="Web-{B7E4FF0E-E2A8-2421-8EEA-DE2817F53996}" dt="2019-01-10T19:40:31.027" v="2" actId="20577"/>
        <pc:sldMkLst>
          <pc:docMk/>
          <pc:sldMk cId="4159991467" sldId="292"/>
        </pc:sldMkLst>
        <pc:spChg chg="mod">
          <ac:chgData name="Minae Lee" userId="S::minae@nucamp.co::fd8661ea-038b-4311-9694-b703622d7ae4" providerId="AD" clId="Web-{B7E4FF0E-E2A8-2421-8EEA-DE2817F53996}" dt="2019-01-10T19:40:31.027" v="2" actId="20577"/>
          <ac:spMkLst>
            <pc:docMk/>
            <pc:sldMk cId="4159991467" sldId="292"/>
            <ac:spMk id="2" creationId="{688E0642-693D-4E4B-9069-506D5B9BE0A8}"/>
          </ac:spMkLst>
        </pc:spChg>
      </pc:sldChg>
    </pc:docChg>
  </pc:docChgLst>
  <pc:docChgLst>
    <pc:chgData name="Minae Lee" userId="S::minae@nucamp.co::fd8661ea-038b-4311-9694-b703622d7ae4" providerId="AD" clId="Web-{7F58AC8B-71E3-B55D-DD1B-481E5E3E9489}"/>
    <pc:docChg chg="addSld delSld modSld">
      <pc:chgData name="Minae Lee" userId="S::minae@nucamp.co::fd8661ea-038b-4311-9694-b703622d7ae4" providerId="AD" clId="Web-{7F58AC8B-71E3-B55D-DD1B-481E5E3E9489}" dt="2019-01-13T08:20:47.455" v="375" actId="20577"/>
      <pc:docMkLst>
        <pc:docMk/>
      </pc:docMkLst>
      <pc:sldChg chg="modSp">
        <pc:chgData name="Minae Lee" userId="S::minae@nucamp.co::fd8661ea-038b-4311-9694-b703622d7ae4" providerId="AD" clId="Web-{7F58AC8B-71E3-B55D-DD1B-481E5E3E9489}" dt="2019-01-13T03:37:44.141" v="47" actId="20577"/>
        <pc:sldMkLst>
          <pc:docMk/>
          <pc:sldMk cId="2328773538" sldId="276"/>
        </pc:sldMkLst>
        <pc:spChg chg="mod">
          <ac:chgData name="Minae Lee" userId="S::minae@nucamp.co::fd8661ea-038b-4311-9694-b703622d7ae4" providerId="AD" clId="Web-{7F58AC8B-71E3-B55D-DD1B-481E5E3E9489}" dt="2019-01-13T03:37:44.141" v="47" actId="20577"/>
          <ac:spMkLst>
            <pc:docMk/>
            <pc:sldMk cId="2328773538" sldId="276"/>
            <ac:spMk id="6" creationId="{F9FA2B1C-691F-4937-9289-D5426CF54E5A}"/>
          </ac:spMkLst>
        </pc:spChg>
      </pc:sldChg>
      <pc:sldChg chg="modSp">
        <pc:chgData name="Minae Lee" userId="S::minae@nucamp.co::fd8661ea-038b-4311-9694-b703622d7ae4" providerId="AD" clId="Web-{7F58AC8B-71E3-B55D-DD1B-481E5E3E9489}" dt="2019-01-13T03:36:52.498" v="23" actId="20577"/>
        <pc:sldMkLst>
          <pc:docMk/>
          <pc:sldMk cId="888934836" sldId="278"/>
        </pc:sldMkLst>
        <pc:spChg chg="mod">
          <ac:chgData name="Minae Lee" userId="S::minae@nucamp.co::fd8661ea-038b-4311-9694-b703622d7ae4" providerId="AD" clId="Web-{7F58AC8B-71E3-B55D-DD1B-481E5E3E9489}" dt="2019-01-13T03:36:52.498" v="23" actId="20577"/>
          <ac:spMkLst>
            <pc:docMk/>
            <pc:sldMk cId="888934836" sldId="278"/>
            <ac:spMk id="2" creationId="{0AE1C4C3-BA28-43FF-99A4-DDF3C45CB1D1}"/>
          </ac:spMkLst>
        </pc:spChg>
      </pc:sldChg>
      <pc:sldChg chg="modSp">
        <pc:chgData name="Minae Lee" userId="S::minae@nucamp.co::fd8661ea-038b-4311-9694-b703622d7ae4" providerId="AD" clId="Web-{7F58AC8B-71E3-B55D-DD1B-481E5E3E9489}" dt="2019-01-13T03:42:05.480" v="65" actId="20577"/>
        <pc:sldMkLst>
          <pc:docMk/>
          <pc:sldMk cId="4172846020" sldId="279"/>
        </pc:sldMkLst>
        <pc:spChg chg="mod">
          <ac:chgData name="Minae Lee" userId="S::minae@nucamp.co::fd8661ea-038b-4311-9694-b703622d7ae4" providerId="AD" clId="Web-{7F58AC8B-71E3-B55D-DD1B-481E5E3E9489}" dt="2019-01-13T03:37:36.125" v="42" actId="20577"/>
          <ac:spMkLst>
            <pc:docMk/>
            <pc:sldMk cId="4172846020" sldId="279"/>
            <ac:spMk id="2" creationId="{DEFAAE15-FB7F-47E4-84D1-0FDDC58A5C5D}"/>
          </ac:spMkLst>
        </pc:spChg>
        <pc:spChg chg="mod">
          <ac:chgData name="Minae Lee" userId="S::minae@nucamp.co::fd8661ea-038b-4311-9694-b703622d7ae4" providerId="AD" clId="Web-{7F58AC8B-71E3-B55D-DD1B-481E5E3E9489}" dt="2019-01-13T03:42:05.480" v="65" actId="20577"/>
          <ac:spMkLst>
            <pc:docMk/>
            <pc:sldMk cId="4172846020" sldId="279"/>
            <ac:spMk id="4" creationId="{02A64020-DA7C-42CC-A901-5EC122F7CBEB}"/>
          </ac:spMkLst>
        </pc:spChg>
      </pc:sldChg>
      <pc:sldChg chg="modSp del">
        <pc:chgData name="Minae Lee" userId="S::minae@nucamp.co::fd8661ea-038b-4311-9694-b703622d7ae4" providerId="AD" clId="Web-{7F58AC8B-71E3-B55D-DD1B-481E5E3E9489}" dt="2019-01-13T03:37:31.890" v="39"/>
        <pc:sldMkLst>
          <pc:docMk/>
          <pc:sldMk cId="379489004" sldId="291"/>
        </pc:sldMkLst>
        <pc:spChg chg="mod">
          <ac:chgData name="Minae Lee" userId="S::minae@nucamp.co::fd8661ea-038b-4311-9694-b703622d7ae4" providerId="AD" clId="Web-{7F58AC8B-71E3-B55D-DD1B-481E5E3E9489}" dt="2019-01-13T03:36:58.186" v="28" actId="20577"/>
          <ac:spMkLst>
            <pc:docMk/>
            <pc:sldMk cId="379489004" sldId="291"/>
            <ac:spMk id="2" creationId="{A8BD9BDB-BC51-47E0-8255-F4753746CFB7}"/>
          </ac:spMkLst>
        </pc:spChg>
      </pc:sldChg>
      <pc:sldChg chg="modSp">
        <pc:chgData name="Minae Lee" userId="S::minae@nucamp.co::fd8661ea-038b-4311-9694-b703622d7ae4" providerId="AD" clId="Web-{7F58AC8B-71E3-B55D-DD1B-481E5E3E9489}" dt="2019-01-13T02:27:56.295" v="20" actId="14100"/>
        <pc:sldMkLst>
          <pc:docMk/>
          <pc:sldMk cId="4159991467" sldId="292"/>
        </pc:sldMkLst>
        <pc:spChg chg="mod">
          <ac:chgData name="Minae Lee" userId="S::minae@nucamp.co::fd8661ea-038b-4311-9694-b703622d7ae4" providerId="AD" clId="Web-{7F58AC8B-71E3-B55D-DD1B-481E5E3E9489}" dt="2019-01-13T02:27:56.295" v="20" actId="14100"/>
          <ac:spMkLst>
            <pc:docMk/>
            <pc:sldMk cId="4159991467" sldId="292"/>
            <ac:spMk id="2" creationId="{688E0642-693D-4E4B-9069-506D5B9BE0A8}"/>
          </ac:spMkLst>
        </pc:spChg>
      </pc:sldChg>
      <pc:sldChg chg="modSp">
        <pc:chgData name="Minae Lee" userId="S::minae@nucamp.co::fd8661ea-038b-4311-9694-b703622d7ae4" providerId="AD" clId="Web-{7F58AC8B-71E3-B55D-DD1B-481E5E3E9489}" dt="2019-01-13T08:20:47.455" v="374" actId="20577"/>
        <pc:sldMkLst>
          <pc:docMk/>
          <pc:sldMk cId="3234086397" sldId="294"/>
        </pc:sldMkLst>
        <pc:spChg chg="mod">
          <ac:chgData name="Minae Lee" userId="S::minae@nucamp.co::fd8661ea-038b-4311-9694-b703622d7ae4" providerId="AD" clId="Web-{7F58AC8B-71E3-B55D-DD1B-481E5E3E9489}" dt="2019-01-13T08:20:47.455" v="374" actId="20577"/>
          <ac:spMkLst>
            <pc:docMk/>
            <pc:sldMk cId="3234086397" sldId="294"/>
            <ac:spMk id="3" creationId="{1DB37FCD-CE58-4265-8CCF-333206211BC6}"/>
          </ac:spMkLst>
        </pc:spChg>
      </pc:sldChg>
      <pc:sldChg chg="addSp delSp modSp">
        <pc:chgData name="Minae Lee" userId="S::minae@nucamp.co::fd8661ea-038b-4311-9694-b703622d7ae4" providerId="AD" clId="Web-{7F58AC8B-71E3-B55D-DD1B-481E5E3E9489}" dt="2019-01-13T08:18:29.555" v="242"/>
        <pc:sldMkLst>
          <pc:docMk/>
          <pc:sldMk cId="2385440985" sldId="297"/>
        </pc:sldMkLst>
        <pc:spChg chg="mod">
          <ac:chgData name="Minae Lee" userId="S::minae@nucamp.co::fd8661ea-038b-4311-9694-b703622d7ae4" providerId="AD" clId="Web-{7F58AC8B-71E3-B55D-DD1B-481E5E3E9489}" dt="2019-01-13T08:18:24.476" v="236" actId="20577"/>
          <ac:spMkLst>
            <pc:docMk/>
            <pc:sldMk cId="2385440985" sldId="297"/>
            <ac:spMk id="3" creationId="{8F6C776D-AB24-4A0B-83C5-AD8BB5158CFD}"/>
          </ac:spMkLst>
        </pc:spChg>
        <pc:picChg chg="add del mod">
          <ac:chgData name="Minae Lee" userId="S::minae@nucamp.co::fd8661ea-038b-4311-9694-b703622d7ae4" providerId="AD" clId="Web-{7F58AC8B-71E3-B55D-DD1B-481E5E3E9489}" dt="2019-01-13T05:11:18.705" v="211"/>
          <ac:picMkLst>
            <pc:docMk/>
            <pc:sldMk cId="2385440985" sldId="297"/>
            <ac:picMk id="4" creationId="{1C11D548-C334-41A3-A0EF-B7943907D8B9}"/>
          </ac:picMkLst>
        </pc:picChg>
        <pc:picChg chg="add del mod">
          <ac:chgData name="Minae Lee" userId="S::minae@nucamp.co::fd8661ea-038b-4311-9694-b703622d7ae4" providerId="AD" clId="Web-{7F58AC8B-71E3-B55D-DD1B-481E5E3E9489}" dt="2019-01-13T08:18:29.555" v="242"/>
          <ac:picMkLst>
            <pc:docMk/>
            <pc:sldMk cId="2385440985" sldId="297"/>
            <ac:picMk id="4" creationId="{F838A3DE-894C-475B-AADA-72656C0F79F4}"/>
          </ac:picMkLst>
        </pc:picChg>
      </pc:sldChg>
      <pc:sldChg chg="modSp">
        <pc:chgData name="Minae Lee" userId="S::minae@nucamp.co::fd8661ea-038b-4311-9694-b703622d7ae4" providerId="AD" clId="Web-{7F58AC8B-71E3-B55D-DD1B-481E5E3E9489}" dt="2019-01-13T08:20:32.670" v="371" actId="14100"/>
        <pc:sldMkLst>
          <pc:docMk/>
          <pc:sldMk cId="2188978835" sldId="298"/>
        </pc:sldMkLst>
        <pc:spChg chg="mod">
          <ac:chgData name="Minae Lee" userId="S::minae@nucamp.co::fd8661ea-038b-4311-9694-b703622d7ae4" providerId="AD" clId="Web-{7F58AC8B-71E3-B55D-DD1B-481E5E3E9489}" dt="2019-01-13T08:20:32.670" v="371" actId="14100"/>
          <ac:spMkLst>
            <pc:docMk/>
            <pc:sldMk cId="2188978835" sldId="298"/>
            <ac:spMk id="3" creationId="{E8754569-A06C-4171-9B9C-731C5136C072}"/>
          </ac:spMkLst>
        </pc:spChg>
      </pc:sldChg>
      <pc:sldChg chg="modSp new">
        <pc:chgData name="Minae Lee" userId="S::minae@nucamp.co::fd8661ea-038b-4311-9694-b703622d7ae4" providerId="AD" clId="Web-{7F58AC8B-71E3-B55D-DD1B-481E5E3E9489}" dt="2019-01-13T03:43:59.344" v="163" actId="20577"/>
        <pc:sldMkLst>
          <pc:docMk/>
          <pc:sldMk cId="2422628490" sldId="299"/>
        </pc:sldMkLst>
        <pc:spChg chg="mod">
          <ac:chgData name="Minae Lee" userId="S::minae@nucamp.co::fd8661ea-038b-4311-9694-b703622d7ae4" providerId="AD" clId="Web-{7F58AC8B-71E3-B55D-DD1B-481E5E3E9489}" dt="2019-01-13T03:43:59.344" v="163" actId="20577"/>
          <ac:spMkLst>
            <pc:docMk/>
            <pc:sldMk cId="2422628490" sldId="299"/>
            <ac:spMk id="2" creationId="{C6932891-4C28-42F2-AE0F-3DC67BEF0FDD}"/>
          </ac:spMkLst>
        </pc:spChg>
        <pc:spChg chg="mod">
          <ac:chgData name="Minae Lee" userId="S::minae@nucamp.co::fd8661ea-038b-4311-9694-b703622d7ae4" providerId="AD" clId="Web-{7F58AC8B-71E3-B55D-DD1B-481E5E3E9489}" dt="2019-01-13T03:43:54.219" v="160" actId="20577"/>
          <ac:spMkLst>
            <pc:docMk/>
            <pc:sldMk cId="2422628490" sldId="299"/>
            <ac:spMk id="3" creationId="{465658AD-E55D-4EF8-8523-AB6490F2AAB4}"/>
          </ac:spMkLst>
        </pc:spChg>
      </pc:sldChg>
      <pc:sldChg chg="addSp modSp new">
        <pc:chgData name="Minae Lee" userId="S::minae@nucamp.co::fd8661ea-038b-4311-9694-b703622d7ae4" providerId="AD" clId="Web-{7F58AC8B-71E3-B55D-DD1B-481E5E3E9489}" dt="2019-01-13T08:20:09.028" v="362" actId="20577"/>
        <pc:sldMkLst>
          <pc:docMk/>
          <pc:sldMk cId="429300445" sldId="300"/>
        </pc:sldMkLst>
        <pc:spChg chg="mod">
          <ac:chgData name="Minae Lee" userId="S::minae@nucamp.co::fd8661ea-038b-4311-9694-b703622d7ae4" providerId="AD" clId="Web-{7F58AC8B-71E3-B55D-DD1B-481E5E3E9489}" dt="2019-01-13T08:18:10.601" v="233" actId="20577"/>
          <ac:spMkLst>
            <pc:docMk/>
            <pc:sldMk cId="429300445" sldId="300"/>
            <ac:spMk id="2" creationId="{81598894-1852-49CF-A3D5-71E4B56F5BFB}"/>
          </ac:spMkLst>
        </pc:spChg>
        <pc:spChg chg="mod">
          <ac:chgData name="Minae Lee" userId="S::minae@nucamp.co::fd8661ea-038b-4311-9694-b703622d7ae4" providerId="AD" clId="Web-{7F58AC8B-71E3-B55D-DD1B-481E5E3E9489}" dt="2019-01-13T08:18:49.591" v="247" actId="14100"/>
          <ac:spMkLst>
            <pc:docMk/>
            <pc:sldMk cId="429300445" sldId="300"/>
            <ac:spMk id="3" creationId="{783D8098-547B-436E-A3C5-FBE34C037AF5}"/>
          </ac:spMkLst>
        </pc:spChg>
        <pc:spChg chg="add mod">
          <ac:chgData name="Minae Lee" userId="S::minae@nucamp.co::fd8661ea-038b-4311-9694-b703622d7ae4" providerId="AD" clId="Web-{7F58AC8B-71E3-B55D-DD1B-481E5E3E9489}" dt="2019-01-13T08:20:09.028" v="362" actId="20577"/>
          <ac:spMkLst>
            <pc:docMk/>
            <pc:sldMk cId="429300445" sldId="300"/>
            <ac:spMk id="6" creationId="{81220DF4-8576-469E-9609-8A5C2B6B26D8}"/>
          </ac:spMkLst>
        </pc:spChg>
        <pc:picChg chg="add mod">
          <ac:chgData name="Minae Lee" userId="S::minae@nucamp.co::fd8661ea-038b-4311-9694-b703622d7ae4" providerId="AD" clId="Web-{7F58AC8B-71E3-B55D-DD1B-481E5E3E9489}" dt="2019-01-13T08:18:41.325" v="246" actId="14100"/>
          <ac:picMkLst>
            <pc:docMk/>
            <pc:sldMk cId="429300445" sldId="300"/>
            <ac:picMk id="4" creationId="{287A0351-6A5C-4136-875F-94D433E80600}"/>
          </ac:picMkLst>
        </pc:picChg>
      </pc:sldChg>
    </pc:docChg>
  </pc:docChgLst>
  <pc:docChgLst>
    <pc:chgData name="Minae Lee" userId="S::minae@nucamp.co::fd8661ea-038b-4311-9694-b703622d7ae4" providerId="AD" clId="Web-{B5DFA44D-3683-ED03-2C33-CF85B229BE8B}"/>
    <pc:docChg chg="modSld">
      <pc:chgData name="Minae Lee" userId="S::minae@nucamp.co::fd8661ea-038b-4311-9694-b703622d7ae4" providerId="AD" clId="Web-{B5DFA44D-3683-ED03-2C33-CF85B229BE8B}" dt="2019-01-06T22:05:26.898" v="40"/>
      <pc:docMkLst>
        <pc:docMk/>
      </pc:docMkLst>
      <pc:sldChg chg="modSp">
        <pc:chgData name="Minae Lee" userId="S::minae@nucamp.co::fd8661ea-038b-4311-9694-b703622d7ae4" providerId="AD" clId="Web-{B5DFA44D-3683-ED03-2C33-CF85B229BE8B}" dt="2019-01-06T21:38:31.068" v="15" actId="20577"/>
        <pc:sldMkLst>
          <pc:docMk/>
          <pc:sldMk cId="1281760466" sldId="260"/>
        </pc:sldMkLst>
        <pc:spChg chg="mod">
          <ac:chgData name="Minae Lee" userId="S::minae@nucamp.co::fd8661ea-038b-4311-9694-b703622d7ae4" providerId="AD" clId="Web-{B5DFA44D-3683-ED03-2C33-CF85B229BE8B}" dt="2019-01-06T21:38:21.911" v="4" actId="20577"/>
          <ac:spMkLst>
            <pc:docMk/>
            <pc:sldMk cId="1281760466" sldId="260"/>
            <ac:spMk id="2" creationId="{C56A89DD-FFB3-4A56-97BB-1300C7DE43C2}"/>
          </ac:spMkLst>
        </pc:spChg>
        <pc:spChg chg="mod">
          <ac:chgData name="Minae Lee" userId="S::minae@nucamp.co::fd8661ea-038b-4311-9694-b703622d7ae4" providerId="AD" clId="Web-{B5DFA44D-3683-ED03-2C33-CF85B229BE8B}" dt="2019-01-06T21:38:31.068" v="15" actId="20577"/>
          <ac:spMkLst>
            <pc:docMk/>
            <pc:sldMk cId="1281760466" sldId="260"/>
            <ac:spMk id="3" creationId="{38C96490-753D-4E81-A14D-5433C2129896}"/>
          </ac:spMkLst>
        </pc:spChg>
      </pc:sldChg>
      <pc:sldChg chg="modSp">
        <pc:chgData name="Minae Lee" userId="S::minae@nucamp.co::fd8661ea-038b-4311-9694-b703622d7ae4" providerId="AD" clId="Web-{B5DFA44D-3683-ED03-2C33-CF85B229BE8B}" dt="2019-01-06T22:05:26.898" v="40"/>
        <pc:sldMkLst>
          <pc:docMk/>
          <pc:sldMk cId="3878852149" sldId="261"/>
        </pc:sldMkLst>
        <pc:graphicFrameChg chg="mod modGraphic">
          <ac:chgData name="Minae Lee" userId="S::minae@nucamp.co::fd8661ea-038b-4311-9694-b703622d7ae4" providerId="AD" clId="Web-{B5DFA44D-3683-ED03-2C33-CF85B229BE8B}" dt="2019-01-06T22:05:26.898" v="40"/>
          <ac:graphicFrameMkLst>
            <pc:docMk/>
            <pc:sldMk cId="3878852149" sldId="261"/>
            <ac:graphicFrameMk id="4" creationId="{38D321BA-1E3F-419E-8506-098277A15DE1}"/>
          </ac:graphicFrameMkLst>
        </pc:graphicFrameChg>
      </pc:sldChg>
    </pc:docChg>
  </pc:docChgLst>
  <pc:docChgLst>
    <pc:chgData name="Minae Lee" userId="S::minae@nucamp.co::fd8661ea-038b-4311-9694-b703622d7ae4" providerId="AD" clId="Web-{6122F3B6-D665-70CD-E000-EDD0CC55E4E3}"/>
    <pc:docChg chg="modSld">
      <pc:chgData name="Minae Lee" userId="S::minae@nucamp.co::fd8661ea-038b-4311-9694-b703622d7ae4" providerId="AD" clId="Web-{6122F3B6-D665-70CD-E000-EDD0CC55E4E3}" dt="2019-01-08T06:10:23.802" v="450" actId="20577"/>
      <pc:docMkLst>
        <pc:docMk/>
      </pc:docMkLst>
      <pc:sldChg chg="modSp">
        <pc:chgData name="Minae Lee" userId="S::minae@nucamp.co::fd8661ea-038b-4311-9694-b703622d7ae4" providerId="AD" clId="Web-{6122F3B6-D665-70CD-E000-EDD0CC55E4E3}" dt="2019-01-08T06:10:23.802" v="449" actId="20577"/>
        <pc:sldMkLst>
          <pc:docMk/>
          <pc:sldMk cId="1872963930" sldId="277"/>
        </pc:sldMkLst>
        <pc:spChg chg="mod">
          <ac:chgData name="Minae Lee" userId="S::minae@nucamp.co::fd8661ea-038b-4311-9694-b703622d7ae4" providerId="AD" clId="Web-{6122F3B6-D665-70CD-E000-EDD0CC55E4E3}" dt="2019-01-08T06:10:23.802" v="449" actId="20577"/>
          <ac:spMkLst>
            <pc:docMk/>
            <pc:sldMk cId="1872963930" sldId="277"/>
            <ac:spMk id="3" creationId="{1C7A8A1B-4B95-468F-8D4D-4D02BDF20541}"/>
          </ac:spMkLst>
        </pc:spChg>
      </pc:sldChg>
      <pc:sldChg chg="modSp">
        <pc:chgData name="Minae Lee" userId="S::minae@nucamp.co::fd8661ea-038b-4311-9694-b703622d7ae4" providerId="AD" clId="Web-{6122F3B6-D665-70CD-E000-EDD0CC55E4E3}" dt="2019-01-08T06:04:20.032" v="409" actId="20577"/>
        <pc:sldMkLst>
          <pc:docMk/>
          <pc:sldMk cId="4172846020" sldId="279"/>
        </pc:sldMkLst>
        <pc:spChg chg="mod">
          <ac:chgData name="Minae Lee" userId="S::minae@nucamp.co::fd8661ea-038b-4311-9694-b703622d7ae4" providerId="AD" clId="Web-{6122F3B6-D665-70CD-E000-EDD0CC55E4E3}" dt="2019-01-08T06:04:20.032" v="409" actId="20577"/>
          <ac:spMkLst>
            <pc:docMk/>
            <pc:sldMk cId="4172846020" sldId="279"/>
            <ac:spMk id="4" creationId="{02A64020-DA7C-42CC-A901-5EC122F7CBEB}"/>
          </ac:spMkLst>
        </pc:spChg>
      </pc:sldChg>
      <pc:sldChg chg="modSp">
        <pc:chgData name="Minae Lee" userId="S::minae@nucamp.co::fd8661ea-038b-4311-9694-b703622d7ae4" providerId="AD" clId="Web-{6122F3B6-D665-70CD-E000-EDD0CC55E4E3}" dt="2019-01-08T05:54:36.965" v="182" actId="20577"/>
        <pc:sldMkLst>
          <pc:docMk/>
          <pc:sldMk cId="3234086397" sldId="294"/>
        </pc:sldMkLst>
        <pc:spChg chg="mod">
          <ac:chgData name="Minae Lee" userId="S::minae@nucamp.co::fd8661ea-038b-4311-9694-b703622d7ae4" providerId="AD" clId="Web-{6122F3B6-D665-70CD-E000-EDD0CC55E4E3}" dt="2019-01-08T05:54:36.965" v="182" actId="20577"/>
          <ac:spMkLst>
            <pc:docMk/>
            <pc:sldMk cId="3234086397" sldId="294"/>
            <ac:spMk id="3" creationId="{1DB37FCD-CE58-4265-8CCF-333206211BC6}"/>
          </ac:spMkLst>
        </pc:spChg>
      </pc:sldChg>
    </pc:docChg>
  </pc:docChgLst>
  <pc:docChgLst>
    <pc:chgData name="Minae Lee" userId="S::minae@nucamp.co::fd8661ea-038b-4311-9694-b703622d7ae4" providerId="AD" clId="Web-{84C15163-1381-2B7C-1A5B-7485949B21AF}"/>
    <pc:docChg chg="modSld">
      <pc:chgData name="Minae Lee" userId="S::minae@nucamp.co::fd8661ea-038b-4311-9694-b703622d7ae4" providerId="AD" clId="Web-{84C15163-1381-2B7C-1A5B-7485949B21AF}" dt="2019-01-08T08:40:55.406" v="450" actId="20577"/>
      <pc:docMkLst>
        <pc:docMk/>
      </pc:docMkLst>
      <pc:sldChg chg="modSp">
        <pc:chgData name="Minae Lee" userId="S::minae@nucamp.co::fd8661ea-038b-4311-9694-b703622d7ae4" providerId="AD" clId="Web-{84C15163-1381-2B7C-1A5B-7485949B21AF}" dt="2019-01-08T08:40:55.390" v="449" actId="20577"/>
        <pc:sldMkLst>
          <pc:docMk/>
          <pc:sldMk cId="1872963930" sldId="277"/>
        </pc:sldMkLst>
        <pc:spChg chg="mod">
          <ac:chgData name="Minae Lee" userId="S::minae@nucamp.co::fd8661ea-038b-4311-9694-b703622d7ae4" providerId="AD" clId="Web-{84C15163-1381-2B7C-1A5B-7485949B21AF}" dt="2019-01-08T08:40:55.390" v="449" actId="20577"/>
          <ac:spMkLst>
            <pc:docMk/>
            <pc:sldMk cId="1872963930" sldId="277"/>
            <ac:spMk id="3" creationId="{1C7A8A1B-4B95-468F-8D4D-4D02BDF20541}"/>
          </ac:spMkLst>
        </pc:spChg>
      </pc:sldChg>
    </pc:docChg>
  </pc:docChgLst>
  <pc:docChgLst>
    <pc:chgData name="Minae Lee" userId="S::minae@nucamp.co::fd8661ea-038b-4311-9694-b703622d7ae4" providerId="AD" clId="Web-{F3A69AD5-D141-F075-C0DC-D788E714D509}"/>
    <pc:docChg chg="modSld">
      <pc:chgData name="Minae Lee" userId="S::minae@nucamp.co::fd8661ea-038b-4311-9694-b703622d7ae4" providerId="AD" clId="Web-{F3A69AD5-D141-F075-C0DC-D788E714D509}" dt="2019-01-22T01:18:39.202" v="1098" actId="20577"/>
      <pc:docMkLst>
        <pc:docMk/>
      </pc:docMkLst>
      <pc:sldChg chg="modSp">
        <pc:chgData name="Minae Lee" userId="S::minae@nucamp.co::fd8661ea-038b-4311-9694-b703622d7ae4" providerId="AD" clId="Web-{F3A69AD5-D141-F075-C0DC-D788E714D509}" dt="2019-01-22T00:13:00.277" v="297" actId="20577"/>
        <pc:sldMkLst>
          <pc:docMk/>
          <pc:sldMk cId="1878716109" sldId="271"/>
        </pc:sldMkLst>
        <pc:spChg chg="mod">
          <ac:chgData name="Minae Lee" userId="S::minae@nucamp.co::fd8661ea-038b-4311-9694-b703622d7ae4" providerId="AD" clId="Web-{F3A69AD5-D141-F075-C0DC-D788E714D509}" dt="2019-01-22T00:13:00.277" v="297" actId="20577"/>
          <ac:spMkLst>
            <pc:docMk/>
            <pc:sldMk cId="1878716109" sldId="271"/>
            <ac:spMk id="3" creationId="{E6876F61-5CC2-4C72-BD4B-235BEDA3E018}"/>
          </ac:spMkLst>
        </pc:spChg>
      </pc:sldChg>
      <pc:sldChg chg="modSp">
        <pc:chgData name="Minae Lee" userId="S::minae@nucamp.co::fd8661ea-038b-4311-9694-b703622d7ae4" providerId="AD" clId="Web-{F3A69AD5-D141-F075-C0DC-D788E714D509}" dt="2019-01-22T01:18:39.202" v="1097" actId="20577"/>
        <pc:sldMkLst>
          <pc:docMk/>
          <pc:sldMk cId="2883527817" sldId="274"/>
        </pc:sldMkLst>
        <pc:spChg chg="mod">
          <ac:chgData name="Minae Lee" userId="S::minae@nucamp.co::fd8661ea-038b-4311-9694-b703622d7ae4" providerId="AD" clId="Web-{F3A69AD5-D141-F075-C0DC-D788E714D509}" dt="2019-01-22T01:18:39.202" v="1097" actId="20577"/>
          <ac:spMkLst>
            <pc:docMk/>
            <pc:sldMk cId="2883527817" sldId="274"/>
            <ac:spMk id="3" creationId="{34C1D091-0A13-4F5B-BF9F-C5734B28A0D1}"/>
          </ac:spMkLst>
        </pc:spChg>
      </pc:sldChg>
      <pc:sldChg chg="modSp">
        <pc:chgData name="Minae Lee" userId="S::minae@nucamp.co::fd8661ea-038b-4311-9694-b703622d7ae4" providerId="AD" clId="Web-{F3A69AD5-D141-F075-C0DC-D788E714D509}" dt="2019-01-22T00:47:31.823" v="803" actId="14100"/>
        <pc:sldMkLst>
          <pc:docMk/>
          <pc:sldMk cId="1872963930" sldId="277"/>
        </pc:sldMkLst>
        <pc:spChg chg="mod">
          <ac:chgData name="Minae Lee" userId="S::minae@nucamp.co::fd8661ea-038b-4311-9694-b703622d7ae4" providerId="AD" clId="Web-{F3A69AD5-D141-F075-C0DC-D788E714D509}" dt="2019-01-22T00:47:31.823" v="803" actId="14100"/>
          <ac:spMkLst>
            <pc:docMk/>
            <pc:sldMk cId="1872963930" sldId="277"/>
            <ac:spMk id="3" creationId="{1C7A8A1B-4B95-468F-8D4D-4D02BDF20541}"/>
          </ac:spMkLst>
        </pc:spChg>
      </pc:sldChg>
      <pc:sldChg chg="modSp">
        <pc:chgData name="Minae Lee" userId="S::minae@nucamp.co::fd8661ea-038b-4311-9694-b703622d7ae4" providerId="AD" clId="Web-{F3A69AD5-D141-F075-C0DC-D788E714D509}" dt="2019-01-22T00:35:27.757" v="566" actId="14100"/>
        <pc:sldMkLst>
          <pc:docMk/>
          <pc:sldMk cId="888934836" sldId="278"/>
        </pc:sldMkLst>
        <pc:spChg chg="mod">
          <ac:chgData name="Minae Lee" userId="S::minae@nucamp.co::fd8661ea-038b-4311-9694-b703622d7ae4" providerId="AD" clId="Web-{F3A69AD5-D141-F075-C0DC-D788E714D509}" dt="2019-01-22T00:35:27.757" v="566" actId="14100"/>
          <ac:spMkLst>
            <pc:docMk/>
            <pc:sldMk cId="888934836" sldId="278"/>
            <ac:spMk id="3" creationId="{78598048-45B3-4967-BA21-6ED180097152}"/>
          </ac:spMkLst>
        </pc:spChg>
      </pc:sldChg>
      <pc:sldChg chg="modSp">
        <pc:chgData name="Minae Lee" userId="S::minae@nucamp.co::fd8661ea-038b-4311-9694-b703622d7ae4" providerId="AD" clId="Web-{F3A69AD5-D141-F075-C0DC-D788E714D509}" dt="2019-01-22T00:50:30.058" v="848" actId="14100"/>
        <pc:sldMkLst>
          <pc:docMk/>
          <pc:sldMk cId="4172846020" sldId="279"/>
        </pc:sldMkLst>
        <pc:spChg chg="mod">
          <ac:chgData name="Minae Lee" userId="S::minae@nucamp.co::fd8661ea-038b-4311-9694-b703622d7ae4" providerId="AD" clId="Web-{F3A69AD5-D141-F075-C0DC-D788E714D509}" dt="2019-01-22T00:50:30.058" v="848" actId="14100"/>
          <ac:spMkLst>
            <pc:docMk/>
            <pc:sldMk cId="4172846020" sldId="279"/>
            <ac:spMk id="4" creationId="{02A64020-DA7C-42CC-A901-5EC122F7CBEB}"/>
          </ac:spMkLst>
        </pc:spChg>
      </pc:sldChg>
      <pc:sldChg chg="modSp">
        <pc:chgData name="Minae Lee" userId="S::minae@nucamp.co::fd8661ea-038b-4311-9694-b703622d7ae4" providerId="AD" clId="Web-{F3A69AD5-D141-F075-C0DC-D788E714D509}" dt="2019-01-22T00:12:18.527" v="273" actId="20577"/>
        <pc:sldMkLst>
          <pc:docMk/>
          <pc:sldMk cId="4159991467" sldId="292"/>
        </pc:sldMkLst>
        <pc:spChg chg="mod">
          <ac:chgData name="Minae Lee" userId="S::minae@nucamp.co::fd8661ea-038b-4311-9694-b703622d7ae4" providerId="AD" clId="Web-{F3A69AD5-D141-F075-C0DC-D788E714D509}" dt="2019-01-22T00:12:18.527" v="273" actId="20577"/>
          <ac:spMkLst>
            <pc:docMk/>
            <pc:sldMk cId="4159991467" sldId="292"/>
            <ac:spMk id="3" creationId="{84EB6794-920A-4A72-A80B-604BEDC8E7B4}"/>
          </ac:spMkLst>
        </pc:spChg>
      </pc:sldChg>
      <pc:sldChg chg="modSp">
        <pc:chgData name="Minae Lee" userId="S::minae@nucamp.co::fd8661ea-038b-4311-9694-b703622d7ae4" providerId="AD" clId="Web-{F3A69AD5-D141-F075-C0DC-D788E714D509}" dt="2019-01-22T00:34:50.429" v="553" actId="1076"/>
        <pc:sldMkLst>
          <pc:docMk/>
          <pc:sldMk cId="3367298997" sldId="293"/>
        </pc:sldMkLst>
        <pc:spChg chg="mod">
          <ac:chgData name="Minae Lee" userId="S::minae@nucamp.co::fd8661ea-038b-4311-9694-b703622d7ae4" providerId="AD" clId="Web-{F3A69AD5-D141-F075-C0DC-D788E714D509}" dt="2019-01-22T00:13:56.872" v="309" actId="20577"/>
          <ac:spMkLst>
            <pc:docMk/>
            <pc:sldMk cId="3367298997" sldId="293"/>
            <ac:spMk id="2" creationId="{221864B0-B5F2-4E56-A67C-3516BB3721E3}"/>
          </ac:spMkLst>
        </pc:spChg>
        <pc:spChg chg="mod">
          <ac:chgData name="Minae Lee" userId="S::minae@nucamp.co::fd8661ea-038b-4311-9694-b703622d7ae4" providerId="AD" clId="Web-{F3A69AD5-D141-F075-C0DC-D788E714D509}" dt="2019-01-22T00:34:50.429" v="553" actId="1076"/>
          <ac:spMkLst>
            <pc:docMk/>
            <pc:sldMk cId="3367298997" sldId="293"/>
            <ac:spMk id="3" creationId="{23C29764-D4F8-4504-A39F-93F51705473F}"/>
          </ac:spMkLst>
        </pc:spChg>
      </pc:sldChg>
      <pc:sldChg chg="modSp">
        <pc:chgData name="Minae Lee" userId="S::minae@nucamp.co::fd8661ea-038b-4311-9694-b703622d7ae4" providerId="AD" clId="Web-{F3A69AD5-D141-F075-C0DC-D788E714D509}" dt="2019-01-22T01:16:59.702" v="1061" actId="20577"/>
        <pc:sldMkLst>
          <pc:docMk/>
          <pc:sldMk cId="2787853068" sldId="296"/>
        </pc:sldMkLst>
        <pc:spChg chg="mod">
          <ac:chgData name="Minae Lee" userId="S::minae@nucamp.co::fd8661ea-038b-4311-9694-b703622d7ae4" providerId="AD" clId="Web-{F3A69AD5-D141-F075-C0DC-D788E714D509}" dt="2019-01-22T01:16:59.702" v="1061" actId="20577"/>
          <ac:spMkLst>
            <pc:docMk/>
            <pc:sldMk cId="2787853068" sldId="296"/>
            <ac:spMk id="3" creationId="{DBBBB9DA-8106-4E35-9B86-CA71260912AF}"/>
          </ac:spMkLst>
        </pc:spChg>
      </pc:sldChg>
      <pc:sldChg chg="modSp">
        <pc:chgData name="Minae Lee" userId="S::minae@nucamp.co::fd8661ea-038b-4311-9694-b703622d7ae4" providerId="AD" clId="Web-{F3A69AD5-D141-F075-C0DC-D788E714D509}" dt="2019-01-22T00:45:59.088" v="767" actId="20577"/>
        <pc:sldMkLst>
          <pc:docMk/>
          <pc:sldMk cId="2385440985" sldId="297"/>
        </pc:sldMkLst>
        <pc:spChg chg="mod">
          <ac:chgData name="Minae Lee" userId="S::minae@nucamp.co::fd8661ea-038b-4311-9694-b703622d7ae4" providerId="AD" clId="Web-{F3A69AD5-D141-F075-C0DC-D788E714D509}" dt="2019-01-22T00:45:59.088" v="767" actId="20577"/>
          <ac:spMkLst>
            <pc:docMk/>
            <pc:sldMk cId="2385440985" sldId="297"/>
            <ac:spMk id="3" creationId="{8F6C776D-AB24-4A0B-83C5-AD8BB5158CFD}"/>
          </ac:spMkLst>
        </pc:spChg>
        <pc:picChg chg="mod">
          <ac:chgData name="Minae Lee" userId="S::minae@nucamp.co::fd8661ea-038b-4311-9694-b703622d7ae4" providerId="AD" clId="Web-{F3A69AD5-D141-F075-C0DC-D788E714D509}" dt="2019-01-22T00:37:36.805" v="641" actId="1076"/>
          <ac:picMkLst>
            <pc:docMk/>
            <pc:sldMk cId="2385440985" sldId="297"/>
            <ac:picMk id="4" creationId="{B149EABB-A7A4-4559-AB35-AA6ECAD1DCAF}"/>
          </ac:picMkLst>
        </pc:picChg>
      </pc:sldChg>
      <pc:sldChg chg="modSp">
        <pc:chgData name="Minae Lee" userId="S::minae@nucamp.co::fd8661ea-038b-4311-9694-b703622d7ae4" providerId="AD" clId="Web-{F3A69AD5-D141-F075-C0DC-D788E714D509}" dt="2019-01-22T00:05:55.244" v="84" actId="1076"/>
        <pc:sldMkLst>
          <pc:docMk/>
          <pc:sldMk cId="2188978835" sldId="298"/>
        </pc:sldMkLst>
        <pc:picChg chg="mod">
          <ac:chgData name="Minae Lee" userId="S::minae@nucamp.co::fd8661ea-038b-4311-9694-b703622d7ae4" providerId="AD" clId="Web-{F3A69AD5-D141-F075-C0DC-D788E714D509}" dt="2019-01-22T00:05:55.244" v="84" actId="1076"/>
          <ac:picMkLst>
            <pc:docMk/>
            <pc:sldMk cId="2188978835" sldId="298"/>
            <ac:picMk id="4" creationId="{5878DE81-03B7-48E8-BB35-2BDDAF6C04CA}"/>
          </ac:picMkLst>
        </pc:picChg>
        <pc:picChg chg="mod">
          <ac:chgData name="Minae Lee" userId="S::minae@nucamp.co::fd8661ea-038b-4311-9694-b703622d7ae4" providerId="AD" clId="Web-{F3A69AD5-D141-F075-C0DC-D788E714D509}" dt="2019-01-22T00:05:51.072" v="83" actId="1076"/>
          <ac:picMkLst>
            <pc:docMk/>
            <pc:sldMk cId="2188978835" sldId="298"/>
            <ac:picMk id="6" creationId="{9B61F110-6509-4753-A757-F1424CAB69E9}"/>
          </ac:picMkLst>
        </pc:picChg>
      </pc:sldChg>
      <pc:sldChg chg="modSp">
        <pc:chgData name="Minae Lee" userId="S::minae@nucamp.co::fd8661ea-038b-4311-9694-b703622d7ae4" providerId="AD" clId="Web-{F3A69AD5-D141-F075-C0DC-D788E714D509}" dt="2019-01-22T00:05:04.681" v="81" actId="20577"/>
        <pc:sldMkLst>
          <pc:docMk/>
          <pc:sldMk cId="4177079820" sldId="301"/>
        </pc:sldMkLst>
        <pc:spChg chg="mod">
          <ac:chgData name="Minae Lee" userId="S::minae@nucamp.co::fd8661ea-038b-4311-9694-b703622d7ae4" providerId="AD" clId="Web-{F3A69AD5-D141-F075-C0DC-D788E714D509}" dt="2019-01-22T00:05:04.681" v="81" actId="20577"/>
          <ac:spMkLst>
            <pc:docMk/>
            <pc:sldMk cId="4177079820" sldId="301"/>
            <ac:spMk id="3" creationId="{052BC369-DD47-489C-9F48-3D8A403CFCC9}"/>
          </ac:spMkLst>
        </pc:spChg>
      </pc:sldChg>
    </pc:docChg>
  </pc:docChgLst>
  <pc:docChgLst>
    <pc:chgData name="Minae Lee" userId="S::minae@nucamp.co::fd8661ea-038b-4311-9694-b703622d7ae4" providerId="AD" clId="Web-{17AA0CA8-521C-E0ED-1459-93962F3764BB}"/>
    <pc:docChg chg="modSld">
      <pc:chgData name="Minae Lee" userId="S::minae@nucamp.co::fd8661ea-038b-4311-9694-b703622d7ae4" providerId="AD" clId="Web-{17AA0CA8-521C-E0ED-1459-93962F3764BB}" dt="2019-01-22T07:17:46.896" v="1242" actId="20577"/>
      <pc:docMkLst>
        <pc:docMk/>
      </pc:docMkLst>
      <pc:sldChg chg="modSp">
        <pc:chgData name="Minae Lee" userId="S::minae@nucamp.co::fd8661ea-038b-4311-9694-b703622d7ae4" providerId="AD" clId="Web-{17AA0CA8-521C-E0ED-1459-93962F3764BB}" dt="2019-01-22T07:02:51.227" v="1240" actId="20577"/>
        <pc:sldMkLst>
          <pc:docMk/>
          <pc:sldMk cId="1281760466" sldId="260"/>
        </pc:sldMkLst>
        <pc:spChg chg="mod">
          <ac:chgData name="Minae Lee" userId="S::minae@nucamp.co::fd8661ea-038b-4311-9694-b703622d7ae4" providerId="AD" clId="Web-{17AA0CA8-521C-E0ED-1459-93962F3764BB}" dt="2019-01-22T07:02:51.227" v="1240" actId="20577"/>
          <ac:spMkLst>
            <pc:docMk/>
            <pc:sldMk cId="1281760466" sldId="260"/>
            <ac:spMk id="3" creationId="{38C96490-753D-4E81-A14D-5433C2129896}"/>
          </ac:spMkLst>
        </pc:spChg>
      </pc:sldChg>
      <pc:sldChg chg="modSp">
        <pc:chgData name="Minae Lee" userId="S::minae@nucamp.co::fd8661ea-038b-4311-9694-b703622d7ae4" providerId="AD" clId="Web-{17AA0CA8-521C-E0ED-1459-93962F3764BB}" dt="2019-01-22T06:59:39.562" v="1235"/>
        <pc:sldMkLst>
          <pc:docMk/>
          <pc:sldMk cId="3878852149" sldId="261"/>
        </pc:sldMkLst>
        <pc:graphicFrameChg chg="mod modGraphic">
          <ac:chgData name="Minae Lee" userId="S::minae@nucamp.co::fd8661ea-038b-4311-9694-b703622d7ae4" providerId="AD" clId="Web-{17AA0CA8-521C-E0ED-1459-93962F3764BB}" dt="2019-01-22T06:59:39.562" v="1235"/>
          <ac:graphicFrameMkLst>
            <pc:docMk/>
            <pc:sldMk cId="3878852149" sldId="261"/>
            <ac:graphicFrameMk id="4" creationId="{38D321BA-1E3F-419E-8506-098277A15DE1}"/>
          </ac:graphicFrameMkLst>
        </pc:graphicFrameChg>
      </pc:sldChg>
      <pc:sldChg chg="modSp">
        <pc:chgData name="Minae Lee" userId="S::minae@nucamp.co::fd8661ea-038b-4311-9694-b703622d7ae4" providerId="AD" clId="Web-{17AA0CA8-521C-E0ED-1459-93962F3764BB}" dt="2019-01-22T06:59:14.921" v="1226" actId="20577"/>
        <pc:sldMkLst>
          <pc:docMk/>
          <pc:sldMk cId="2491367447" sldId="273"/>
        </pc:sldMkLst>
        <pc:spChg chg="mod">
          <ac:chgData name="Minae Lee" userId="S::minae@nucamp.co::fd8661ea-038b-4311-9694-b703622d7ae4" providerId="AD" clId="Web-{17AA0CA8-521C-E0ED-1459-93962F3764BB}" dt="2019-01-22T06:59:14.921" v="1226" actId="20577"/>
          <ac:spMkLst>
            <pc:docMk/>
            <pc:sldMk cId="2491367447" sldId="273"/>
            <ac:spMk id="3" creationId="{F6F0D004-9A1B-4747-A7CB-DC1F2C6656B7}"/>
          </ac:spMkLst>
        </pc:spChg>
      </pc:sldChg>
      <pc:sldChg chg="modSp">
        <pc:chgData name="Minae Lee" userId="S::minae@nucamp.co::fd8661ea-038b-4311-9694-b703622d7ae4" providerId="AD" clId="Web-{17AA0CA8-521C-E0ED-1459-93962F3764BB}" dt="2019-01-22T06:49:12.878" v="948" actId="20577"/>
        <pc:sldMkLst>
          <pc:docMk/>
          <pc:sldMk cId="2883527817" sldId="274"/>
        </pc:sldMkLst>
        <pc:spChg chg="mod">
          <ac:chgData name="Minae Lee" userId="S::minae@nucamp.co::fd8661ea-038b-4311-9694-b703622d7ae4" providerId="AD" clId="Web-{17AA0CA8-521C-E0ED-1459-93962F3764BB}" dt="2019-01-22T06:49:12.878" v="948" actId="20577"/>
          <ac:spMkLst>
            <pc:docMk/>
            <pc:sldMk cId="2883527817" sldId="274"/>
            <ac:spMk id="3" creationId="{34C1D091-0A13-4F5B-BF9F-C5734B28A0D1}"/>
          </ac:spMkLst>
        </pc:spChg>
      </pc:sldChg>
      <pc:sldChg chg="modSp">
        <pc:chgData name="Minae Lee" userId="S::minae@nucamp.co::fd8661ea-038b-4311-9694-b703622d7ae4" providerId="AD" clId="Web-{17AA0CA8-521C-E0ED-1459-93962F3764BB}" dt="2019-01-22T06:57:02.743" v="1220" actId="20577"/>
        <pc:sldMkLst>
          <pc:docMk/>
          <pc:sldMk cId="478893242" sldId="290"/>
        </pc:sldMkLst>
        <pc:spChg chg="mod">
          <ac:chgData name="Minae Lee" userId="S::minae@nucamp.co::fd8661ea-038b-4311-9694-b703622d7ae4" providerId="AD" clId="Web-{17AA0CA8-521C-E0ED-1459-93962F3764BB}" dt="2019-01-22T06:57:02.743" v="1220" actId="20577"/>
          <ac:spMkLst>
            <pc:docMk/>
            <pc:sldMk cId="478893242" sldId="290"/>
            <ac:spMk id="3" creationId="{22F8DB35-DCCD-4835-A961-4571BCC6EC89}"/>
          </ac:spMkLst>
        </pc:spChg>
      </pc:sldChg>
      <pc:sldChg chg="modSp">
        <pc:chgData name="Minae Lee" userId="S::minae@nucamp.co::fd8661ea-038b-4311-9694-b703622d7ae4" providerId="AD" clId="Web-{17AA0CA8-521C-E0ED-1459-93962F3764BB}" dt="2019-01-22T06:45:07.961" v="904" actId="20577"/>
        <pc:sldMkLst>
          <pc:docMk/>
          <pc:sldMk cId="2787853068" sldId="296"/>
        </pc:sldMkLst>
        <pc:spChg chg="mod">
          <ac:chgData name="Minae Lee" userId="S::minae@nucamp.co::fd8661ea-038b-4311-9694-b703622d7ae4" providerId="AD" clId="Web-{17AA0CA8-521C-E0ED-1459-93962F3764BB}" dt="2019-01-22T06:45:07.961" v="904" actId="20577"/>
          <ac:spMkLst>
            <pc:docMk/>
            <pc:sldMk cId="2787853068" sldId="296"/>
            <ac:spMk id="3" creationId="{DBBBB9DA-8106-4E35-9B86-CA71260912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1D398-FF62-453F-AAB8-19BE410EB622}" type="datetimeFigureOut">
              <a:rPr lang="en-US" smtClean="0"/>
              <a:t>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6F5B2-9B9A-446E-8119-542298CBE162}" type="slidenum">
              <a:rPr lang="en-US" smtClean="0"/>
              <a:t>‹#›</a:t>
            </a:fld>
            <a:endParaRPr lang="en-US"/>
          </a:p>
        </p:txBody>
      </p:sp>
    </p:spTree>
    <p:extLst>
      <p:ext uri="{BB962C8B-B14F-4D97-AF65-F5344CB8AC3E}">
        <p14:creationId xmlns:p14="http://schemas.microsoft.com/office/powerpoint/2010/main" val="180421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16F5B2-9B9A-446E-8119-542298CBE162}" type="slidenum">
              <a:rPr lang="en-US" smtClean="0"/>
              <a:t>1</a:t>
            </a:fld>
            <a:endParaRPr lang="en-US"/>
          </a:p>
        </p:txBody>
      </p:sp>
    </p:spTree>
    <p:extLst>
      <p:ext uri="{BB962C8B-B14F-4D97-AF65-F5344CB8AC3E}">
        <p14:creationId xmlns:p14="http://schemas.microsoft.com/office/powerpoint/2010/main" val="216820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209E-943A-4293-A46B-1116603E8871}"/>
              </a:ext>
            </a:extLst>
          </p:cNvPr>
          <p:cNvSpPr>
            <a:spLocks noGrp="1"/>
          </p:cNvSpPr>
          <p:nvPr>
            <p:ph type="ctrTitle"/>
          </p:nvPr>
        </p:nvSpPr>
        <p:spPr>
          <a:xfrm>
            <a:off x="1524000" y="1456660"/>
            <a:ext cx="9144000" cy="2387600"/>
          </a:xfrm>
        </p:spPr>
        <p:txBody>
          <a:bodyPr anchor="b"/>
          <a:lstStyle>
            <a:lvl1pPr algn="ctr">
              <a:defRPr sz="60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9E86928B-D71B-4884-A569-D9B77487E2C1}"/>
              </a:ext>
            </a:extLst>
          </p:cNvPr>
          <p:cNvSpPr>
            <a:spLocks noGrp="1"/>
          </p:cNvSpPr>
          <p:nvPr>
            <p:ph type="subTitle" idx="1"/>
          </p:nvPr>
        </p:nvSpPr>
        <p:spPr>
          <a:xfrm>
            <a:off x="1524000" y="3936335"/>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C13C54-4EC6-4DF5-B7B6-07D406F912D4}"/>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5" name="Footer Placeholder 4">
            <a:extLst>
              <a:ext uri="{FF2B5EF4-FFF2-40B4-BE49-F238E27FC236}">
                <a16:creationId xmlns:a16="http://schemas.microsoft.com/office/drawing/2014/main" id="{F3A14A24-6E7A-4888-A0E7-C59A3CFEF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5ACCE-9F2D-4AB4-8C3C-15CED5652EF5}"/>
              </a:ext>
            </a:extLst>
          </p:cNvPr>
          <p:cNvSpPr>
            <a:spLocks noGrp="1"/>
          </p:cNvSpPr>
          <p:nvPr>
            <p:ph type="sldNum" sz="quarter" idx="12"/>
          </p:nvPr>
        </p:nvSpPr>
        <p:spPr/>
        <p:txBody>
          <a:bodyPr/>
          <a:lstStyle>
            <a:lvl1pPr>
              <a:defRPr/>
            </a:lvl1pPr>
          </a:lstStyle>
          <a:p>
            <a:r>
              <a:rPr lang="en-US"/>
              <a:t>Rev 1</a:t>
            </a:r>
          </a:p>
        </p:txBody>
      </p:sp>
    </p:spTree>
    <p:extLst>
      <p:ext uri="{BB962C8B-B14F-4D97-AF65-F5344CB8AC3E}">
        <p14:creationId xmlns:p14="http://schemas.microsoft.com/office/powerpoint/2010/main" val="196069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9FA0-95F4-46CF-8B5B-A08B0CC1A7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CE1539-58E6-47C8-ABBE-D8F0969DD0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7CA6A-5C00-434B-94F2-E2CECF002B52}"/>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5" name="Footer Placeholder 4">
            <a:extLst>
              <a:ext uri="{FF2B5EF4-FFF2-40B4-BE49-F238E27FC236}">
                <a16:creationId xmlns:a16="http://schemas.microsoft.com/office/drawing/2014/main" id="{1F8929EF-8D7E-48A0-BF9E-DED1B9B4D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8E201-9167-4562-8AB1-2DB7281255EC}"/>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96578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0CB51F-3884-458F-8C42-646C156361D6}"/>
              </a:ext>
            </a:extLst>
          </p:cNvPr>
          <p:cNvSpPr>
            <a:spLocks noGrp="1"/>
          </p:cNvSpPr>
          <p:nvPr>
            <p:ph type="title" orient="vert"/>
          </p:nvPr>
        </p:nvSpPr>
        <p:spPr>
          <a:xfrm>
            <a:off x="8990369" y="1327355"/>
            <a:ext cx="2628900" cy="4849608"/>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9B959A83-7171-4FE9-A351-D5F8A266A617}"/>
              </a:ext>
            </a:extLst>
          </p:cNvPr>
          <p:cNvSpPr>
            <a:spLocks noGrp="1"/>
          </p:cNvSpPr>
          <p:nvPr>
            <p:ph type="body" orient="vert" idx="1"/>
          </p:nvPr>
        </p:nvSpPr>
        <p:spPr>
          <a:xfrm>
            <a:off x="1103669" y="1327355"/>
            <a:ext cx="7734300" cy="484960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82843-3816-4472-B0C2-5F8A0F516AF3}"/>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5" name="Footer Placeholder 4">
            <a:extLst>
              <a:ext uri="{FF2B5EF4-FFF2-40B4-BE49-F238E27FC236}">
                <a16:creationId xmlns:a16="http://schemas.microsoft.com/office/drawing/2014/main" id="{618D6158-161B-4032-A0A8-2AAD8F285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851A6-AE0C-4817-89B9-4CD91364E2B9}"/>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233568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9CDD49-23D1-4977-BB71-A88B5CEF4C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162" y="2209801"/>
            <a:ext cx="9449674" cy="3778885"/>
          </a:xfrm>
          <a:prstGeom prst="rect">
            <a:avLst/>
          </a:prstGeom>
        </p:spPr>
      </p:pic>
      <p:sp>
        <p:nvSpPr>
          <p:cNvPr id="2" name="Title 1"/>
          <p:cNvSpPr>
            <a:spLocks noGrp="1"/>
          </p:cNvSpPr>
          <p:nvPr>
            <p:ph type="ctrTitle"/>
          </p:nvPr>
        </p:nvSpPr>
        <p:spPr>
          <a:xfrm>
            <a:off x="1828801" y="362396"/>
            <a:ext cx="9144000"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801" y="2089595"/>
            <a:ext cx="9144000" cy="886344"/>
          </a:xfrm>
        </p:spPr>
        <p:txBody>
          <a:bodyPr>
            <a:normAutofit/>
          </a:bodyPr>
          <a:lstStyle>
            <a:lvl1pPr marL="0" indent="0" algn="l">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2/6/21</a:t>
            </a:fld>
            <a:endParaRPr lang="en-US"/>
          </a:p>
        </p:txBody>
      </p:sp>
      <p:sp>
        <p:nvSpPr>
          <p:cNvPr id="6" name="Slide Number Placeholder 5"/>
          <p:cNvSpPr>
            <a:spLocks noGrp="1"/>
          </p:cNvSpPr>
          <p:nvPr>
            <p:ph type="sldNum" sz="quarter" idx="12"/>
          </p:nvPr>
        </p:nvSpPr>
        <p:spPr/>
        <p:txBody>
          <a:bodyPr/>
          <a:lstStyle/>
          <a:p>
            <a:r>
              <a:rPr lang="en-US"/>
              <a:t>Rev 1</a:t>
            </a:r>
          </a:p>
        </p:txBody>
      </p:sp>
    </p:spTree>
    <p:extLst>
      <p:ext uri="{BB962C8B-B14F-4D97-AF65-F5344CB8AC3E}">
        <p14:creationId xmlns:p14="http://schemas.microsoft.com/office/powerpoint/2010/main" val="324620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2/6/21</a:t>
            </a:fld>
            <a:endParaRPr lang="en-US"/>
          </a:p>
        </p:txBody>
      </p:sp>
      <p:sp>
        <p:nvSpPr>
          <p:cNvPr id="6" name="Slide Number Placeholder 5"/>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419902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0" name="Freeform 19"/>
          <p:cNvSpPr/>
          <p:nvPr/>
        </p:nvSpPr>
        <p:spPr bwMode="ltGray">
          <a:xfrm rot="5400000">
            <a:off x="5493059" y="159058"/>
            <a:ext cx="1205883" cy="12192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21" name="Rectangle 72"/>
          <p:cNvSpPr/>
          <p:nvPr/>
        </p:nvSpPr>
        <p:spPr bwMode="ltGray">
          <a:xfrm rot="5400000">
            <a:off x="5364759" y="44458"/>
            <a:ext cx="1462483" cy="12192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2" name="Title 1"/>
          <p:cNvSpPr>
            <a:spLocks noGrp="1"/>
          </p:cNvSpPr>
          <p:nvPr>
            <p:ph type="title"/>
          </p:nvPr>
        </p:nvSpPr>
        <p:spPr>
          <a:xfrm>
            <a:off x="1828801" y="1932519"/>
            <a:ext cx="9144000"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801" y="4084265"/>
            <a:ext cx="9144000" cy="933297"/>
          </a:xfrm>
        </p:spPr>
        <p:txBody>
          <a:bodyPr anchor="t">
            <a:normAutofit/>
          </a:bodyPr>
          <a:lstStyle>
            <a:lvl1pPr marL="0" indent="0">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2/6/21</a:t>
            </a:fld>
            <a:endParaRPr lang="en-US"/>
          </a:p>
        </p:txBody>
      </p:sp>
      <p:sp>
        <p:nvSpPr>
          <p:cNvPr id="6" name="Slide Number Placeholder 5"/>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52827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990600"/>
          </a:xfrm>
        </p:spPr>
        <p:txBody>
          <a:bodyPr/>
          <a:lstStyle/>
          <a:p>
            <a:r>
              <a:rPr lang="en-US"/>
              <a:t>Click to edit Master title style</a:t>
            </a:r>
            <a:endParaRPr/>
          </a:p>
        </p:txBody>
      </p:sp>
      <p:sp>
        <p:nvSpPr>
          <p:cNvPr id="3" name="Content Placeholder 2"/>
          <p:cNvSpPr>
            <a:spLocks noGrp="1"/>
          </p:cNvSpPr>
          <p:nvPr>
            <p:ph sz="half" idx="1"/>
          </p:nvPr>
        </p:nvSpPr>
        <p:spPr>
          <a:xfrm>
            <a:off x="1141709" y="13716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5999" y="13716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5239D3EC-F4CC-44E8-8884-B08ADD35112B}" type="datetimeFigureOut">
              <a:rPr lang="en-US" smtClean="0"/>
              <a:t>2/6/21</a:t>
            </a:fld>
            <a:endParaRPr lang="en-US"/>
          </a:p>
        </p:txBody>
      </p:sp>
      <p:sp>
        <p:nvSpPr>
          <p:cNvPr id="7" name="Slide Number Placeholder 6"/>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343674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709" y="1524001"/>
            <a:ext cx="4876800" cy="816429"/>
          </a:xfrm>
        </p:spPr>
        <p:txBody>
          <a:bodyPr anchor="ctr">
            <a:normAutofit/>
          </a:bodyPr>
          <a:lstStyle>
            <a:lvl1pPr marL="0" indent="0">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70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5999" y="1524001"/>
            <a:ext cx="4876800" cy="816429"/>
          </a:xfrm>
        </p:spPr>
        <p:txBody>
          <a:bodyPr anchor="ctr">
            <a:normAutofit/>
          </a:bodyPr>
          <a:lstStyle>
            <a:lvl1pPr marL="0" indent="0">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599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239D3EC-F4CC-44E8-8884-B08ADD35112B}" type="datetimeFigureOut">
              <a:rPr lang="en-US" smtClean="0"/>
              <a:t>2/6/21</a:t>
            </a:fld>
            <a:endParaRPr lang="en-US"/>
          </a:p>
        </p:txBody>
      </p:sp>
      <p:sp>
        <p:nvSpPr>
          <p:cNvPr id="9" name="Slide Number Placeholder 8"/>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359589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5239D3EC-F4CC-44E8-8884-B08ADD35112B}" type="datetimeFigureOut">
              <a:rPr lang="en-US" smtClean="0"/>
              <a:t>2/6/21</a:t>
            </a:fld>
            <a:endParaRPr lang="en-US"/>
          </a:p>
        </p:txBody>
      </p:sp>
      <p:sp>
        <p:nvSpPr>
          <p:cNvPr id="5" name="Slide Number Placeholder 4"/>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01587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9" name="Freeform 8"/>
          <p:cNvSpPr/>
          <p:nvPr/>
        </p:nvSpPr>
        <p:spPr bwMode="ltGray">
          <a:xfrm rot="5400000">
            <a:off x="5493059" y="159058"/>
            <a:ext cx="1205883" cy="12192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10" name="Rectangle 72"/>
          <p:cNvSpPr/>
          <p:nvPr/>
        </p:nvSpPr>
        <p:spPr bwMode="ltGray">
          <a:xfrm rot="5400000">
            <a:off x="5364759" y="44458"/>
            <a:ext cx="1462483" cy="12192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5239D3EC-F4CC-44E8-8884-B08ADD35112B}" type="datetimeFigureOut">
              <a:rPr lang="en-US" smtClean="0"/>
              <a:t>2/6/21</a:t>
            </a:fld>
            <a:endParaRPr lang="en-US"/>
          </a:p>
        </p:txBody>
      </p:sp>
      <p:sp>
        <p:nvSpPr>
          <p:cNvPr id="4" name="Slide Number Placeholder 3"/>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3995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6800" y="1600200"/>
            <a:ext cx="6096001"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9200" y="1600202"/>
            <a:ext cx="3454400" cy="4571999"/>
          </a:xfrm>
        </p:spPr>
        <p:txBody>
          <a:bodyPr>
            <a:normAutofit/>
          </a:bodyPr>
          <a:lstStyle>
            <a:lvl1pPr marL="0" indent="0">
              <a:buNone/>
              <a:defRPr sz="28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5239D3EC-F4CC-44E8-8884-B08ADD35112B}" type="datetimeFigureOut">
              <a:rPr lang="en-US" smtClean="0"/>
              <a:t>2/6/21</a:t>
            </a:fld>
            <a:endParaRPr lang="en-US"/>
          </a:p>
        </p:txBody>
      </p:sp>
      <p:sp>
        <p:nvSpPr>
          <p:cNvPr id="7" name="Slide Number Placeholder 6"/>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1038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29DB-09F2-43FC-85E3-3EF8837B4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F27BC8-8C50-47AB-81B7-B0F3B2308655}"/>
              </a:ext>
            </a:extLst>
          </p:cNvPr>
          <p:cNvSpPr>
            <a:spLocks noGrp="1"/>
          </p:cNvSpPr>
          <p:nvPr>
            <p:ph idx="1"/>
          </p:nvPr>
        </p:nvSpPr>
        <p:spPr>
          <a:xfrm>
            <a:off x="1113504" y="1478281"/>
            <a:ext cx="10515600" cy="4698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46FE1-3146-489C-8AF9-BAAF66F26050}"/>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5" name="Footer Placeholder 4">
            <a:extLst>
              <a:ext uri="{FF2B5EF4-FFF2-40B4-BE49-F238E27FC236}">
                <a16:creationId xmlns:a16="http://schemas.microsoft.com/office/drawing/2014/main" id="{E05F442A-8FC4-4C8C-A67C-65DED2A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A26AA-427C-4E9E-9317-E90657159C49}"/>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192268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9205" y="1600200"/>
            <a:ext cx="6705596"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8000" y="1600200"/>
            <a:ext cx="2844800" cy="3759200"/>
          </a:xfrm>
        </p:spPr>
        <p:txBody>
          <a:bodyPr anchor="b">
            <a:normAutofit/>
          </a:bodyPr>
          <a:lstStyle>
            <a:lvl1pPr marL="0" indent="0">
              <a:buNone/>
              <a:defRPr sz="28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5239D3EC-F4CC-44E8-8884-B08ADD35112B}" type="datetimeFigureOut">
              <a:rPr lang="en-US" smtClean="0"/>
              <a:t>2/6/21</a:t>
            </a:fld>
            <a:endParaRPr lang="en-US"/>
          </a:p>
        </p:txBody>
      </p:sp>
      <p:sp>
        <p:nvSpPr>
          <p:cNvPr id="7" name="Slide Number Placeholder 6"/>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364732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2/6/21</a:t>
            </a:fld>
            <a:endParaRPr lang="en-US"/>
          </a:p>
        </p:txBody>
      </p:sp>
      <p:sp>
        <p:nvSpPr>
          <p:cNvPr id="6" name="Slide Number Placeholder 5"/>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46945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6" name="Freeform 15"/>
          <p:cNvSpPr/>
          <p:nvPr/>
        </p:nvSpPr>
        <p:spPr bwMode="ltGray">
          <a:xfrm rot="5400000">
            <a:off x="5493059" y="159058"/>
            <a:ext cx="1205883" cy="12192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17" name="Rectangle 72"/>
          <p:cNvSpPr/>
          <p:nvPr/>
        </p:nvSpPr>
        <p:spPr bwMode="ltGray">
          <a:xfrm rot="5400000">
            <a:off x="5364759" y="30759"/>
            <a:ext cx="1462483" cy="12192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2" name="Vertical Title 1"/>
          <p:cNvSpPr>
            <a:spLocks noGrp="1"/>
          </p:cNvSpPr>
          <p:nvPr>
            <p:ph type="title" orient="vert"/>
          </p:nvPr>
        </p:nvSpPr>
        <p:spPr>
          <a:xfrm>
            <a:off x="9753600" y="1150515"/>
            <a:ext cx="1828800"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1150515"/>
            <a:ext cx="8229600"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239D3EC-F4CC-44E8-8884-B08ADD35112B}" type="datetimeFigureOut">
              <a:rPr lang="en-US" smtClean="0"/>
              <a:t>2/6/21</a:t>
            </a:fld>
            <a:endParaRPr lang="en-US"/>
          </a:p>
        </p:txBody>
      </p:sp>
      <p:sp>
        <p:nvSpPr>
          <p:cNvPr id="6" name="Slide Number Placeholder 5"/>
          <p:cNvSpPr>
            <a:spLocks noGrp="1"/>
          </p:cNvSpPr>
          <p:nvPr>
            <p:ph type="sldNum" sz="quarter" idx="12"/>
          </p:nvPr>
        </p:nvSpPr>
        <p:spPr/>
        <p:txBody>
          <a:bodyPr/>
          <a:lstStyle/>
          <a:p>
            <a:fld id="{7B350E57-6D8E-4B06-AE33-B868FEBA0B6F}" type="slidenum">
              <a:rPr lang="en-US" smtClean="0"/>
              <a:t>‹#›</a:t>
            </a:fld>
            <a:endParaRPr lang="en-US"/>
          </a:p>
        </p:txBody>
      </p:sp>
      <p:pic>
        <p:nvPicPr>
          <p:cNvPr id="14" name="Picture 13">
            <a:extLst>
              <a:ext uri="{FF2B5EF4-FFF2-40B4-BE49-F238E27FC236}">
                <a16:creationId xmlns:a16="http://schemas.microsoft.com/office/drawing/2014/main" id="{45188F02-2F5D-439C-BEE0-44EC99A0C74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833" r="20833"/>
          <a:stretch/>
        </p:blipFill>
        <p:spPr>
          <a:xfrm rot="5400000">
            <a:off x="10134599" y="-198311"/>
            <a:ext cx="1066800" cy="1463421"/>
          </a:xfrm>
          <a:prstGeom prst="rect">
            <a:avLst/>
          </a:prstGeom>
        </p:spPr>
      </p:pic>
    </p:spTree>
    <p:extLst>
      <p:ext uri="{BB962C8B-B14F-4D97-AF65-F5344CB8AC3E}">
        <p14:creationId xmlns:p14="http://schemas.microsoft.com/office/powerpoint/2010/main" val="22853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9DC2-3A78-40FB-AB21-00E1962C900F}"/>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A8A4CF3-1A39-435C-BDF0-9BE6A4BB2B4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833" t="11459" r="20833"/>
          <a:stretch/>
        </p:blipFill>
        <p:spPr>
          <a:xfrm>
            <a:off x="74631" y="121642"/>
            <a:ext cx="1067078" cy="1295400"/>
          </a:xfrm>
          <a:prstGeom prst="rect">
            <a:avLst/>
          </a:prstGeom>
        </p:spPr>
      </p:pic>
      <p:sp>
        <p:nvSpPr>
          <p:cNvPr id="7" name="Content Placeholder 2">
            <a:extLst>
              <a:ext uri="{FF2B5EF4-FFF2-40B4-BE49-F238E27FC236}">
                <a16:creationId xmlns:a16="http://schemas.microsoft.com/office/drawing/2014/main" id="{B00349C8-DB29-4B53-8E43-6697EC86441E}"/>
              </a:ext>
            </a:extLst>
          </p:cNvPr>
          <p:cNvSpPr>
            <a:spLocks noGrp="1"/>
          </p:cNvSpPr>
          <p:nvPr>
            <p:ph idx="1"/>
          </p:nvPr>
        </p:nvSpPr>
        <p:spPr>
          <a:xfrm>
            <a:off x="455731" y="1347906"/>
            <a:ext cx="11356757" cy="5205294"/>
          </a:xfrm>
        </p:spPr>
        <p:txBody>
          <a:bodyPr/>
          <a:lstStyle>
            <a:lvl1pPr>
              <a:defRPr sz="1600">
                <a:latin typeface="Courier New" panose="02070309020205020404" pitchFamily="49" charset="0"/>
                <a:cs typeface="Courier New" panose="02070309020205020404" pitchFamily="49" charset="0"/>
              </a:defRPr>
            </a:lvl1pPr>
            <a:lvl2pPr>
              <a:defRPr sz="1400">
                <a:latin typeface="Courier New" panose="02070309020205020404" pitchFamily="49" charset="0"/>
                <a:cs typeface="Courier New" panose="02070309020205020404" pitchFamily="49" charset="0"/>
              </a:defRPr>
            </a:lvl2pPr>
            <a:lvl3pPr>
              <a:defRPr sz="1200">
                <a:latin typeface="Courier New" panose="02070309020205020404" pitchFamily="49" charset="0"/>
                <a:cs typeface="Courier New" panose="02070309020205020404" pitchFamily="49" charset="0"/>
              </a:defRPr>
            </a:lvl3pPr>
            <a:lvl4pPr>
              <a:defRPr sz="1200">
                <a:latin typeface="Courier New" panose="02070309020205020404" pitchFamily="49" charset="0"/>
                <a:cs typeface="Courier New" panose="02070309020205020404" pitchFamily="49" charset="0"/>
              </a:defRPr>
            </a:lvl4pPr>
            <a:lvl5pPr>
              <a:defRPr sz="1200">
                <a:latin typeface="Courier New" panose="02070309020205020404" pitchFamily="49" charset="0"/>
                <a:cs typeface="Courier New" panose="02070309020205020404" pitchFamily="49" charset="0"/>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53311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9DC2-3A78-40FB-AB21-00E1962C900F}"/>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A8A4CF3-1A39-435C-BDF0-9BE6A4BB2B4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833" t="11459" r="20833"/>
          <a:stretch/>
        </p:blipFill>
        <p:spPr>
          <a:xfrm>
            <a:off x="74631" y="121642"/>
            <a:ext cx="1067078" cy="1295400"/>
          </a:xfrm>
          <a:prstGeom prst="rect">
            <a:avLst/>
          </a:prstGeom>
        </p:spPr>
      </p:pic>
      <p:sp>
        <p:nvSpPr>
          <p:cNvPr id="7" name="Content Placeholder 2">
            <a:extLst>
              <a:ext uri="{FF2B5EF4-FFF2-40B4-BE49-F238E27FC236}">
                <a16:creationId xmlns:a16="http://schemas.microsoft.com/office/drawing/2014/main" id="{B00349C8-DB29-4B53-8E43-6697EC86441E}"/>
              </a:ext>
            </a:extLst>
          </p:cNvPr>
          <p:cNvSpPr>
            <a:spLocks noGrp="1"/>
          </p:cNvSpPr>
          <p:nvPr>
            <p:ph idx="1"/>
          </p:nvPr>
        </p:nvSpPr>
        <p:spPr>
          <a:xfrm>
            <a:off x="455731" y="1347906"/>
            <a:ext cx="5411609" cy="5205294"/>
          </a:xfrm>
        </p:spPr>
        <p:txBody>
          <a:bodyPr/>
          <a:lstStyle>
            <a:lvl1pPr>
              <a:defRPr sz="1600">
                <a:latin typeface="Courier New" panose="02070309020205020404" pitchFamily="49" charset="0"/>
                <a:cs typeface="Courier New" panose="02070309020205020404" pitchFamily="49" charset="0"/>
              </a:defRPr>
            </a:lvl1pPr>
            <a:lvl2pPr>
              <a:defRPr sz="1400">
                <a:latin typeface="Courier New" panose="02070309020205020404" pitchFamily="49" charset="0"/>
                <a:cs typeface="Courier New" panose="02070309020205020404" pitchFamily="49" charset="0"/>
              </a:defRPr>
            </a:lvl2pPr>
            <a:lvl3pPr>
              <a:defRPr sz="1200">
                <a:latin typeface="Courier New" panose="02070309020205020404" pitchFamily="49" charset="0"/>
                <a:cs typeface="Courier New" panose="02070309020205020404" pitchFamily="49" charset="0"/>
              </a:defRPr>
            </a:lvl3pPr>
            <a:lvl4pPr>
              <a:defRPr sz="1200">
                <a:latin typeface="Courier New" panose="02070309020205020404" pitchFamily="49" charset="0"/>
                <a:cs typeface="Courier New" panose="02070309020205020404" pitchFamily="49" charset="0"/>
              </a:defRPr>
            </a:lvl4pPr>
            <a:lvl5pPr>
              <a:defRPr sz="1200">
                <a:latin typeface="Courier New" panose="02070309020205020404" pitchFamily="49" charset="0"/>
                <a:cs typeface="Courier New" panose="02070309020205020404" pitchFamily="49" charset="0"/>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Content Placeholder 2">
            <a:extLst>
              <a:ext uri="{FF2B5EF4-FFF2-40B4-BE49-F238E27FC236}">
                <a16:creationId xmlns:a16="http://schemas.microsoft.com/office/drawing/2014/main" id="{47C79CED-2E65-4CFF-8E7F-D083CC2BCC01}"/>
              </a:ext>
            </a:extLst>
          </p:cNvPr>
          <p:cNvSpPr>
            <a:spLocks noGrp="1"/>
          </p:cNvSpPr>
          <p:nvPr>
            <p:ph idx="10"/>
          </p:nvPr>
        </p:nvSpPr>
        <p:spPr>
          <a:xfrm>
            <a:off x="6324659" y="1347906"/>
            <a:ext cx="5411610" cy="5205294"/>
          </a:xfrm>
        </p:spPr>
        <p:txBody>
          <a:bodyPr/>
          <a:lstStyle>
            <a:lvl1pPr>
              <a:defRPr sz="1600">
                <a:latin typeface="Courier New" panose="02070309020205020404" pitchFamily="49" charset="0"/>
                <a:cs typeface="Courier New" panose="02070309020205020404" pitchFamily="49" charset="0"/>
              </a:defRPr>
            </a:lvl1pPr>
            <a:lvl2pPr>
              <a:defRPr sz="1400">
                <a:latin typeface="Courier New" panose="02070309020205020404" pitchFamily="49" charset="0"/>
                <a:cs typeface="Courier New" panose="02070309020205020404" pitchFamily="49" charset="0"/>
              </a:defRPr>
            </a:lvl2pPr>
            <a:lvl3pPr>
              <a:defRPr sz="1200">
                <a:latin typeface="Courier New" panose="02070309020205020404" pitchFamily="49" charset="0"/>
                <a:cs typeface="Courier New" panose="02070309020205020404" pitchFamily="49" charset="0"/>
              </a:defRPr>
            </a:lvl3pPr>
            <a:lvl4pPr>
              <a:defRPr sz="1200">
                <a:latin typeface="Courier New" panose="02070309020205020404" pitchFamily="49" charset="0"/>
                <a:cs typeface="Courier New" panose="02070309020205020404" pitchFamily="49" charset="0"/>
              </a:defRPr>
            </a:lvl4pPr>
            <a:lvl5pPr>
              <a:defRPr sz="1200">
                <a:latin typeface="Courier New" panose="02070309020205020404" pitchFamily="49" charset="0"/>
                <a:cs typeface="Courier New" panose="02070309020205020404" pitchFamily="49" charset="0"/>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88906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4406-5CD6-46EB-B2A0-0D0110416F8B}"/>
              </a:ext>
            </a:extLst>
          </p:cNvPr>
          <p:cNvSpPr>
            <a:spLocks noGrp="1"/>
          </p:cNvSpPr>
          <p:nvPr>
            <p:ph type="title"/>
          </p:nvPr>
        </p:nvSpPr>
        <p:spPr>
          <a:xfrm>
            <a:off x="1126816" y="1709738"/>
            <a:ext cx="10515600" cy="2852737"/>
          </a:xfrm>
        </p:spPr>
        <p:txBody>
          <a:bodyPr anchor="b"/>
          <a:lstStyle>
            <a:lvl1pPr>
              <a:defRPr sz="6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829267FB-E2FE-415D-8C21-0B4AD08B2DBA}"/>
              </a:ext>
            </a:extLst>
          </p:cNvPr>
          <p:cNvSpPr>
            <a:spLocks noGrp="1"/>
          </p:cNvSpPr>
          <p:nvPr>
            <p:ph type="body" idx="1"/>
          </p:nvPr>
        </p:nvSpPr>
        <p:spPr>
          <a:xfrm>
            <a:off x="1126816"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A5E6E5-9AD8-43C8-93F5-CB8677323F3A}"/>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5" name="Footer Placeholder 4">
            <a:extLst>
              <a:ext uri="{FF2B5EF4-FFF2-40B4-BE49-F238E27FC236}">
                <a16:creationId xmlns:a16="http://schemas.microsoft.com/office/drawing/2014/main" id="{7A5A5067-5AE3-4C05-9155-A600E32A3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FF564-1E47-4BC1-B8B1-4161904A289E}"/>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58515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CD60-E4A2-4817-A8DA-365AEFBC4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66EDC8-6A5C-4DAD-9AE7-661AEEB3B699}"/>
              </a:ext>
            </a:extLst>
          </p:cNvPr>
          <p:cNvSpPr>
            <a:spLocks noGrp="1"/>
          </p:cNvSpPr>
          <p:nvPr>
            <p:ph sz="half" idx="1"/>
          </p:nvPr>
        </p:nvSpPr>
        <p:spPr>
          <a:xfrm>
            <a:off x="1103668"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4FB171-FE25-4632-BBE6-FD1B4C6E37DB}"/>
              </a:ext>
            </a:extLst>
          </p:cNvPr>
          <p:cNvSpPr>
            <a:spLocks noGrp="1"/>
          </p:cNvSpPr>
          <p:nvPr>
            <p:ph sz="half" idx="2"/>
          </p:nvPr>
        </p:nvSpPr>
        <p:spPr>
          <a:xfrm>
            <a:off x="6437668"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B77E7D-1723-4DB7-A2C6-401C731E76F0}"/>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6" name="Footer Placeholder 5">
            <a:extLst>
              <a:ext uri="{FF2B5EF4-FFF2-40B4-BE49-F238E27FC236}">
                <a16:creationId xmlns:a16="http://schemas.microsoft.com/office/drawing/2014/main" id="{12609FC2-6A40-4DC8-97D9-DB86BEA5A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BC171-431D-48DE-AA0C-8A3F120385BE}"/>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57357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E30F-84EF-49F2-941E-741B662C0C7F}"/>
              </a:ext>
            </a:extLst>
          </p:cNvPr>
          <p:cNvSpPr>
            <a:spLocks noGrp="1"/>
          </p:cNvSpPr>
          <p:nvPr>
            <p:ph type="title"/>
          </p:nvPr>
        </p:nvSpPr>
        <p:spPr>
          <a:xfrm>
            <a:off x="4118128" y="1"/>
            <a:ext cx="7235672" cy="113071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AFA46-3428-4ECC-866F-CC8EC19102B6}"/>
              </a:ext>
            </a:extLst>
          </p:cNvPr>
          <p:cNvSpPr>
            <a:spLocks noGrp="1"/>
          </p:cNvSpPr>
          <p:nvPr>
            <p:ph type="body" idx="1"/>
          </p:nvPr>
        </p:nvSpPr>
        <p:spPr>
          <a:xfrm>
            <a:off x="1115093"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BAF842-8221-43E6-B91A-2152796F21D4}"/>
              </a:ext>
            </a:extLst>
          </p:cNvPr>
          <p:cNvSpPr>
            <a:spLocks noGrp="1"/>
          </p:cNvSpPr>
          <p:nvPr>
            <p:ph sz="half" idx="2"/>
          </p:nvPr>
        </p:nvSpPr>
        <p:spPr>
          <a:xfrm>
            <a:off x="1115093"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182C4D-8F64-4A83-A66C-4DB15D1C07A2}"/>
              </a:ext>
            </a:extLst>
          </p:cNvPr>
          <p:cNvSpPr>
            <a:spLocks noGrp="1"/>
          </p:cNvSpPr>
          <p:nvPr>
            <p:ph type="body" sz="quarter" idx="3"/>
          </p:nvPr>
        </p:nvSpPr>
        <p:spPr>
          <a:xfrm>
            <a:off x="6447505"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C5A7C3-ED43-4CBE-BEF4-F956C55F4896}"/>
              </a:ext>
            </a:extLst>
          </p:cNvPr>
          <p:cNvSpPr>
            <a:spLocks noGrp="1"/>
          </p:cNvSpPr>
          <p:nvPr>
            <p:ph sz="quarter" idx="4"/>
          </p:nvPr>
        </p:nvSpPr>
        <p:spPr>
          <a:xfrm>
            <a:off x="6447505"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6CEBFC-E3EF-4564-8E4D-71179C1FFBB2}"/>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8" name="Footer Placeholder 7">
            <a:extLst>
              <a:ext uri="{FF2B5EF4-FFF2-40B4-BE49-F238E27FC236}">
                <a16:creationId xmlns:a16="http://schemas.microsoft.com/office/drawing/2014/main" id="{303E4E56-C31C-4FBE-B5C3-95CFCF78E8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402654-5267-4061-8111-5CF09537D33F}"/>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42175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F7E2-CC3C-454C-B628-2A59E710D7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5020E-5469-4B5B-81C7-451BC5B9FBCF}"/>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4" name="Footer Placeholder 3">
            <a:extLst>
              <a:ext uri="{FF2B5EF4-FFF2-40B4-BE49-F238E27FC236}">
                <a16:creationId xmlns:a16="http://schemas.microsoft.com/office/drawing/2014/main" id="{B7DE717B-9D0B-4E0F-BD94-464F11BD20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02A9D4-34C5-4A25-95E7-6FA4C62DD75E}"/>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93989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84379-1E8D-42DA-99AF-4A599FB78F7B}"/>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3" name="Footer Placeholder 2">
            <a:extLst>
              <a:ext uri="{FF2B5EF4-FFF2-40B4-BE49-F238E27FC236}">
                <a16:creationId xmlns:a16="http://schemas.microsoft.com/office/drawing/2014/main" id="{07A2148F-E807-4632-A7FA-E1B678B1E3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DEDE5D-B0ED-43F2-B586-93E54834420E}"/>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405233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D071-3245-4385-95E0-1E0510DDF28A}"/>
              </a:ext>
            </a:extLst>
          </p:cNvPr>
          <p:cNvSpPr>
            <a:spLocks noGrp="1"/>
          </p:cNvSpPr>
          <p:nvPr>
            <p:ph type="title"/>
          </p:nvPr>
        </p:nvSpPr>
        <p:spPr>
          <a:xfrm>
            <a:off x="1144588" y="1292224"/>
            <a:ext cx="3932237" cy="1069975"/>
          </a:xfrm>
        </p:spPr>
        <p:txBody>
          <a:bodyPr anchor="b"/>
          <a:lstStyle>
            <a:lvl1pPr>
              <a:defRPr sz="32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DE56218-C304-4CDF-BCDB-B09FCE94E163}"/>
              </a:ext>
            </a:extLst>
          </p:cNvPr>
          <p:cNvSpPr>
            <a:spLocks noGrp="1"/>
          </p:cNvSpPr>
          <p:nvPr>
            <p:ph idx="1"/>
          </p:nvPr>
        </p:nvSpPr>
        <p:spPr>
          <a:xfrm>
            <a:off x="5487988" y="12922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7EDD16-F3D8-47C6-B37C-7B6D9E81130D}"/>
              </a:ext>
            </a:extLst>
          </p:cNvPr>
          <p:cNvSpPr>
            <a:spLocks noGrp="1"/>
          </p:cNvSpPr>
          <p:nvPr>
            <p:ph type="body" sz="half" idx="2"/>
          </p:nvPr>
        </p:nvSpPr>
        <p:spPr>
          <a:xfrm>
            <a:off x="1144588" y="23622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C33B0B-3764-4421-8A86-2642B130D5CE}"/>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6" name="Footer Placeholder 5">
            <a:extLst>
              <a:ext uri="{FF2B5EF4-FFF2-40B4-BE49-F238E27FC236}">
                <a16:creationId xmlns:a16="http://schemas.microsoft.com/office/drawing/2014/main" id="{45F35901-F9C0-4932-9491-602B4A644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AB6C1-ECEC-419B-BA94-8B0A2F1BA787}"/>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299704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3E11-E2F5-48DA-B296-6DC83B16B943}"/>
              </a:ext>
            </a:extLst>
          </p:cNvPr>
          <p:cNvSpPr>
            <a:spLocks noGrp="1"/>
          </p:cNvSpPr>
          <p:nvPr>
            <p:ph type="title"/>
          </p:nvPr>
        </p:nvSpPr>
        <p:spPr>
          <a:xfrm>
            <a:off x="1154421" y="1252895"/>
            <a:ext cx="3932237" cy="1069975"/>
          </a:xfrm>
        </p:spPr>
        <p:txBody>
          <a:bodyPr anchor="b"/>
          <a:lstStyle>
            <a:lvl1pPr>
              <a:defRPr sz="32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95E5C441-C6B4-4881-9ABE-1319B5FE1BAD}"/>
              </a:ext>
            </a:extLst>
          </p:cNvPr>
          <p:cNvSpPr>
            <a:spLocks noGrp="1"/>
          </p:cNvSpPr>
          <p:nvPr>
            <p:ph type="pic" idx="1"/>
          </p:nvPr>
        </p:nvSpPr>
        <p:spPr>
          <a:xfrm>
            <a:off x="5497821" y="125289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A07D1BF-ABA4-47C3-B2C5-6E84A4AB972B}"/>
              </a:ext>
            </a:extLst>
          </p:cNvPr>
          <p:cNvSpPr>
            <a:spLocks noGrp="1"/>
          </p:cNvSpPr>
          <p:nvPr>
            <p:ph type="body" sz="half" idx="2"/>
          </p:nvPr>
        </p:nvSpPr>
        <p:spPr>
          <a:xfrm>
            <a:off x="1154421" y="232287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5B1156-A501-40A7-8906-E7484C618F08}"/>
              </a:ext>
            </a:extLst>
          </p:cNvPr>
          <p:cNvSpPr>
            <a:spLocks noGrp="1"/>
          </p:cNvSpPr>
          <p:nvPr>
            <p:ph type="dt" sz="half" idx="10"/>
          </p:nvPr>
        </p:nvSpPr>
        <p:spPr/>
        <p:txBody>
          <a:bodyPr/>
          <a:lstStyle/>
          <a:p>
            <a:fld id="{5239D3EC-F4CC-44E8-8884-B08ADD35112B}" type="datetimeFigureOut">
              <a:rPr lang="en-US" smtClean="0"/>
              <a:t>2/6/21</a:t>
            </a:fld>
            <a:endParaRPr lang="en-US"/>
          </a:p>
        </p:txBody>
      </p:sp>
      <p:sp>
        <p:nvSpPr>
          <p:cNvPr id="6" name="Footer Placeholder 5">
            <a:extLst>
              <a:ext uri="{FF2B5EF4-FFF2-40B4-BE49-F238E27FC236}">
                <a16:creationId xmlns:a16="http://schemas.microsoft.com/office/drawing/2014/main" id="{1FBE9274-6749-443B-A2D8-9311668B6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DD29A-4A7F-400A-B4EC-18F62FE7347D}"/>
              </a:ext>
            </a:extLst>
          </p:cNvPr>
          <p:cNvSpPr>
            <a:spLocks noGrp="1"/>
          </p:cNvSpPr>
          <p:nvPr>
            <p:ph type="sldNum" sz="quarter" idx="12"/>
          </p:nvPr>
        </p:nvSpPr>
        <p:spPr/>
        <p:txBody>
          <a:bodyPr/>
          <a:lstStyle/>
          <a:p>
            <a:fld id="{7B350E57-6D8E-4B06-AE33-B868FEBA0B6F}" type="slidenum">
              <a:rPr lang="en-US" smtClean="0"/>
              <a:t>‹#›</a:t>
            </a:fld>
            <a:endParaRPr lang="en-US"/>
          </a:p>
        </p:txBody>
      </p:sp>
    </p:spTree>
    <p:extLst>
      <p:ext uri="{BB962C8B-B14F-4D97-AF65-F5344CB8AC3E}">
        <p14:creationId xmlns:p14="http://schemas.microsoft.com/office/powerpoint/2010/main" val="14631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gi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AE71739-BDF5-40E2-9A7E-EFA5E3197221}"/>
              </a:ext>
            </a:extLst>
          </p:cNvPr>
          <p:cNvSpPr/>
          <p:nvPr/>
        </p:nvSpPr>
        <p:spPr>
          <a:xfrm>
            <a:off x="0" y="1"/>
            <a:ext cx="12194459" cy="1130710"/>
          </a:xfrm>
          <a:prstGeom prst="rect">
            <a:avLst/>
          </a:prstGeom>
          <a:gradFill flip="none" rotWithShape="1">
            <a:gsLst>
              <a:gs pos="74000">
                <a:schemeClr val="bg1"/>
              </a:gs>
              <a:gs pos="0">
                <a:schemeClr val="tx2">
                  <a:lumMod val="50000"/>
                </a:schemeClr>
              </a:gs>
              <a:gs pos="33000">
                <a:schemeClr val="bg2">
                  <a:lumMod val="5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3998DC4-4AFF-47F8-A5D8-956F4538AD20}"/>
              </a:ext>
            </a:extLst>
          </p:cNvPr>
          <p:cNvSpPr>
            <a:spLocks noGrp="1"/>
          </p:cNvSpPr>
          <p:nvPr>
            <p:ph type="body" idx="1"/>
          </p:nvPr>
        </p:nvSpPr>
        <p:spPr>
          <a:xfrm>
            <a:off x="1103664" y="1478281"/>
            <a:ext cx="10515600" cy="46986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5C1D94EF-B19D-444C-BFF5-92434A2142C8}"/>
              </a:ext>
            </a:extLst>
          </p:cNvPr>
          <p:cNvSpPr>
            <a:spLocks noGrp="1"/>
          </p:cNvSpPr>
          <p:nvPr>
            <p:ph type="title"/>
          </p:nvPr>
        </p:nvSpPr>
        <p:spPr>
          <a:xfrm>
            <a:off x="4326194" y="11221"/>
            <a:ext cx="7044813" cy="1119490"/>
          </a:xfrm>
          <a:prstGeom prst="rect">
            <a:avLst/>
          </a:prstGeom>
        </p:spPr>
        <p:txBody>
          <a:bodyPr vert="horz" lIns="91440" tIns="45720" rIns="91440" bIns="45720" rtlCol="0" anchor="ctr">
            <a:normAutofit/>
          </a:bodyPr>
          <a:lstStyle/>
          <a:p>
            <a:r>
              <a:rPr lang="en-US"/>
              <a:t>Click to edit title style</a:t>
            </a:r>
          </a:p>
        </p:txBody>
      </p:sp>
      <p:sp>
        <p:nvSpPr>
          <p:cNvPr id="4" name="Date Placeholder 3">
            <a:extLst>
              <a:ext uri="{FF2B5EF4-FFF2-40B4-BE49-F238E27FC236}">
                <a16:creationId xmlns:a16="http://schemas.microsoft.com/office/drawing/2014/main" id="{79092427-C17D-4FAF-848A-8B50D7DB3AF4}"/>
              </a:ext>
            </a:extLst>
          </p:cNvPr>
          <p:cNvSpPr>
            <a:spLocks noGrp="1"/>
          </p:cNvSpPr>
          <p:nvPr>
            <p:ph type="dt" sz="half" idx="2"/>
          </p:nvPr>
        </p:nvSpPr>
        <p:spPr>
          <a:xfrm>
            <a:off x="110366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9D3EC-F4CC-44E8-8884-B08ADD35112B}" type="datetimeFigureOut">
              <a:rPr lang="en-US" smtClean="0"/>
              <a:t>2/6/21</a:t>
            </a:fld>
            <a:endParaRPr lang="en-US"/>
          </a:p>
        </p:txBody>
      </p:sp>
      <p:sp>
        <p:nvSpPr>
          <p:cNvPr id="5" name="Footer Placeholder 4">
            <a:extLst>
              <a:ext uri="{FF2B5EF4-FFF2-40B4-BE49-F238E27FC236}">
                <a16:creationId xmlns:a16="http://schemas.microsoft.com/office/drawing/2014/main" id="{4F8EF14A-BAC6-4C62-BD99-0EECB8FC5F0C}"/>
              </a:ext>
            </a:extLst>
          </p:cNvPr>
          <p:cNvSpPr>
            <a:spLocks noGrp="1"/>
          </p:cNvSpPr>
          <p:nvPr>
            <p:ph type="ftr" sz="quarter" idx="3"/>
          </p:nvPr>
        </p:nvSpPr>
        <p:spPr>
          <a:xfrm>
            <a:off x="4304064"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3E8837-1E1E-440D-B150-0E404B860CFC}"/>
              </a:ext>
            </a:extLst>
          </p:cNvPr>
          <p:cNvSpPr>
            <a:spLocks noGrp="1"/>
          </p:cNvSpPr>
          <p:nvPr>
            <p:ph type="sldNum" sz="quarter" idx="4"/>
          </p:nvPr>
        </p:nvSpPr>
        <p:spPr>
          <a:xfrm>
            <a:off x="8876064"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50E57-6D8E-4B06-AE33-B868FEBA0B6F}" type="slidenum">
              <a:rPr lang="en-US" smtClean="0"/>
              <a:t>‹#›</a:t>
            </a:fld>
            <a:endParaRPr lang="en-US"/>
          </a:p>
        </p:txBody>
      </p:sp>
      <p:sp>
        <p:nvSpPr>
          <p:cNvPr id="10" name="Rectangle 9">
            <a:extLst>
              <a:ext uri="{FF2B5EF4-FFF2-40B4-BE49-F238E27FC236}">
                <a16:creationId xmlns:a16="http://schemas.microsoft.com/office/drawing/2014/main" id="{CED8F5E3-CBA2-4160-AF4D-EB4AE62287A4}"/>
              </a:ext>
            </a:extLst>
          </p:cNvPr>
          <p:cNvSpPr/>
          <p:nvPr/>
        </p:nvSpPr>
        <p:spPr>
          <a:xfrm rot="5400000">
            <a:off x="-3009900" y="3009900"/>
            <a:ext cx="6858000" cy="838200"/>
          </a:xfrm>
          <a:prstGeom prst="rect">
            <a:avLst/>
          </a:prstGeom>
          <a:gradFill flip="none" rotWithShape="1">
            <a:gsLst>
              <a:gs pos="74000">
                <a:schemeClr val="bg1"/>
              </a:gs>
              <a:gs pos="0">
                <a:schemeClr val="accent6">
                  <a:lumMod val="60000"/>
                  <a:lumOff val="40000"/>
                </a:schemeClr>
              </a:gs>
              <a:gs pos="33000">
                <a:schemeClr val="accent6">
                  <a:lumMod val="40000"/>
                  <a:lumOff val="6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7FDE587-95B7-4BF5-B2D5-6C297A751F2D}"/>
              </a:ext>
            </a:extLst>
          </p:cNvPr>
          <p:cNvPicPr>
            <a:picLocks noChangeAspect="1"/>
          </p:cNvPicPr>
          <p:nvPr/>
        </p:nvPicPr>
        <p:blipFill rotWithShape="1">
          <a:blip r:embed="rId13">
            <a:extLst>
              <a:ext uri="{28A0092B-C50C-407E-A947-70E740481C1C}">
                <a14:useLocalDpi xmlns:a14="http://schemas.microsoft.com/office/drawing/2010/main" val="0"/>
              </a:ext>
            </a:extLst>
          </a:blip>
          <a:srcRect l="2017" t="21051" b="21160"/>
          <a:stretch/>
        </p:blipFill>
        <p:spPr>
          <a:xfrm>
            <a:off x="0" y="100584"/>
            <a:ext cx="3940277" cy="929543"/>
          </a:xfrm>
          <a:prstGeom prst="rect">
            <a:avLst/>
          </a:prstGeom>
        </p:spPr>
      </p:pic>
    </p:spTree>
    <p:extLst>
      <p:ext uri="{BB962C8B-B14F-4D97-AF65-F5344CB8AC3E}">
        <p14:creationId xmlns:p14="http://schemas.microsoft.com/office/powerpoint/2010/main" val="3598028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Freeform 20"/>
          <p:cNvSpPr/>
          <p:nvPr/>
        </p:nvSpPr>
        <p:spPr bwMode="ltGray">
          <a:xfrm rot="5400000">
            <a:off x="5493059" y="159058"/>
            <a:ext cx="1205883" cy="12192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latin typeface="Calibri Light" panose="020F0302020204030204" pitchFamily="34" charset="0"/>
              <a:cs typeface="Calibri Light" panose="020F0302020204030204" pitchFamily="34" charset="0"/>
            </a:endParaRPr>
          </a:p>
        </p:txBody>
      </p:sp>
      <p:sp>
        <p:nvSpPr>
          <p:cNvPr id="18" name="Rectangle 72"/>
          <p:cNvSpPr/>
          <p:nvPr/>
        </p:nvSpPr>
        <p:spPr bwMode="ltGray">
          <a:xfrm rot="5400000">
            <a:off x="5364759" y="44458"/>
            <a:ext cx="1462483" cy="12192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latin typeface="Calibri Light" panose="020F0302020204030204" pitchFamily="34" charset="0"/>
              <a:cs typeface="Calibri Light" panose="020F0302020204030204" pitchFamily="34" charset="0"/>
            </a:endParaRPr>
          </a:p>
        </p:txBody>
      </p:sp>
      <p:sp>
        <p:nvSpPr>
          <p:cNvPr id="2" name="Title Placeholder 1"/>
          <p:cNvSpPr>
            <a:spLocks noGrp="1"/>
          </p:cNvSpPr>
          <p:nvPr>
            <p:ph type="title"/>
          </p:nvPr>
        </p:nvSpPr>
        <p:spPr>
          <a:xfrm>
            <a:off x="1219201" y="152400"/>
            <a:ext cx="9753600" cy="990600"/>
          </a:xfrm>
          <a:prstGeom prst="rect">
            <a:avLst/>
          </a:prstGeom>
        </p:spPr>
        <p:txBody>
          <a:bodyPr vert="horz" lIns="121899" tIns="60949" rIns="121899" bIns="60949" rtlCol="0" anchor="t" anchorCtr="0">
            <a:normAutofit/>
          </a:bodyPr>
          <a:lstStyle/>
          <a:p>
            <a:r>
              <a:rPr lang="en-US"/>
              <a:t>Click to edit Master title style</a:t>
            </a:r>
            <a:endParaRPr/>
          </a:p>
        </p:txBody>
      </p:sp>
      <p:sp>
        <p:nvSpPr>
          <p:cNvPr id="3" name="Text Placeholder 2"/>
          <p:cNvSpPr>
            <a:spLocks noGrp="1"/>
          </p:cNvSpPr>
          <p:nvPr>
            <p:ph type="body" idx="1"/>
          </p:nvPr>
        </p:nvSpPr>
        <p:spPr>
          <a:xfrm>
            <a:off x="1219199" y="1347906"/>
            <a:ext cx="975360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9201" y="6448425"/>
            <a:ext cx="8290560" cy="180976"/>
          </a:xfrm>
          <a:prstGeom prst="rect">
            <a:avLst/>
          </a:prstGeom>
        </p:spPr>
        <p:txBody>
          <a:bodyPr vert="horz" lIns="121899" tIns="60949" rIns="121899" bIns="60949" rtlCol="0" anchor="ctr"/>
          <a:lstStyle>
            <a:lvl1pPr algn="l">
              <a:defRPr sz="1200">
                <a:solidFill>
                  <a:schemeClr val="tx1"/>
                </a:solidFill>
                <a:latin typeface="Calibri Light" panose="020F0302020204030204" pitchFamily="34" charset="0"/>
                <a:cs typeface="Calibri Light" panose="020F0302020204030204" pitchFamily="34" charset="0"/>
              </a:defRPr>
            </a:lvl1pPr>
          </a:lstStyle>
          <a:p>
            <a:endParaRPr lang="en-US"/>
          </a:p>
        </p:txBody>
      </p:sp>
      <p:sp>
        <p:nvSpPr>
          <p:cNvPr id="4" name="Date Placeholder 3"/>
          <p:cNvSpPr>
            <a:spLocks noGrp="1"/>
          </p:cNvSpPr>
          <p:nvPr>
            <p:ph type="dt" sz="half" idx="2"/>
          </p:nvPr>
        </p:nvSpPr>
        <p:spPr>
          <a:xfrm>
            <a:off x="9550400" y="6448425"/>
            <a:ext cx="1422400" cy="180976"/>
          </a:xfrm>
          <a:prstGeom prst="rect">
            <a:avLst/>
          </a:prstGeom>
        </p:spPr>
        <p:txBody>
          <a:bodyPr vert="horz" lIns="121899" tIns="60949" rIns="121899" bIns="60949" rtlCol="0" anchor="ctr"/>
          <a:lstStyle>
            <a:lvl1pPr algn="r">
              <a:defRPr sz="1200">
                <a:solidFill>
                  <a:schemeClr val="tx1"/>
                </a:solidFill>
                <a:latin typeface="Calibri Light" panose="020F0302020204030204" pitchFamily="34" charset="0"/>
                <a:cs typeface="Calibri Light" panose="020F0302020204030204" pitchFamily="34" charset="0"/>
              </a:defRPr>
            </a:lvl1pPr>
          </a:lstStyle>
          <a:p>
            <a:fld id="{5239D3EC-F4CC-44E8-8884-B08ADD35112B}" type="datetimeFigureOut">
              <a:rPr lang="en-US" smtClean="0"/>
              <a:t>2/6/21</a:t>
            </a:fld>
            <a:endParaRPr lang="en-US"/>
          </a:p>
        </p:txBody>
      </p:sp>
      <p:sp>
        <p:nvSpPr>
          <p:cNvPr id="6" name="Slide Number Placeholder 5"/>
          <p:cNvSpPr>
            <a:spLocks noGrp="1"/>
          </p:cNvSpPr>
          <p:nvPr>
            <p:ph type="sldNum" sz="quarter" idx="4"/>
          </p:nvPr>
        </p:nvSpPr>
        <p:spPr>
          <a:xfrm>
            <a:off x="11074400" y="6448425"/>
            <a:ext cx="812800" cy="180976"/>
          </a:xfrm>
          <a:prstGeom prst="rect">
            <a:avLst/>
          </a:prstGeom>
        </p:spPr>
        <p:txBody>
          <a:bodyPr vert="horz" lIns="121899" tIns="60949" rIns="121899" bIns="60949" rtlCol="0" anchor="ctr"/>
          <a:lstStyle>
            <a:lvl1pPr algn="r">
              <a:defRPr sz="1200">
                <a:solidFill>
                  <a:schemeClr val="tx1"/>
                </a:solidFill>
                <a:latin typeface="Calibri Light" panose="020F0302020204030204" pitchFamily="34" charset="0"/>
                <a:cs typeface="Calibri Light" panose="020F0302020204030204" pitchFamily="34" charset="0"/>
              </a:defRPr>
            </a:lvl1pPr>
          </a:lstStyle>
          <a:p>
            <a:fld id="{7B350E57-6D8E-4B06-AE33-B868FEBA0B6F}" type="slidenum">
              <a:rPr lang="en-US" smtClean="0"/>
              <a:t>‹#›</a:t>
            </a:fld>
            <a:endParaRPr lang="en-US"/>
          </a:p>
        </p:txBody>
      </p:sp>
      <p:pic>
        <p:nvPicPr>
          <p:cNvPr id="15" name="Picture 14">
            <a:extLst>
              <a:ext uri="{FF2B5EF4-FFF2-40B4-BE49-F238E27FC236}">
                <a16:creationId xmlns:a16="http://schemas.microsoft.com/office/drawing/2014/main" id="{96E6A195-AF70-48C8-A224-D97E6E57A73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20833" t="11459" r="20833"/>
          <a:stretch/>
        </p:blipFill>
        <p:spPr>
          <a:xfrm>
            <a:off x="74631" y="121642"/>
            <a:ext cx="1067078" cy="1295400"/>
          </a:xfrm>
          <a:prstGeom prst="rect">
            <a:avLst/>
          </a:prstGeom>
        </p:spPr>
      </p:pic>
    </p:spTree>
    <p:extLst>
      <p:ext uri="{BB962C8B-B14F-4D97-AF65-F5344CB8AC3E}">
        <p14:creationId xmlns:p14="http://schemas.microsoft.com/office/powerpoint/2010/main" val="392514897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spcBef>
          <a:spcPct val="0"/>
        </a:spcBef>
        <a:buNone/>
        <a:defRPr sz="3600" kern="1200">
          <a:solidFill>
            <a:schemeClr val="tx1"/>
          </a:solidFill>
          <a:latin typeface="Calibri" panose="020F0502020204030204" pitchFamily="34" charset="0"/>
          <a:ea typeface="+mj-ea"/>
          <a:cs typeface="Calibri" panose="020F0502020204030204" pitchFamily="34" charset="0"/>
        </a:defRPr>
      </a:lvl1pPr>
    </p:titleStyle>
    <p:bodyStyle>
      <a:lvl1pPr marL="304747" indent="-304747" algn="l" defTabSz="1218987" rtl="0" eaLnBrk="1" latinLnBrk="0" hangingPunct="1">
        <a:lnSpc>
          <a:spcPct val="90000"/>
        </a:lnSpc>
        <a:spcBef>
          <a:spcPts val="1800"/>
        </a:spcBef>
        <a:buClr>
          <a:schemeClr val="accent1">
            <a:lumMod val="20000"/>
            <a:lumOff val="80000"/>
          </a:schemeClr>
        </a:buClr>
        <a:buFont typeface="Arial" pitchFamily="34" charset="0"/>
        <a:buChar char="•"/>
        <a:defRPr sz="2800" kern="1200">
          <a:solidFill>
            <a:schemeClr val="tx1"/>
          </a:solidFill>
          <a:latin typeface="Calibri Light" panose="020F0302020204030204" pitchFamily="34" charset="0"/>
          <a:ea typeface="+mn-ea"/>
          <a:cs typeface="Calibri Light" panose="020F0302020204030204" pitchFamily="34" charset="0"/>
        </a:defRPr>
      </a:lvl1pPr>
      <a:lvl2pPr marL="755772" indent="-304747" algn="l" defTabSz="1218987" rtl="0" eaLnBrk="1" latinLnBrk="0" hangingPunct="1">
        <a:lnSpc>
          <a:spcPct val="90000"/>
        </a:lnSpc>
        <a:spcBef>
          <a:spcPts val="1200"/>
        </a:spcBef>
        <a:buClr>
          <a:schemeClr val="accent1">
            <a:lumMod val="20000"/>
            <a:lumOff val="80000"/>
          </a:schemeClr>
        </a:buClr>
        <a:buFont typeface="Arial" pitchFamily="34" charset="0"/>
        <a:buChar char="–"/>
        <a:defRPr sz="2400" kern="1200">
          <a:solidFill>
            <a:schemeClr val="tx1"/>
          </a:solidFill>
          <a:latin typeface="Calibri Light" panose="020F0302020204030204" pitchFamily="34" charset="0"/>
          <a:ea typeface="+mn-ea"/>
          <a:cs typeface="Calibri Light" panose="020F0302020204030204" pitchFamily="34" charset="0"/>
        </a:defRPr>
      </a:lvl2pPr>
      <a:lvl3pPr marL="1206797" indent="-304747" algn="l" defTabSz="1218987" rtl="0" eaLnBrk="1" latinLnBrk="0" hangingPunct="1">
        <a:lnSpc>
          <a:spcPct val="90000"/>
        </a:lnSpc>
        <a:spcBef>
          <a:spcPts val="800"/>
        </a:spcBef>
        <a:buClr>
          <a:schemeClr val="accent1">
            <a:lumMod val="20000"/>
            <a:lumOff val="80000"/>
          </a:schemeClr>
        </a:buClr>
        <a:buFont typeface="Arial" pitchFamily="34" charset="0"/>
        <a:buChar char="•"/>
        <a:defRPr sz="2000" kern="1200">
          <a:solidFill>
            <a:schemeClr val="tx1"/>
          </a:solidFill>
          <a:latin typeface="Calibri Light" panose="020F0302020204030204" pitchFamily="34" charset="0"/>
          <a:ea typeface="+mn-ea"/>
          <a:cs typeface="Calibri Light" panose="020F0302020204030204" pitchFamily="34" charset="0"/>
        </a:defRPr>
      </a:lvl3pPr>
      <a:lvl4pPr marL="1657822" indent="-304747" algn="l" defTabSz="1218987" rtl="0" eaLnBrk="1" latinLnBrk="0" hangingPunct="1">
        <a:lnSpc>
          <a:spcPct val="90000"/>
        </a:lnSpc>
        <a:spcBef>
          <a:spcPts val="800"/>
        </a:spcBef>
        <a:buClr>
          <a:schemeClr val="accent1">
            <a:lumMod val="20000"/>
            <a:lumOff val="80000"/>
          </a:schemeClr>
        </a:buClr>
        <a:buFont typeface="Arial" pitchFamily="34" charset="0"/>
        <a:buChar char="•"/>
        <a:defRPr sz="2000" kern="1200">
          <a:solidFill>
            <a:schemeClr val="tx1"/>
          </a:solidFill>
          <a:latin typeface="Calibri Light" panose="020F0302020204030204" pitchFamily="34" charset="0"/>
          <a:ea typeface="+mn-ea"/>
          <a:cs typeface="Calibri Light" panose="020F0302020204030204" pitchFamily="34" charset="0"/>
        </a:defRPr>
      </a:lvl4pPr>
      <a:lvl5pPr marL="2108847" indent="-304747" algn="l" defTabSz="1218987" rtl="0" eaLnBrk="1" latinLnBrk="0" hangingPunct="1">
        <a:lnSpc>
          <a:spcPct val="90000"/>
        </a:lnSpc>
        <a:spcBef>
          <a:spcPts val="800"/>
        </a:spcBef>
        <a:buClr>
          <a:schemeClr val="accent1">
            <a:lumMod val="20000"/>
            <a:lumOff val="80000"/>
          </a:schemeClr>
        </a:buClr>
        <a:buFont typeface="Arial" pitchFamily="34" charset="0"/>
        <a:buChar char="•"/>
        <a:defRPr sz="2000" kern="1200">
          <a:solidFill>
            <a:schemeClr val="tx1"/>
          </a:solidFill>
          <a:latin typeface="Calibri Light" panose="020F0302020204030204" pitchFamily="34" charset="0"/>
          <a:ea typeface="+mn-ea"/>
          <a:cs typeface="Calibri Light" panose="020F0302020204030204" pitchFamily="34" charset="0"/>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61DF-5B03-493D-982B-423044720B97}"/>
              </a:ext>
            </a:extLst>
          </p:cNvPr>
          <p:cNvSpPr>
            <a:spLocks noGrp="1"/>
          </p:cNvSpPr>
          <p:nvPr>
            <p:ph type="ctrTitle"/>
          </p:nvPr>
        </p:nvSpPr>
        <p:spPr>
          <a:xfrm>
            <a:off x="1828801" y="1152450"/>
            <a:ext cx="9144000" cy="886345"/>
          </a:xfrm>
        </p:spPr>
        <p:txBody>
          <a:bodyPr/>
          <a:lstStyle/>
          <a:p>
            <a:r>
              <a:rPr lang="en-US">
                <a:latin typeface="Calibri"/>
                <a:cs typeface="Calibri"/>
              </a:rPr>
              <a:t>Week 3 Workshop</a:t>
            </a:r>
          </a:p>
        </p:txBody>
      </p:sp>
      <p:sp>
        <p:nvSpPr>
          <p:cNvPr id="3" name="Subtitle 2">
            <a:extLst>
              <a:ext uri="{FF2B5EF4-FFF2-40B4-BE49-F238E27FC236}">
                <a16:creationId xmlns:a16="http://schemas.microsoft.com/office/drawing/2014/main" id="{09803589-A1D2-4318-A73A-7553D2E29511}"/>
              </a:ext>
            </a:extLst>
          </p:cNvPr>
          <p:cNvSpPr>
            <a:spLocks noGrp="1"/>
          </p:cNvSpPr>
          <p:nvPr>
            <p:ph type="subTitle" idx="1"/>
          </p:nvPr>
        </p:nvSpPr>
        <p:spPr/>
        <p:txBody>
          <a:bodyPr vert="horz" lIns="121899" tIns="60949" rIns="121899" bIns="60949" rtlCol="0" anchor="t">
            <a:normAutofit/>
          </a:bodyPr>
          <a:lstStyle/>
          <a:p>
            <a:r>
              <a:rPr lang="en-US"/>
              <a:t>React Course</a:t>
            </a:r>
          </a:p>
        </p:txBody>
      </p:sp>
    </p:spTree>
    <p:extLst>
      <p:ext uri="{BB962C8B-B14F-4D97-AF65-F5344CB8AC3E}">
        <p14:creationId xmlns:p14="http://schemas.microsoft.com/office/powerpoint/2010/main" val="145563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5A39-937F-48A9-B77D-F8DF7AB37677}"/>
              </a:ext>
            </a:extLst>
          </p:cNvPr>
          <p:cNvSpPr>
            <a:spLocks noGrp="1"/>
          </p:cNvSpPr>
          <p:nvPr>
            <p:ph type="title"/>
          </p:nvPr>
        </p:nvSpPr>
        <p:spPr/>
        <p:txBody>
          <a:bodyPr/>
          <a:lstStyle/>
          <a:p>
            <a:r>
              <a:rPr lang="en-US">
                <a:solidFill>
                  <a:srgbClr val="00B0F0"/>
                </a:solidFill>
                <a:latin typeface="Calibri"/>
                <a:cs typeface="Calibri"/>
              </a:rPr>
              <a:t>React Router Parameters</a:t>
            </a:r>
            <a:endParaRPr lang="en-US">
              <a:solidFill>
                <a:srgbClr val="00B0F0"/>
              </a:solidFill>
            </a:endParaRPr>
          </a:p>
        </p:txBody>
      </p:sp>
      <p:sp>
        <p:nvSpPr>
          <p:cNvPr id="3" name="Content Placeholder 2">
            <a:extLst>
              <a:ext uri="{FF2B5EF4-FFF2-40B4-BE49-F238E27FC236}">
                <a16:creationId xmlns:a16="http://schemas.microsoft.com/office/drawing/2014/main" id="{DBBBB9DA-8106-4E35-9B86-CA71260912AF}"/>
              </a:ext>
            </a:extLst>
          </p:cNvPr>
          <p:cNvSpPr>
            <a:spLocks noGrp="1"/>
          </p:cNvSpPr>
          <p:nvPr>
            <p:ph idx="1"/>
          </p:nvPr>
        </p:nvSpPr>
        <p:spPr/>
        <p:txBody>
          <a:bodyPr vert="horz" lIns="121899" tIns="60949" rIns="121899" bIns="60949" rtlCol="0" anchor="t">
            <a:normAutofit lnSpcReduction="10000"/>
          </a:bodyPr>
          <a:lstStyle/>
          <a:p>
            <a:pPr marL="304165" indent="-304165"/>
            <a:r>
              <a:rPr lang="en-US">
                <a:latin typeface="Calibri Light"/>
                <a:cs typeface="Calibri Light"/>
              </a:rPr>
              <a:t>&lt;Route&gt; component will automatically pass to its component a built-in prop object with a property called </a:t>
            </a:r>
            <a:r>
              <a:rPr lang="en-US">
                <a:solidFill>
                  <a:srgbClr val="00B0F0"/>
                </a:solidFill>
                <a:latin typeface="Consolas"/>
                <a:cs typeface="Calibri Light"/>
              </a:rPr>
              <a:t>match</a:t>
            </a:r>
            <a:r>
              <a:rPr lang="en-US">
                <a:latin typeface="Calibri Light"/>
                <a:cs typeface="Calibri Light"/>
              </a:rPr>
              <a:t>, which itself is an object with a property called </a:t>
            </a:r>
            <a:r>
              <a:rPr lang="en-US">
                <a:solidFill>
                  <a:srgbClr val="00B0F0"/>
                </a:solidFill>
                <a:latin typeface="Consolas"/>
                <a:cs typeface="Calibri Light"/>
              </a:rPr>
              <a:t>params</a:t>
            </a:r>
            <a:r>
              <a:rPr lang="en-US">
                <a:latin typeface="Calibri Light"/>
                <a:cs typeface="Calibri Light"/>
              </a:rPr>
              <a:t>.</a:t>
            </a:r>
            <a:endParaRPr lang="en-US">
              <a:solidFill>
                <a:srgbClr val="FFFFFF"/>
              </a:solidFill>
            </a:endParaRPr>
          </a:p>
          <a:p>
            <a:pPr marL="304165" indent="-304165"/>
            <a:r>
              <a:rPr lang="en-US">
                <a:solidFill>
                  <a:srgbClr val="FFFFFF"/>
                </a:solidFill>
                <a:latin typeface="Calibri Light"/>
                <a:cs typeface="Calibri Light"/>
              </a:rPr>
              <a:t>In</a:t>
            </a:r>
            <a:r>
              <a:rPr lang="en-US">
                <a:latin typeface="Calibri Light"/>
                <a:cs typeface="Calibri Light"/>
              </a:rPr>
              <a:t> &lt;Route&gt; path, use</a:t>
            </a:r>
            <a:r>
              <a:rPr lang="en-US">
                <a:solidFill>
                  <a:schemeClr val="accent5">
                    <a:lumMod val="60000"/>
                    <a:lumOff val="40000"/>
                  </a:schemeClr>
                </a:solidFill>
                <a:latin typeface="Calibri Light"/>
                <a:cs typeface="Calibri Light"/>
              </a:rPr>
              <a:t> </a:t>
            </a:r>
            <a:r>
              <a:rPr lang="en-US" b="1">
                <a:solidFill>
                  <a:schemeClr val="accent5">
                    <a:lumMod val="60000"/>
                    <a:lumOff val="40000"/>
                  </a:schemeClr>
                </a:solidFill>
                <a:latin typeface="Calibri Light"/>
                <a:cs typeface="Calibri Light"/>
              </a:rPr>
              <a:t>:</a:t>
            </a:r>
            <a:r>
              <a:rPr lang="en-US">
                <a:solidFill>
                  <a:schemeClr val="accent5">
                    <a:lumMod val="60000"/>
                    <a:lumOff val="40000"/>
                  </a:schemeClr>
                </a:solidFill>
                <a:latin typeface="Calibri Light"/>
                <a:cs typeface="Calibri Light"/>
              </a:rPr>
              <a:t> </a:t>
            </a:r>
            <a:r>
              <a:rPr lang="en-US">
                <a:latin typeface="Calibri Light"/>
                <a:cs typeface="Calibri Light"/>
              </a:rPr>
              <a:t>to specify a dynamic path, e.g. </a:t>
            </a:r>
            <a:r>
              <a:rPr lang="en-US">
                <a:solidFill>
                  <a:srgbClr val="00B0F0"/>
                </a:solidFill>
                <a:latin typeface="Consolas"/>
                <a:cs typeface="Calibri Light"/>
              </a:rPr>
              <a:t>path=directory/:campsiteId'</a:t>
            </a:r>
            <a:endParaRPr lang="en-US"/>
          </a:p>
          <a:p>
            <a:pPr marL="304165" indent="-304165"/>
            <a:r>
              <a:rPr lang="en-US">
                <a:solidFill>
                  <a:srgbClr val="00B0F0"/>
                </a:solidFill>
                <a:latin typeface="Consolas"/>
                <a:cs typeface="Calibri Light"/>
              </a:rPr>
              <a:t>campsiteId </a:t>
            </a:r>
            <a:r>
              <a:rPr lang="en-US">
                <a:solidFill>
                  <a:srgbClr val="FFFFFF"/>
                </a:solidFill>
                <a:latin typeface="Calibri Light"/>
                <a:cs typeface="Calibri Light"/>
              </a:rPr>
              <a:t>above</a:t>
            </a:r>
            <a:r>
              <a:rPr lang="en-US">
                <a:latin typeface="Calibri Light"/>
                <a:cs typeface="Calibri Light"/>
              </a:rPr>
              <a:t> is a dynamic route parameter we can then access via </a:t>
            </a:r>
            <a:r>
              <a:rPr lang="en-US" err="1">
                <a:solidFill>
                  <a:srgbClr val="00B0F0"/>
                </a:solidFill>
                <a:latin typeface="Consolas"/>
                <a:cs typeface="Calibri Light"/>
              </a:rPr>
              <a:t>match.params</a:t>
            </a:r>
            <a:r>
              <a:rPr lang="en-US">
                <a:solidFill>
                  <a:srgbClr val="00B0F0"/>
                </a:solidFill>
                <a:latin typeface="Calibri Light"/>
                <a:cs typeface="Calibri Light"/>
              </a:rPr>
              <a:t> </a:t>
            </a:r>
            <a:endParaRPr lang="en-US">
              <a:latin typeface="Calibri Light"/>
              <a:cs typeface="Calibri Light"/>
            </a:endParaRPr>
          </a:p>
          <a:p>
            <a:pPr marL="304165" indent="-304165"/>
            <a:r>
              <a:rPr lang="en-US">
                <a:latin typeface="Calibri Light"/>
                <a:cs typeface="Calibri Light"/>
              </a:rPr>
              <a:t>Example: if user went to URL &lt;your site&gt;/directory/2, then </a:t>
            </a:r>
            <a:r>
              <a:rPr lang="en-US">
                <a:solidFill>
                  <a:srgbClr val="00B0F0"/>
                </a:solidFill>
                <a:latin typeface="Consolas"/>
                <a:cs typeface="Calibri Light"/>
              </a:rPr>
              <a:t>match.params.campsiteId</a:t>
            </a:r>
            <a:r>
              <a:rPr lang="en-US">
                <a:latin typeface="Calibri Light"/>
                <a:cs typeface="Calibri Light"/>
              </a:rPr>
              <a:t> would be 2 – you can then use this to get the right campsite information. </a:t>
            </a:r>
          </a:p>
          <a:p>
            <a:pPr marL="0" indent="0">
              <a:buNone/>
            </a:pPr>
            <a:endParaRPr lang="en-US">
              <a:latin typeface="Calibri Light"/>
              <a:cs typeface="Calibri Light"/>
            </a:endParaRPr>
          </a:p>
        </p:txBody>
      </p:sp>
    </p:spTree>
    <p:extLst>
      <p:ext uri="{BB962C8B-B14F-4D97-AF65-F5344CB8AC3E}">
        <p14:creationId xmlns:p14="http://schemas.microsoft.com/office/powerpoint/2010/main" val="278785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77B2-7DEA-4E52-8451-CD2B9CECDF0F}"/>
              </a:ext>
            </a:extLst>
          </p:cNvPr>
          <p:cNvSpPr>
            <a:spLocks noGrp="1"/>
          </p:cNvSpPr>
          <p:nvPr>
            <p:ph type="title"/>
          </p:nvPr>
        </p:nvSpPr>
        <p:spPr/>
        <p:txBody>
          <a:bodyPr/>
          <a:lstStyle/>
          <a:p>
            <a:r>
              <a:rPr lang="en-US" i="1">
                <a:solidFill>
                  <a:schemeClr val="accent1">
                    <a:lumMod val="60000"/>
                    <a:lumOff val="40000"/>
                  </a:schemeClr>
                </a:solidFill>
                <a:latin typeface="Calibri"/>
                <a:cs typeface="Calibri"/>
              </a:rPr>
              <a:t>Exercise Review: React Router Parameters</a:t>
            </a:r>
            <a:endParaRPr lang="en-US">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34C1D091-0A13-4F5B-BF9F-C5734B28A0D1}"/>
              </a:ext>
            </a:extLst>
          </p:cNvPr>
          <p:cNvSpPr>
            <a:spLocks noGrp="1"/>
          </p:cNvSpPr>
          <p:nvPr>
            <p:ph idx="1"/>
          </p:nvPr>
        </p:nvSpPr>
        <p:spPr>
          <a:xfrm>
            <a:off x="407432" y="1106767"/>
            <a:ext cx="11310282" cy="5362936"/>
          </a:xfrm>
        </p:spPr>
        <p:txBody>
          <a:bodyPr vert="horz" lIns="121899" tIns="60949" rIns="121899" bIns="60949" rtlCol="0" anchor="t">
            <a:normAutofit fontScale="92500"/>
          </a:bodyPr>
          <a:lstStyle/>
          <a:p>
            <a:pPr marL="304165" indent="-304165"/>
            <a:r>
              <a:rPr lang="en-US">
                <a:latin typeface="Calibri Light"/>
                <a:cs typeface="Calibri Light"/>
              </a:rPr>
              <a:t>In this exercise, you:</a:t>
            </a:r>
          </a:p>
          <a:p>
            <a:pPr marL="755650" lvl="1" indent="-304165"/>
            <a:r>
              <a:rPr lang="en-US">
                <a:latin typeface="Calibri Light"/>
                <a:cs typeface="Calibri Light"/>
              </a:rPr>
              <a:t>In Directory, added </a:t>
            </a:r>
            <a:r>
              <a:rPr lang="en-US">
                <a:solidFill>
                  <a:srgbClr val="00B0F0"/>
                </a:solidFill>
                <a:latin typeface="Consolas"/>
                <a:cs typeface="Calibri Light"/>
              </a:rPr>
              <a:t>&lt;Link&gt;</a:t>
            </a:r>
            <a:r>
              <a:rPr lang="en-US">
                <a:latin typeface="Calibri Light"/>
                <a:cs typeface="Calibri Light"/>
              </a:rPr>
              <a:t>s that use template literals to dynamically make each campsite into a link, e.g.</a:t>
            </a:r>
            <a:r>
              <a:rPr lang="en-US">
                <a:solidFill>
                  <a:srgbClr val="00B0F0"/>
                </a:solidFill>
                <a:latin typeface="Calibri Light"/>
                <a:cs typeface="Calibri Light"/>
              </a:rPr>
              <a:t> /directory/0</a:t>
            </a:r>
            <a:r>
              <a:rPr lang="en-US">
                <a:latin typeface="Calibri Light"/>
                <a:cs typeface="Calibri Light"/>
              </a:rPr>
              <a:t>, </a:t>
            </a:r>
            <a:r>
              <a:rPr lang="en-US">
                <a:solidFill>
                  <a:srgbClr val="00B0F0"/>
                </a:solidFill>
                <a:latin typeface="Calibri Light"/>
                <a:cs typeface="Calibri Light"/>
              </a:rPr>
              <a:t>/directory/1</a:t>
            </a:r>
            <a:r>
              <a:rPr lang="en-US">
                <a:latin typeface="Calibri Light"/>
                <a:cs typeface="Calibri Light"/>
              </a:rPr>
              <a:t>:</a:t>
            </a:r>
            <a:br>
              <a:rPr lang="en-US">
                <a:latin typeface="Calibri Light"/>
                <a:cs typeface="Calibri Light"/>
              </a:rPr>
            </a:br>
            <a:r>
              <a:rPr lang="en-US">
                <a:solidFill>
                  <a:schemeClr val="accent1">
                    <a:lumMod val="60000"/>
                    <a:lumOff val="40000"/>
                  </a:schemeClr>
                </a:solidFill>
                <a:latin typeface="Consolas"/>
                <a:cs typeface="Calibri Light"/>
              </a:rPr>
              <a:t>&lt;Link to={`/directory/${campsite.id}`} &gt;</a:t>
            </a:r>
            <a:endParaRPr lang="en-US">
              <a:solidFill>
                <a:schemeClr val="accent1">
                  <a:lumMod val="60000"/>
                  <a:lumOff val="40000"/>
                </a:schemeClr>
              </a:solidFill>
              <a:latin typeface="Consolas"/>
            </a:endParaRPr>
          </a:p>
          <a:p>
            <a:pPr marL="755650" lvl="1" indent="-304165"/>
            <a:r>
              <a:rPr lang="en-US">
                <a:latin typeface="Calibri Light"/>
                <a:cs typeface="Calibri Light"/>
              </a:rPr>
              <a:t>In Main, added Route path using dynamic route </a:t>
            </a:r>
            <a:r>
              <a:rPr lang="en-US" b="1">
                <a:latin typeface="Calibri Light"/>
                <a:cs typeface="Calibri Light"/>
              </a:rPr>
              <a:t>parameter – </a:t>
            </a:r>
            <a:r>
              <a:rPr lang="en-US">
                <a:latin typeface="Calibri Light"/>
                <a:cs typeface="Calibri Light"/>
              </a:rPr>
              <a:t>the parameter follows a colon, you can name it as you like:</a:t>
            </a:r>
            <a:br>
              <a:rPr lang="en-US">
                <a:latin typeface="Calibri Light"/>
                <a:cs typeface="Calibri Light"/>
              </a:rPr>
            </a:br>
            <a:r>
              <a:rPr lang="en-US">
                <a:solidFill>
                  <a:schemeClr val="accent1">
                    <a:lumMod val="60000"/>
                    <a:lumOff val="40000"/>
                  </a:schemeClr>
                </a:solidFill>
                <a:latin typeface="Consolas"/>
                <a:cs typeface="Calibri Light"/>
              </a:rPr>
              <a:t>&lt;Route path='/directory/:</a:t>
            </a:r>
            <a:r>
              <a:rPr lang="en-US" err="1">
                <a:solidFill>
                  <a:schemeClr val="accent3">
                    <a:lumMod val="60000"/>
                    <a:lumOff val="40000"/>
                  </a:schemeClr>
                </a:solidFill>
                <a:latin typeface="Consolas"/>
                <a:cs typeface="Calibri Light"/>
              </a:rPr>
              <a:t>campsiteId</a:t>
            </a:r>
            <a:r>
              <a:rPr lang="en-US">
                <a:solidFill>
                  <a:schemeClr val="accent1">
                    <a:lumMod val="60000"/>
                    <a:lumOff val="40000"/>
                  </a:schemeClr>
                </a:solidFill>
                <a:latin typeface="Consolas"/>
                <a:cs typeface="Calibri Light"/>
              </a:rPr>
              <a:t>' component={</a:t>
            </a:r>
            <a:r>
              <a:rPr lang="en-US" err="1">
                <a:solidFill>
                  <a:schemeClr val="accent1">
                    <a:lumMod val="60000"/>
                    <a:lumOff val="40000"/>
                  </a:schemeClr>
                </a:solidFill>
                <a:latin typeface="Consolas"/>
                <a:cs typeface="Calibri Light"/>
              </a:rPr>
              <a:t>CampsiteWithId</a:t>
            </a:r>
            <a:r>
              <a:rPr lang="en-US">
                <a:solidFill>
                  <a:schemeClr val="accent1">
                    <a:lumMod val="60000"/>
                    <a:lumOff val="40000"/>
                  </a:schemeClr>
                </a:solidFill>
                <a:latin typeface="Consolas"/>
                <a:cs typeface="Calibri Light"/>
              </a:rPr>
              <a:t>} /&gt;</a:t>
            </a:r>
            <a:r>
              <a:rPr lang="en-US">
                <a:latin typeface="Calibri Light"/>
                <a:cs typeface="Calibri Light"/>
              </a:rPr>
              <a:t>, </a:t>
            </a:r>
            <a:endParaRPr lang="en-US"/>
          </a:p>
          <a:p>
            <a:pPr marL="755650" lvl="1" indent="-304165"/>
            <a:r>
              <a:rPr lang="en-US">
                <a:latin typeface="Calibri Light"/>
                <a:cs typeface="Calibri Light"/>
              </a:rPr>
              <a:t>Implemented </a:t>
            </a:r>
            <a:r>
              <a:rPr lang="en-US">
                <a:solidFill>
                  <a:schemeClr val="accent1">
                    <a:lumMod val="60000"/>
                    <a:lumOff val="40000"/>
                  </a:schemeClr>
                </a:solidFill>
                <a:latin typeface="Consolas"/>
                <a:cs typeface="Calibri Light"/>
              </a:rPr>
              <a:t>function </a:t>
            </a:r>
            <a:r>
              <a:rPr lang="en-US" err="1">
                <a:solidFill>
                  <a:schemeClr val="accent1">
                    <a:lumMod val="60000"/>
                    <a:lumOff val="40000"/>
                  </a:schemeClr>
                </a:solidFill>
                <a:latin typeface="Consolas"/>
                <a:cs typeface="Calibri Light"/>
              </a:rPr>
              <a:t>campsiteWithId</a:t>
            </a:r>
            <a:r>
              <a:rPr lang="en-US">
                <a:solidFill>
                  <a:schemeClr val="accent1">
                    <a:lumMod val="60000"/>
                    <a:lumOff val="40000"/>
                  </a:schemeClr>
                </a:solidFill>
                <a:latin typeface="Consolas"/>
                <a:cs typeface="Calibri Light"/>
              </a:rPr>
              <a:t>({match}) </a:t>
            </a:r>
          </a:p>
          <a:p>
            <a:pPr marL="1206500" lvl="2" indent="-304165"/>
            <a:r>
              <a:rPr lang="en-US" sz="2400">
                <a:latin typeface="Calibri Light"/>
                <a:cs typeface="Calibri Light"/>
              </a:rPr>
              <a:t>Uses </a:t>
            </a:r>
            <a:r>
              <a:rPr lang="en-US" sz="2400" err="1">
                <a:solidFill>
                  <a:schemeClr val="accent1">
                    <a:lumMod val="60000"/>
                    <a:lumOff val="40000"/>
                  </a:schemeClr>
                </a:solidFill>
                <a:latin typeface="Consolas"/>
                <a:cs typeface="Calibri Light"/>
              </a:rPr>
              <a:t>match.params.</a:t>
            </a:r>
            <a:r>
              <a:rPr lang="en-US" sz="2400" err="1">
                <a:solidFill>
                  <a:schemeClr val="accent3">
                    <a:lumMod val="60000"/>
                    <a:lumOff val="40000"/>
                  </a:schemeClr>
                </a:solidFill>
                <a:latin typeface="Consolas"/>
                <a:cs typeface="Calibri Light"/>
              </a:rPr>
              <a:t>campsiteId</a:t>
            </a:r>
            <a:r>
              <a:rPr lang="en-US" sz="2400">
                <a:solidFill>
                  <a:schemeClr val="accent3">
                    <a:lumMod val="60000"/>
                    <a:lumOff val="40000"/>
                  </a:schemeClr>
                </a:solidFill>
                <a:latin typeface="Calibri Light"/>
                <a:cs typeface="Calibri Light"/>
              </a:rPr>
              <a:t> </a:t>
            </a:r>
            <a:r>
              <a:rPr lang="en-US" sz="2400">
                <a:latin typeface="Calibri Light"/>
                <a:cs typeface="Calibri Light"/>
              </a:rPr>
              <a:t>to access the parameter – e.g. if the route is </a:t>
            </a:r>
            <a:r>
              <a:rPr lang="en-US" sz="2400">
                <a:solidFill>
                  <a:srgbClr val="00B0F0"/>
                </a:solidFill>
                <a:latin typeface="Calibri Light"/>
                <a:cs typeface="Calibri Light"/>
              </a:rPr>
              <a:t>/directory/2</a:t>
            </a:r>
            <a:r>
              <a:rPr lang="en-US" sz="2400">
                <a:latin typeface="Calibri Light"/>
                <a:cs typeface="Calibri Light"/>
              </a:rPr>
              <a:t>, then </a:t>
            </a:r>
            <a:r>
              <a:rPr lang="en-US" sz="2400" err="1">
                <a:solidFill>
                  <a:srgbClr val="00B0F0"/>
                </a:solidFill>
                <a:latin typeface="Calibri Light"/>
                <a:cs typeface="Calibri Light"/>
              </a:rPr>
              <a:t>match.params.campsiteId</a:t>
            </a:r>
            <a:r>
              <a:rPr lang="en-US" sz="2400">
                <a:latin typeface="Calibri Light"/>
                <a:cs typeface="Calibri Light"/>
              </a:rPr>
              <a:t> contains </a:t>
            </a:r>
            <a:r>
              <a:rPr lang="en-US" sz="2400">
                <a:solidFill>
                  <a:srgbClr val="00B0F0"/>
                </a:solidFill>
                <a:latin typeface="Calibri Light"/>
                <a:cs typeface="Calibri Light"/>
              </a:rPr>
              <a:t>2</a:t>
            </a:r>
            <a:r>
              <a:rPr lang="en-US" sz="2400">
                <a:latin typeface="Calibri Light"/>
                <a:cs typeface="Calibri Light"/>
              </a:rPr>
              <a:t>. </a:t>
            </a:r>
            <a:endParaRPr lang="en-US"/>
          </a:p>
          <a:p>
            <a:pPr marL="1206500" lvl="2" indent="-304165"/>
            <a:r>
              <a:rPr lang="en-US" sz="2400">
                <a:latin typeface="Calibri Light"/>
                <a:cs typeface="Calibri Light"/>
              </a:rPr>
              <a:t>Returns </a:t>
            </a:r>
            <a:r>
              <a:rPr lang="en-US" sz="2400" err="1">
                <a:latin typeface="Calibri Light"/>
                <a:cs typeface="Calibri Light"/>
              </a:rPr>
              <a:t>CampsiteInfo</a:t>
            </a:r>
            <a:r>
              <a:rPr lang="en-US" sz="2400">
                <a:latin typeface="Calibri Light"/>
                <a:cs typeface="Calibri Light"/>
              </a:rPr>
              <a:t> for the right campsite (passing number stored in </a:t>
            </a:r>
            <a:r>
              <a:rPr lang="en-US" sz="2400" err="1">
                <a:solidFill>
                  <a:schemeClr val="accent5"/>
                </a:solidFill>
                <a:latin typeface="Calibri Light"/>
                <a:cs typeface="Calibri Light"/>
              </a:rPr>
              <a:t>match.params.campsiteId</a:t>
            </a:r>
            <a:r>
              <a:rPr lang="en-US" sz="2400">
                <a:latin typeface="Calibri Light"/>
                <a:cs typeface="Calibri Light"/>
              </a:rPr>
              <a:t> as props to </a:t>
            </a:r>
            <a:r>
              <a:rPr lang="en-US" sz="2400" err="1">
                <a:solidFill>
                  <a:schemeClr val="accent1">
                    <a:lumMod val="60000"/>
                    <a:lumOff val="40000"/>
                  </a:schemeClr>
                </a:solidFill>
                <a:latin typeface="Calibri Light"/>
                <a:cs typeface="Calibri Light"/>
              </a:rPr>
              <a:t>CampsiteInfo</a:t>
            </a:r>
            <a:r>
              <a:rPr lang="en-US" sz="2400">
                <a:latin typeface="Calibri Light"/>
                <a:cs typeface="Calibri Light"/>
              </a:rPr>
              <a:t>). </a:t>
            </a:r>
            <a:endParaRPr lang="en-US"/>
          </a:p>
          <a:p>
            <a:pPr marL="451485" lvl="1" indent="0">
              <a:buNone/>
            </a:pPr>
            <a:r>
              <a:rPr lang="en-US">
                <a:latin typeface="Calibri Light"/>
                <a:cs typeface="Calibri Light"/>
              </a:rPr>
              <a:t>This way you don't need to hard code the route, automatically creates the </a:t>
            </a:r>
            <a:r>
              <a:rPr lang="en-US" err="1">
                <a:solidFill>
                  <a:schemeClr val="accent1">
                    <a:lumMod val="60000"/>
                    <a:lumOff val="40000"/>
                  </a:schemeClr>
                </a:solidFill>
                <a:latin typeface="Calibri Light"/>
                <a:cs typeface="Calibri Light"/>
              </a:rPr>
              <a:t>CampsiteInfo</a:t>
            </a:r>
            <a:r>
              <a:rPr lang="en-US">
                <a:solidFill>
                  <a:schemeClr val="accent1">
                    <a:lumMod val="60000"/>
                    <a:lumOff val="40000"/>
                  </a:schemeClr>
                </a:solidFill>
                <a:latin typeface="Calibri Light"/>
                <a:cs typeface="Calibri Light"/>
              </a:rPr>
              <a:t> </a:t>
            </a:r>
            <a:r>
              <a:rPr lang="en-US">
                <a:latin typeface="Calibri Light"/>
                <a:cs typeface="Calibri Light"/>
              </a:rPr>
              <a:t>view for the campsite you click on – even if you add, remove, or reorder the campsites</a:t>
            </a:r>
            <a:endParaRPr lang="en-US"/>
          </a:p>
        </p:txBody>
      </p:sp>
    </p:spTree>
    <p:extLst>
      <p:ext uri="{BB962C8B-B14F-4D97-AF65-F5344CB8AC3E}">
        <p14:creationId xmlns:p14="http://schemas.microsoft.com/office/powerpoint/2010/main" val="288352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F347FDC2-363D-4BC9-ABB2-EFE4C9D7E2A0}"/>
              </a:ext>
            </a:extLst>
          </p:cNvPr>
          <p:cNvSpPr txBox="1"/>
          <p:nvPr/>
        </p:nvSpPr>
        <p:spPr>
          <a:xfrm>
            <a:off x="2571742" y="340356"/>
            <a:ext cx="6613678" cy="76944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a:solidFill>
                  <a:srgbClr val="00B0F0"/>
                </a:solidFill>
                <a:cs typeface="Calibri Light"/>
              </a:rPr>
              <a:t>Week 3 Recap – Overview</a:t>
            </a:r>
            <a:endParaRPr lang="en-US">
              <a:solidFill>
                <a:srgbClr val="00B0F0"/>
              </a:solidFill>
              <a:cs typeface="Calibri Light"/>
            </a:endParaRPr>
          </a:p>
        </p:txBody>
      </p:sp>
      <p:sp>
        <p:nvSpPr>
          <p:cNvPr id="6" name="TextBox 3">
            <a:extLst>
              <a:ext uri="{FF2B5EF4-FFF2-40B4-BE49-F238E27FC236}">
                <a16:creationId xmlns:a16="http://schemas.microsoft.com/office/drawing/2014/main" id="{F9FA2B1C-691F-4937-9289-D5426CF54E5A}"/>
              </a:ext>
            </a:extLst>
          </p:cNvPr>
          <p:cNvSpPr txBox="1"/>
          <p:nvPr/>
        </p:nvSpPr>
        <p:spPr>
          <a:xfrm>
            <a:off x="333840" y="1269721"/>
            <a:ext cx="11269361" cy="440120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en-US" sz="2800">
                <a:ea typeface="+mn-lt"/>
                <a:cs typeface="+mn-lt"/>
              </a:rPr>
            </a:br>
            <a:r>
              <a:rPr lang="en-US" sz="2800">
                <a:cs typeface="Calibri Light"/>
              </a:rPr>
              <a:t>New Concepts You Learned This Week </a:t>
            </a:r>
            <a:endParaRPr lang="en-US"/>
          </a:p>
          <a:p>
            <a:pPr algn="ctr"/>
            <a:endParaRPr lang="en-US" sz="2800">
              <a:cs typeface="Calibri Light"/>
            </a:endParaRPr>
          </a:p>
          <a:p>
            <a:pPr marL="457200" indent="-457200" algn="ctr">
              <a:buFont typeface="Arial"/>
              <a:buChar char="•"/>
            </a:pPr>
            <a:endParaRPr lang="en-US" sz="2800">
              <a:cs typeface="Calibri Light"/>
            </a:endParaRPr>
          </a:p>
          <a:p>
            <a:pPr marL="457200" indent="-457200" algn="ctr">
              <a:buFont typeface="Arial"/>
              <a:buChar char="•"/>
            </a:pPr>
            <a:endParaRPr lang="en-US" sz="2800">
              <a:cs typeface="Calibri Light"/>
            </a:endParaRPr>
          </a:p>
          <a:p>
            <a:pPr marL="457200" indent="-457200" algn="ctr">
              <a:buFont typeface="Arial"/>
              <a:buChar char="•"/>
            </a:pPr>
            <a:endParaRPr lang="en-US" sz="2800">
              <a:cs typeface="Calibri Light"/>
            </a:endParaRPr>
          </a:p>
          <a:p>
            <a:pPr algn="ctr"/>
            <a:endParaRPr lang="en-US" sz="2800">
              <a:cs typeface="Calibri Light"/>
            </a:endParaRPr>
          </a:p>
          <a:p>
            <a:pPr algn="ctr"/>
            <a:endParaRPr lang="en-US" sz="2800">
              <a:cs typeface="Calibri Light"/>
            </a:endParaRPr>
          </a:p>
          <a:p>
            <a:pPr algn="ctr"/>
            <a:r>
              <a:rPr lang="en-US" sz="2800">
                <a:cs typeface="Calibri Light"/>
              </a:rPr>
              <a:t>Next slides will review these concepts, </a:t>
            </a:r>
            <a:br>
              <a:rPr lang="en-US" sz="2800">
                <a:cs typeface="Calibri Light"/>
              </a:rPr>
            </a:br>
            <a:r>
              <a:rPr lang="en-US" sz="2800">
                <a:cs typeface="Calibri Light"/>
              </a:rPr>
              <a:t>along with most (not all) of the Exercises you did this week.</a:t>
            </a:r>
            <a:endParaRPr lang="en-US">
              <a:cs typeface="Calibri Light"/>
            </a:endParaRPr>
          </a:p>
        </p:txBody>
      </p:sp>
      <p:graphicFrame>
        <p:nvGraphicFramePr>
          <p:cNvPr id="8" name="Table 7">
            <a:extLst>
              <a:ext uri="{FF2B5EF4-FFF2-40B4-BE49-F238E27FC236}">
                <a16:creationId xmlns:a16="http://schemas.microsoft.com/office/drawing/2014/main" id="{8AF2553C-45E1-4974-BFD3-656ABC371743}"/>
              </a:ext>
            </a:extLst>
          </p:cNvPr>
          <p:cNvGraphicFramePr>
            <a:graphicFrameLocks noGrp="1"/>
          </p:cNvGraphicFramePr>
          <p:nvPr>
            <p:extLst>
              <p:ext uri="{D42A27DB-BD31-4B8C-83A1-F6EECF244321}">
                <p14:modId xmlns:p14="http://schemas.microsoft.com/office/powerpoint/2010/main" val="1397582154"/>
              </p:ext>
            </p:extLst>
          </p:nvPr>
        </p:nvGraphicFramePr>
        <p:xfrm>
          <a:off x="1562582" y="2613949"/>
          <a:ext cx="9124950" cy="1572227"/>
        </p:xfrm>
        <a:graphic>
          <a:graphicData uri="http://schemas.openxmlformats.org/drawingml/2006/table">
            <a:tbl>
              <a:tblPr firstRow="1" bandRow="1">
                <a:tableStyleId>{5C22544A-7EE6-4342-B048-85BDC9FD1C3A}</a:tableStyleId>
              </a:tblPr>
              <a:tblGrid>
                <a:gridCol w="4752975">
                  <a:extLst>
                    <a:ext uri="{9D8B030D-6E8A-4147-A177-3AD203B41FA5}">
                      <a16:colId xmlns:a16="http://schemas.microsoft.com/office/drawing/2014/main" val="374119618"/>
                    </a:ext>
                  </a:extLst>
                </a:gridCol>
                <a:gridCol w="4371975">
                  <a:extLst>
                    <a:ext uri="{9D8B030D-6E8A-4147-A177-3AD203B41FA5}">
                      <a16:colId xmlns:a16="http://schemas.microsoft.com/office/drawing/2014/main" val="3643946676"/>
                    </a:ext>
                  </a:extLst>
                </a:gridCol>
              </a:tblGrid>
              <a:tr h="1572227">
                <a:tc>
                  <a:txBody>
                    <a:bodyPr/>
                    <a:lstStyle/>
                    <a:p>
                      <a:pPr marL="342900" lvl="0" indent="-342900">
                        <a:buFont typeface="Arial" panose="020B0604020202020204" pitchFamily="34" charset="0"/>
                        <a:buChar char="•"/>
                      </a:pPr>
                      <a:r>
                        <a:rPr lang="en-US" sz="2400"/>
                        <a:t>Object </a:t>
                      </a:r>
                      <a:r>
                        <a:rPr lang="en-US" sz="2400" err="1"/>
                        <a:t>Destructuring</a:t>
                      </a:r>
                      <a:endParaRPr lang="en-US" err="1"/>
                    </a:p>
                    <a:p>
                      <a:pPr marL="342900" lvl="0" indent="-342900">
                        <a:buFont typeface="Arial" panose="020B0604020202020204" pitchFamily="34" charset="0"/>
                        <a:buChar char="•"/>
                      </a:pPr>
                      <a:r>
                        <a:rPr lang="en-US" sz="2400"/>
                        <a:t>Presentational vs Container Component Types</a:t>
                      </a:r>
                    </a:p>
                    <a:p>
                      <a:pPr marL="342900" lvl="0" indent="-342900">
                        <a:buFont typeface="Arial" panose="020B0604020202020204" pitchFamily="34" charset="0"/>
                        <a:buChar char="•"/>
                      </a:pPr>
                      <a:r>
                        <a:rPr lang="en-US" sz="2400"/>
                        <a:t>Functional Components</a:t>
                      </a:r>
                    </a:p>
                  </a:txBody>
                  <a:tcPr anchor="ctr"/>
                </a:tc>
                <a:tc>
                  <a:txBody>
                    <a:bodyPr/>
                    <a:lstStyle/>
                    <a:p>
                      <a:pPr marL="342900" lvl="0" indent="-342900">
                        <a:buFont typeface="Arial,Sans-Serif" panose="020B0604020202020204" pitchFamily="34" charset="0"/>
                        <a:buChar char="•"/>
                      </a:pPr>
                      <a:r>
                        <a:rPr lang="en-US" sz="2400" b="1" i="0" u="none" strike="noStrike" noProof="0"/>
                        <a:t>Virtual DOM</a:t>
                      </a:r>
                      <a:endParaRPr lang="en-US" sz="2400" b="1" i="0" u="none" strike="noStrike" noProof="0">
                        <a:latin typeface="Calibri Light"/>
                      </a:endParaRPr>
                    </a:p>
                    <a:p>
                      <a:pPr marL="342900" lvl="0" indent="-342900">
                        <a:buFont typeface="Arial,Sans-Serif" panose="020B0604020202020204" pitchFamily="34" charset="0"/>
                        <a:buChar char="•"/>
                      </a:pPr>
                      <a:r>
                        <a:rPr lang="en-US" sz="2400" b="1" i="0" u="none" strike="noStrike" noProof="0">
                          <a:solidFill>
                            <a:srgbClr val="FFFFFF"/>
                          </a:solidFill>
                          <a:latin typeface="Calibri Light"/>
                        </a:rPr>
                        <a:t>React Router</a:t>
                      </a:r>
                      <a:endParaRPr lang="en-US" sz="2400" b="1" i="0" u="none" strike="noStrike" noProof="0">
                        <a:latin typeface="Calibri Light"/>
                      </a:endParaRPr>
                    </a:p>
                    <a:p>
                      <a:pPr marL="342900" lvl="0" indent="-342900">
                        <a:buFont typeface="Arial,Sans-Serif" panose="020B0604020202020204" pitchFamily="34" charset="0"/>
                        <a:buChar char="•"/>
                      </a:pPr>
                      <a:r>
                        <a:rPr lang="en-US" sz="2400" b="1" i="0" u="none" strike="noStrike" noProof="0">
                          <a:solidFill>
                            <a:srgbClr val="FFFFFF"/>
                          </a:solidFill>
                          <a:latin typeface="Calibri Light"/>
                        </a:rPr>
                        <a:t>Router Parameters</a:t>
                      </a:r>
                    </a:p>
                    <a:p>
                      <a:pPr marL="342900" lvl="0" indent="-342900">
                        <a:buFont typeface="Arial,Sans-Serif" panose="020B0604020202020204" pitchFamily="34" charset="0"/>
                        <a:buChar char="•"/>
                      </a:pPr>
                      <a:r>
                        <a:rPr lang="en-US" sz="2400" b="1" i="0" u="none" strike="noStrike" noProof="0">
                          <a:solidFill>
                            <a:srgbClr val="FFFFFF"/>
                          </a:solidFill>
                          <a:latin typeface="Calibri Light"/>
                        </a:rPr>
                        <a:t>Single Page Applications</a:t>
                      </a:r>
                      <a:endParaRPr lang="en-US"/>
                    </a:p>
                  </a:txBody>
                  <a:tcPr anchor="ctr"/>
                </a:tc>
                <a:extLst>
                  <a:ext uri="{0D108BD9-81ED-4DB2-BD59-A6C34878D82A}">
                    <a16:rowId xmlns:a16="http://schemas.microsoft.com/office/drawing/2014/main" val="630535859"/>
                  </a:ext>
                </a:extLst>
              </a:tr>
            </a:tbl>
          </a:graphicData>
        </a:graphic>
      </p:graphicFrame>
    </p:spTree>
    <p:extLst>
      <p:ext uri="{BB962C8B-B14F-4D97-AF65-F5344CB8AC3E}">
        <p14:creationId xmlns:p14="http://schemas.microsoft.com/office/powerpoint/2010/main" val="232877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1E01-A348-49ED-9D17-301262435C2B}"/>
              </a:ext>
            </a:extLst>
          </p:cNvPr>
          <p:cNvSpPr>
            <a:spLocks noGrp="1"/>
          </p:cNvSpPr>
          <p:nvPr>
            <p:ph type="title"/>
          </p:nvPr>
        </p:nvSpPr>
        <p:spPr/>
        <p:txBody>
          <a:bodyPr/>
          <a:lstStyle/>
          <a:p>
            <a:r>
              <a:rPr lang="en-US">
                <a:solidFill>
                  <a:schemeClr val="accent5"/>
                </a:solidFill>
                <a:latin typeface="Calibri"/>
                <a:cs typeface="Calibri"/>
              </a:rPr>
              <a:t>JavaScript Object Destructuring</a:t>
            </a:r>
            <a:endParaRPr lang="en-US">
              <a:solidFill>
                <a:schemeClr val="accent5"/>
              </a:solidFill>
            </a:endParaRPr>
          </a:p>
        </p:txBody>
      </p:sp>
      <p:sp>
        <p:nvSpPr>
          <p:cNvPr id="3" name="Content Placeholder 2">
            <a:extLst>
              <a:ext uri="{FF2B5EF4-FFF2-40B4-BE49-F238E27FC236}">
                <a16:creationId xmlns:a16="http://schemas.microsoft.com/office/drawing/2014/main" id="{37B70600-649C-4F05-9CEB-39A87BEE1483}"/>
              </a:ext>
            </a:extLst>
          </p:cNvPr>
          <p:cNvSpPr>
            <a:spLocks noGrp="1"/>
          </p:cNvSpPr>
          <p:nvPr>
            <p:ph idx="1"/>
          </p:nvPr>
        </p:nvSpPr>
        <p:spPr>
          <a:xfrm>
            <a:off x="1219199" y="1075763"/>
            <a:ext cx="9753600" cy="4572000"/>
          </a:xfrm>
        </p:spPr>
        <p:txBody>
          <a:bodyPr vert="horz" lIns="121899" tIns="60949" rIns="121899" bIns="60949" rtlCol="0" anchor="t">
            <a:normAutofit/>
          </a:bodyPr>
          <a:lstStyle/>
          <a:p>
            <a:pPr marL="304165" indent="-304165"/>
            <a:r>
              <a:rPr lang="en-US">
                <a:latin typeface="Calibri Light"/>
                <a:cs typeface="Calibri Light"/>
              </a:rPr>
              <a:t>Destructuring assignment syntax – new in ES6, can be used for arrays and objects, easier way to extract properties from an object and set them as variables</a:t>
            </a:r>
            <a:endParaRPr lang="en-US"/>
          </a:p>
          <a:p>
            <a:pPr marL="304165" indent="-304165"/>
            <a:r>
              <a:rPr lang="en-US">
                <a:latin typeface="Calibri Light"/>
                <a:cs typeface="Calibri Light"/>
              </a:rPr>
              <a:t>Examples: </a:t>
            </a:r>
          </a:p>
        </p:txBody>
      </p:sp>
      <p:sp>
        <p:nvSpPr>
          <p:cNvPr id="5" name="Rectangle: Rounded Corners 4">
            <a:extLst>
              <a:ext uri="{FF2B5EF4-FFF2-40B4-BE49-F238E27FC236}">
                <a16:creationId xmlns:a16="http://schemas.microsoft.com/office/drawing/2014/main" id="{B283B915-1215-4770-98D2-AEC7673E299B}"/>
              </a:ext>
            </a:extLst>
          </p:cNvPr>
          <p:cNvSpPr/>
          <p:nvPr/>
        </p:nvSpPr>
        <p:spPr>
          <a:xfrm>
            <a:off x="3472564" y="2464373"/>
            <a:ext cx="3187768" cy="138898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87CFA68-B135-491C-B786-17C601049C6C}"/>
              </a:ext>
            </a:extLst>
          </p:cNvPr>
          <p:cNvSpPr txBox="1"/>
          <p:nvPr/>
        </p:nvSpPr>
        <p:spPr>
          <a:xfrm>
            <a:off x="3599885" y="2461478"/>
            <a:ext cx="332193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const card = {</a:t>
            </a:r>
            <a:br>
              <a:rPr lang="en-US">
                <a:latin typeface="Consolas"/>
              </a:rPr>
            </a:br>
            <a:r>
              <a:rPr lang="en-US">
                <a:latin typeface="Consolas"/>
              </a:rPr>
              <a:t>    suit: "Diamonds",</a:t>
            </a:r>
            <a:br>
              <a:rPr lang="en-US">
                <a:latin typeface="Consolas"/>
              </a:rPr>
            </a:br>
            <a:r>
              <a:rPr lang="en-US">
                <a:latin typeface="Consolas"/>
              </a:rPr>
              <a:t>    number: 12</a:t>
            </a:r>
            <a:br>
              <a:rPr lang="en-US">
                <a:latin typeface="Consolas"/>
              </a:rPr>
            </a:br>
            <a:r>
              <a:rPr lang="en-US">
                <a:latin typeface="Consolas"/>
              </a:rPr>
              <a:t>};</a:t>
            </a:r>
            <a:br>
              <a:rPr lang="en-US">
                <a:latin typeface="Consolas"/>
              </a:rPr>
            </a:br>
            <a:endParaRPr lang="en-US">
              <a:latin typeface="Consolas"/>
              <a:cs typeface="Calibri Light"/>
            </a:endParaRPr>
          </a:p>
        </p:txBody>
      </p:sp>
      <p:sp>
        <p:nvSpPr>
          <p:cNvPr id="8" name="Rectangle: Rounded Corners 7">
            <a:extLst>
              <a:ext uri="{FF2B5EF4-FFF2-40B4-BE49-F238E27FC236}">
                <a16:creationId xmlns:a16="http://schemas.microsoft.com/office/drawing/2014/main" id="{5E3D7922-A201-4E34-82E1-4C8CD96F2DA0}"/>
              </a:ext>
            </a:extLst>
          </p:cNvPr>
          <p:cNvSpPr/>
          <p:nvPr/>
        </p:nvSpPr>
        <p:spPr>
          <a:xfrm>
            <a:off x="950705" y="4079084"/>
            <a:ext cx="3958839" cy="54534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a:rPr>
              <a:t>const {suit, number} = card;</a:t>
            </a:r>
            <a:endParaRPr lang="en-US"/>
          </a:p>
        </p:txBody>
      </p:sp>
      <p:sp>
        <p:nvSpPr>
          <p:cNvPr id="9" name="Rectangle: Rounded Corners 8">
            <a:extLst>
              <a:ext uri="{FF2B5EF4-FFF2-40B4-BE49-F238E27FC236}">
                <a16:creationId xmlns:a16="http://schemas.microsoft.com/office/drawing/2014/main" id="{085C6D84-50D5-462D-9EC2-5CD6B8D94676}"/>
              </a:ext>
            </a:extLst>
          </p:cNvPr>
          <p:cNvSpPr/>
          <p:nvPr/>
        </p:nvSpPr>
        <p:spPr>
          <a:xfrm>
            <a:off x="6511490" y="3979298"/>
            <a:ext cx="3849981" cy="81748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a:rPr>
              <a:t>const suit = card.suit;</a:t>
            </a:r>
            <a:br>
              <a:rPr lang="en-US">
                <a:latin typeface="Consolas"/>
              </a:rPr>
            </a:br>
            <a:r>
              <a:rPr lang="en-US">
                <a:latin typeface="Consolas"/>
              </a:rPr>
              <a:t>const number = card.number;</a:t>
            </a:r>
          </a:p>
        </p:txBody>
      </p:sp>
      <p:sp>
        <p:nvSpPr>
          <p:cNvPr id="10" name="Arrow: Left-Right 9">
            <a:extLst>
              <a:ext uri="{FF2B5EF4-FFF2-40B4-BE49-F238E27FC236}">
                <a16:creationId xmlns:a16="http://schemas.microsoft.com/office/drawing/2014/main" id="{1D277F06-A7B8-49A3-8394-F1702DFCC6D6}"/>
              </a:ext>
            </a:extLst>
          </p:cNvPr>
          <p:cNvSpPr/>
          <p:nvPr/>
        </p:nvSpPr>
        <p:spPr>
          <a:xfrm>
            <a:off x="5125066" y="4111968"/>
            <a:ext cx="1215571" cy="4807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EE34C0E-C69A-49CC-810E-E523A4A50388}"/>
              </a:ext>
            </a:extLst>
          </p:cNvPr>
          <p:cNvSpPr/>
          <p:nvPr/>
        </p:nvSpPr>
        <p:spPr>
          <a:xfrm>
            <a:off x="288491" y="4968083"/>
            <a:ext cx="4621053" cy="149784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Consolas"/>
              </a:rPr>
              <a:t>function logCard({suit, number}) {</a:t>
            </a:r>
          </a:p>
          <a:p>
            <a:r>
              <a:rPr lang="en-US">
                <a:latin typeface="Consolas"/>
              </a:rPr>
              <a:t>    console.log(suit, number);</a:t>
            </a:r>
            <a:br>
              <a:rPr lang="en-US">
                <a:latin typeface="Consolas"/>
              </a:rPr>
            </a:br>
            <a:r>
              <a:rPr lang="en-US">
                <a:latin typeface="Consolas"/>
              </a:rPr>
              <a:t>}</a:t>
            </a:r>
            <a:br>
              <a:rPr lang="en-US">
                <a:latin typeface="Consolas"/>
              </a:rPr>
            </a:br>
            <a:r>
              <a:rPr lang="en-US">
                <a:latin typeface="Consolas"/>
              </a:rPr>
              <a:t>logCard(card);</a:t>
            </a:r>
          </a:p>
          <a:p>
            <a:endParaRPr lang="en-US">
              <a:latin typeface="Consolas"/>
              <a:cs typeface="Calibri Light"/>
            </a:endParaRPr>
          </a:p>
        </p:txBody>
      </p:sp>
      <p:sp>
        <p:nvSpPr>
          <p:cNvPr id="12" name="Rectangle: Rounded Corners 11">
            <a:extLst>
              <a:ext uri="{FF2B5EF4-FFF2-40B4-BE49-F238E27FC236}">
                <a16:creationId xmlns:a16="http://schemas.microsoft.com/office/drawing/2014/main" id="{9D42E416-B666-4D11-A5B2-29A75C146C4F}"/>
              </a:ext>
            </a:extLst>
          </p:cNvPr>
          <p:cNvSpPr/>
          <p:nvPr/>
        </p:nvSpPr>
        <p:spPr>
          <a:xfrm>
            <a:off x="6511490" y="4868297"/>
            <a:ext cx="5437480" cy="149784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Consolas"/>
              </a:rPr>
              <a:t>function logCard(card) {</a:t>
            </a:r>
            <a:endParaRPr lang="en-US">
              <a:ea typeface="+mn-lt"/>
              <a:cs typeface="+mn-lt"/>
            </a:endParaRPr>
          </a:p>
          <a:p>
            <a:r>
              <a:rPr lang="en-US">
                <a:latin typeface="Consolas"/>
              </a:rPr>
              <a:t>    console.log(card.suit, card.number);</a:t>
            </a:r>
            <a:br>
              <a:rPr lang="en-US">
                <a:latin typeface="Consolas"/>
              </a:rPr>
            </a:br>
            <a:r>
              <a:rPr lang="en-US">
                <a:latin typeface="Consolas"/>
              </a:rPr>
              <a:t>}</a:t>
            </a:r>
            <a:br>
              <a:rPr lang="en-US">
                <a:latin typeface="Consolas"/>
              </a:rPr>
            </a:br>
            <a:r>
              <a:rPr lang="en-US">
                <a:latin typeface="Consolas"/>
              </a:rPr>
              <a:t>logCard(card);</a:t>
            </a:r>
            <a:endParaRPr lang="en-US"/>
          </a:p>
        </p:txBody>
      </p:sp>
      <p:sp>
        <p:nvSpPr>
          <p:cNvPr id="13" name="Arrow: Left-Right 12">
            <a:extLst>
              <a:ext uri="{FF2B5EF4-FFF2-40B4-BE49-F238E27FC236}">
                <a16:creationId xmlns:a16="http://schemas.microsoft.com/office/drawing/2014/main" id="{4191DC65-19F4-46D4-A83D-63351B6D58EF}"/>
              </a:ext>
            </a:extLst>
          </p:cNvPr>
          <p:cNvSpPr/>
          <p:nvPr/>
        </p:nvSpPr>
        <p:spPr>
          <a:xfrm>
            <a:off x="5125066" y="5309396"/>
            <a:ext cx="1215571" cy="48078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86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E444-7FBB-4B15-A1D3-05A38DB5D909}"/>
              </a:ext>
            </a:extLst>
          </p:cNvPr>
          <p:cNvSpPr>
            <a:spLocks noGrp="1"/>
          </p:cNvSpPr>
          <p:nvPr>
            <p:ph type="title"/>
          </p:nvPr>
        </p:nvSpPr>
        <p:spPr>
          <a:xfrm>
            <a:off x="1489277" y="383894"/>
            <a:ext cx="9753600" cy="749461"/>
          </a:xfrm>
        </p:spPr>
        <p:txBody>
          <a:bodyPr>
            <a:normAutofit/>
          </a:bodyPr>
          <a:lstStyle/>
          <a:p>
            <a:r>
              <a:rPr lang="en-US" sz="3200">
                <a:solidFill>
                  <a:srgbClr val="00B0F0"/>
                </a:solidFill>
                <a:latin typeface="Calibri Light"/>
                <a:cs typeface="Calibri Light"/>
              </a:rPr>
              <a:t>Component Types: </a:t>
            </a:r>
            <a:r>
              <a:rPr lang="en-US" sz="3200" b="1">
                <a:solidFill>
                  <a:srgbClr val="00B0F0"/>
                </a:solidFill>
                <a:latin typeface="Calibri Light"/>
                <a:cs typeface="Calibri Light"/>
              </a:rPr>
              <a:t>Presentational vs Container</a:t>
            </a:r>
          </a:p>
        </p:txBody>
      </p:sp>
      <p:sp>
        <p:nvSpPr>
          <p:cNvPr id="3" name="Content Placeholder 2">
            <a:extLst>
              <a:ext uri="{FF2B5EF4-FFF2-40B4-BE49-F238E27FC236}">
                <a16:creationId xmlns:a16="http://schemas.microsoft.com/office/drawing/2014/main" id="{E6876F61-5CC2-4C72-BD4B-235BEDA3E018}"/>
              </a:ext>
            </a:extLst>
          </p:cNvPr>
          <p:cNvSpPr>
            <a:spLocks noGrp="1"/>
          </p:cNvSpPr>
          <p:nvPr>
            <p:ph idx="1"/>
          </p:nvPr>
        </p:nvSpPr>
        <p:spPr>
          <a:xfrm>
            <a:off x="881605" y="1347906"/>
            <a:ext cx="10091194" cy="4572000"/>
          </a:xfrm>
        </p:spPr>
        <p:txBody>
          <a:bodyPr vert="horz" lIns="121899" tIns="60949" rIns="121899" bIns="60949" rtlCol="0" anchor="t">
            <a:normAutofit fontScale="92500" lnSpcReduction="10000"/>
          </a:bodyPr>
          <a:lstStyle/>
          <a:p>
            <a:pPr marL="0" indent="0">
              <a:buNone/>
            </a:pPr>
            <a:r>
              <a:rPr lang="en-US">
                <a:latin typeface="Calibri Light"/>
                <a:cs typeface="Calibri Light"/>
              </a:rPr>
              <a:t>One set of informal classifications of component types:</a:t>
            </a:r>
          </a:p>
          <a:p>
            <a:pPr marL="304165" indent="-304165"/>
            <a:r>
              <a:rPr lang="en-US">
                <a:latin typeface="Calibri Light"/>
                <a:cs typeface="Calibri Light"/>
              </a:rPr>
              <a:t>Presentational</a:t>
            </a:r>
          </a:p>
          <a:p>
            <a:pPr marL="755650" lvl="1" indent="-304165"/>
            <a:r>
              <a:rPr lang="en-US">
                <a:latin typeface="Calibri Light"/>
                <a:cs typeface="Calibri Light"/>
              </a:rPr>
              <a:t>Front end concerns:</a:t>
            </a:r>
            <a:br>
              <a:rPr lang="en-US">
                <a:latin typeface="Calibri Light"/>
                <a:cs typeface="Calibri Light"/>
              </a:rPr>
            </a:br>
            <a:r>
              <a:rPr lang="en-US">
                <a:latin typeface="Calibri Light"/>
                <a:cs typeface="Calibri Light"/>
              </a:rPr>
              <a:t>         Renders view based on received props, repository for markup &amp; style</a:t>
            </a:r>
            <a:endParaRPr lang="en-US"/>
          </a:p>
          <a:p>
            <a:pPr marL="755650" lvl="1" indent="-304165"/>
            <a:r>
              <a:rPr lang="en-US">
                <a:latin typeface="Calibri Light"/>
                <a:cs typeface="Calibri Light"/>
              </a:rPr>
              <a:t>Little to no local state  </a:t>
            </a:r>
            <a:endParaRPr lang="en-US"/>
          </a:p>
          <a:p>
            <a:pPr marL="304165" indent="-304165"/>
            <a:r>
              <a:rPr lang="en-US">
                <a:latin typeface="Calibri Light"/>
                <a:cs typeface="Calibri Light"/>
              </a:rPr>
              <a:t>Container components </a:t>
            </a:r>
            <a:endParaRPr lang="en-US"/>
          </a:p>
          <a:p>
            <a:pPr marL="755650" lvl="1" indent="-304165"/>
            <a:r>
              <a:rPr lang="en-US">
                <a:latin typeface="Calibri Light"/>
                <a:cs typeface="Calibri Light"/>
              </a:rPr>
              <a:t>Back end concerns: storing/updating app state, handling data </a:t>
            </a:r>
            <a:endParaRPr lang="en-US"/>
          </a:p>
          <a:p>
            <a:pPr marL="755650" lvl="1" indent="-304165"/>
            <a:r>
              <a:rPr lang="en-US">
                <a:latin typeface="Calibri Light"/>
                <a:cs typeface="Calibri Light"/>
              </a:rPr>
              <a:t>Passes props to presentation components</a:t>
            </a:r>
            <a:endParaRPr lang="en-US"/>
          </a:p>
          <a:p>
            <a:pPr marL="304165" indent="-304165"/>
            <a:r>
              <a:rPr lang="en-US">
                <a:latin typeface="Calibri Light"/>
                <a:cs typeface="Calibri Light"/>
              </a:rPr>
              <a:t>Think about this separation of concerns when designing your React app</a:t>
            </a:r>
          </a:p>
          <a:p>
            <a:pPr marL="304165" indent="-304165"/>
            <a:r>
              <a:rPr lang="en-US">
                <a:latin typeface="Calibri Light"/>
                <a:cs typeface="Calibri Light"/>
              </a:rPr>
              <a:t>Not a dogmatic rule  - you do not have to follow this rigidly</a:t>
            </a:r>
          </a:p>
          <a:p>
            <a:pPr marL="451485" lvl="1" indent="0">
              <a:buNone/>
            </a:pPr>
            <a:endParaRPr lang="en-US">
              <a:latin typeface="Calibri Light"/>
              <a:cs typeface="Calibri Light"/>
            </a:endParaRPr>
          </a:p>
          <a:p>
            <a:pPr marL="755650" lvl="1" indent="-304165"/>
            <a:endParaRPr lang="en-US">
              <a:latin typeface="Calibri Light"/>
              <a:cs typeface="Calibri Light"/>
            </a:endParaRPr>
          </a:p>
          <a:p>
            <a:pPr marL="304165" indent="-304165"/>
            <a:endParaRPr lang="en-US">
              <a:latin typeface="Calibri Light"/>
              <a:cs typeface="Calibri Light"/>
            </a:endParaRPr>
          </a:p>
          <a:p>
            <a:pPr marL="755650" lvl="1" indent="-304165"/>
            <a:endParaRPr lang="en-US">
              <a:latin typeface="Calibri Light"/>
              <a:cs typeface="Calibri Light"/>
            </a:endParaRPr>
          </a:p>
          <a:p>
            <a:pPr marL="755650" lvl="1" indent="-304165"/>
            <a:endParaRPr lang="en-US">
              <a:latin typeface="Calibri Light"/>
              <a:cs typeface="Calibri Light"/>
            </a:endParaRPr>
          </a:p>
        </p:txBody>
      </p:sp>
    </p:spTree>
    <p:extLst>
      <p:ext uri="{BB962C8B-B14F-4D97-AF65-F5344CB8AC3E}">
        <p14:creationId xmlns:p14="http://schemas.microsoft.com/office/powerpoint/2010/main" val="187871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64B0-B5F2-4E56-A67C-3516BB3721E3}"/>
              </a:ext>
            </a:extLst>
          </p:cNvPr>
          <p:cNvSpPr>
            <a:spLocks noGrp="1"/>
          </p:cNvSpPr>
          <p:nvPr>
            <p:ph type="title"/>
          </p:nvPr>
        </p:nvSpPr>
        <p:spPr>
          <a:xfrm>
            <a:off x="1280985" y="255373"/>
            <a:ext cx="9753600" cy="990600"/>
          </a:xfrm>
        </p:spPr>
        <p:txBody>
          <a:bodyPr/>
          <a:lstStyle/>
          <a:p>
            <a:r>
              <a:rPr lang="en-US">
                <a:solidFill>
                  <a:srgbClr val="00B0F0"/>
                </a:solidFill>
                <a:latin typeface="Calibri"/>
                <a:cs typeface="Calibri"/>
              </a:rPr>
              <a:t>Functional Components </a:t>
            </a:r>
            <a:endParaRPr lang="en-US">
              <a:solidFill>
                <a:srgbClr val="00B0F0"/>
              </a:solidFill>
            </a:endParaRPr>
          </a:p>
        </p:txBody>
      </p:sp>
      <p:sp>
        <p:nvSpPr>
          <p:cNvPr id="3" name="Content Placeholder 2">
            <a:extLst>
              <a:ext uri="{FF2B5EF4-FFF2-40B4-BE49-F238E27FC236}">
                <a16:creationId xmlns:a16="http://schemas.microsoft.com/office/drawing/2014/main" id="{23C29764-D4F8-4504-A39F-93F51705473F}"/>
              </a:ext>
            </a:extLst>
          </p:cNvPr>
          <p:cNvSpPr>
            <a:spLocks noGrp="1"/>
          </p:cNvSpPr>
          <p:nvPr>
            <p:ph idx="1"/>
          </p:nvPr>
        </p:nvSpPr>
        <p:spPr>
          <a:xfrm>
            <a:off x="491770" y="1243926"/>
            <a:ext cx="11287093" cy="5026794"/>
          </a:xfrm>
        </p:spPr>
        <p:txBody>
          <a:bodyPr vert="horz" lIns="121899" tIns="60949" rIns="121899" bIns="60949" rtlCol="0" anchor="t">
            <a:normAutofit fontScale="70000" lnSpcReduction="20000"/>
          </a:bodyPr>
          <a:lstStyle/>
          <a:p>
            <a:pPr marL="304165" indent="-304165"/>
            <a:r>
              <a:rPr lang="en-US">
                <a:latin typeface="Calibri Light"/>
                <a:cs typeface="Calibri Light"/>
              </a:rPr>
              <a:t>A.k.a. function components</a:t>
            </a:r>
            <a:endParaRPr lang="en-US"/>
          </a:p>
          <a:p>
            <a:pPr marL="304165" indent="-304165"/>
            <a:r>
              <a:rPr lang="en-US">
                <a:latin typeface="Calibri Light"/>
                <a:cs typeface="Calibri Light"/>
              </a:rPr>
              <a:t>Simpler than class components – </a:t>
            </a:r>
            <a:endParaRPr lang="en-US"/>
          </a:p>
          <a:p>
            <a:pPr marL="304165" indent="-304165"/>
            <a:r>
              <a:rPr lang="en-US">
                <a:latin typeface="Calibri Light"/>
                <a:cs typeface="Calibri Light"/>
              </a:rPr>
              <a:t>Use when you don't need state or lifecycle methods</a:t>
            </a:r>
          </a:p>
          <a:p>
            <a:pPr marL="304165" indent="-304165"/>
            <a:r>
              <a:rPr lang="en-US">
                <a:latin typeface="Calibri Light"/>
                <a:cs typeface="Calibri Light"/>
              </a:rPr>
              <a:t>No constructor, no render() </a:t>
            </a:r>
            <a:endParaRPr lang="en-US"/>
          </a:p>
          <a:p>
            <a:pPr marL="304165" indent="-304165"/>
            <a:r>
              <a:rPr lang="en-US">
                <a:latin typeface="Calibri Light"/>
                <a:cs typeface="Calibri Light"/>
              </a:rPr>
              <a:t>Simply functions that:</a:t>
            </a:r>
          </a:p>
          <a:p>
            <a:pPr marL="755650" lvl="1" indent="-304165"/>
            <a:r>
              <a:rPr lang="en-US">
                <a:latin typeface="Calibri Light"/>
                <a:cs typeface="Calibri Light"/>
              </a:rPr>
              <a:t>Accept a single argument: props (sometimes </a:t>
            </a:r>
            <a:r>
              <a:rPr lang="en-US" err="1">
                <a:latin typeface="Calibri Light"/>
                <a:cs typeface="Calibri Light"/>
              </a:rPr>
              <a:t>destructured</a:t>
            </a:r>
            <a:r>
              <a:rPr lang="en-US">
                <a:latin typeface="Calibri Light"/>
                <a:cs typeface="Calibri Light"/>
              </a:rPr>
              <a:t>)</a:t>
            </a:r>
          </a:p>
          <a:p>
            <a:pPr marL="755650" lvl="1" indent="-304165"/>
            <a:r>
              <a:rPr lang="en-US">
                <a:latin typeface="Calibri Light"/>
                <a:cs typeface="Calibri Light"/>
              </a:rPr>
              <a:t>Return a single top-level JSX element</a:t>
            </a:r>
          </a:p>
          <a:p>
            <a:pPr marL="304165" indent="-304165"/>
            <a:r>
              <a:rPr lang="en-US">
                <a:latin typeface="Calibri Light"/>
                <a:cs typeface="Calibri Light"/>
              </a:rPr>
              <a:t>Example:</a:t>
            </a:r>
          </a:p>
          <a:p>
            <a:pPr marL="304165" indent="-304165"/>
            <a:endParaRPr lang="en-US">
              <a:latin typeface="Calibri Light"/>
              <a:cs typeface="Calibri Light"/>
            </a:endParaRPr>
          </a:p>
          <a:p>
            <a:pPr marL="304165" indent="-304165"/>
            <a:endParaRPr lang="en-US">
              <a:latin typeface="Calibri Light"/>
              <a:cs typeface="Calibri Light"/>
            </a:endParaRPr>
          </a:p>
          <a:p>
            <a:pPr marL="304165" indent="-304165"/>
            <a:r>
              <a:rPr lang="en-US">
                <a:latin typeface="Calibri Light"/>
                <a:cs typeface="Calibri Light"/>
              </a:rPr>
              <a:t>You can also write functional</a:t>
            </a:r>
            <a:br>
              <a:rPr lang="en-US">
                <a:latin typeface="Calibri Light"/>
                <a:cs typeface="Calibri Light"/>
              </a:rPr>
            </a:br>
            <a:r>
              <a:rPr lang="en-US">
                <a:latin typeface="Calibri Light"/>
                <a:cs typeface="Calibri Light"/>
              </a:rPr>
              <a:t>components as an arrow</a:t>
            </a:r>
            <a:br>
              <a:rPr lang="en-US">
                <a:latin typeface="Calibri Light"/>
                <a:cs typeface="Calibri Light"/>
              </a:rPr>
            </a:br>
            <a:r>
              <a:rPr lang="en-US">
                <a:latin typeface="Calibri Light"/>
                <a:cs typeface="Calibri Light"/>
              </a:rPr>
              <a:t>function: </a:t>
            </a:r>
            <a:endParaRPr lang="en-US"/>
          </a:p>
        </p:txBody>
      </p:sp>
      <p:sp>
        <p:nvSpPr>
          <p:cNvPr id="4" name="Rectangle: Rounded Corners 3">
            <a:extLst>
              <a:ext uri="{FF2B5EF4-FFF2-40B4-BE49-F238E27FC236}">
                <a16:creationId xmlns:a16="http://schemas.microsoft.com/office/drawing/2014/main" id="{73EC389D-DE51-4C81-A874-475BE7CE6E3D}"/>
              </a:ext>
            </a:extLst>
          </p:cNvPr>
          <p:cNvSpPr/>
          <p:nvPr/>
        </p:nvSpPr>
        <p:spPr>
          <a:xfrm>
            <a:off x="3157151" y="3960829"/>
            <a:ext cx="5640858" cy="113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E57E463-321A-46CA-91A2-360747779532}"/>
              </a:ext>
            </a:extLst>
          </p:cNvPr>
          <p:cNvSpPr txBox="1"/>
          <p:nvPr/>
        </p:nvSpPr>
        <p:spPr>
          <a:xfrm>
            <a:off x="3241588" y="4025898"/>
            <a:ext cx="6450224"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onsolas"/>
              </a:rPr>
              <a:t>function Hello(props) {
  return &lt;h1&gt;Hello, {props.name}&lt;/h1&gt;;
}</a:t>
            </a:r>
            <a:endParaRPr lang="en-US" sz="2000">
              <a:cs typeface="Calibri Light"/>
            </a:endParaRPr>
          </a:p>
        </p:txBody>
      </p:sp>
      <p:sp>
        <p:nvSpPr>
          <p:cNvPr id="6" name="Rectangle: Rounded Corners 5">
            <a:extLst>
              <a:ext uri="{FF2B5EF4-FFF2-40B4-BE49-F238E27FC236}">
                <a16:creationId xmlns:a16="http://schemas.microsoft.com/office/drawing/2014/main" id="{FA7BB4B0-CF81-49DF-B882-AF6F525DE34C}"/>
              </a:ext>
            </a:extLst>
          </p:cNvPr>
          <p:cNvSpPr/>
          <p:nvPr/>
        </p:nvSpPr>
        <p:spPr>
          <a:xfrm>
            <a:off x="5649097" y="5134231"/>
            <a:ext cx="5640858" cy="1130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5536CE-3B1B-4F05-BB5D-2433F5E264B5}"/>
              </a:ext>
            </a:extLst>
          </p:cNvPr>
          <p:cNvSpPr txBox="1"/>
          <p:nvPr/>
        </p:nvSpPr>
        <p:spPr>
          <a:xfrm>
            <a:off x="5733534" y="5208371"/>
            <a:ext cx="6450224"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onsolas"/>
              </a:rPr>
              <a:t>const Hello = (props) =&gt; {
  return &lt;h1&gt;Hello, {props.name}&lt;/h1&gt;;
}</a:t>
            </a:r>
            <a:endParaRPr lang="en-US" sz="2000">
              <a:cs typeface="Calibri Light"/>
            </a:endParaRPr>
          </a:p>
        </p:txBody>
      </p:sp>
      <p:sp>
        <p:nvSpPr>
          <p:cNvPr id="8" name="TextBox 7">
            <a:extLst>
              <a:ext uri="{FF2B5EF4-FFF2-40B4-BE49-F238E27FC236}">
                <a16:creationId xmlns:a16="http://schemas.microsoft.com/office/drawing/2014/main" id="{2537765B-4E42-4E43-84DF-323E0C47B725}"/>
              </a:ext>
            </a:extLst>
          </p:cNvPr>
          <p:cNvSpPr txBox="1"/>
          <p:nvPr/>
        </p:nvSpPr>
        <p:spPr>
          <a:xfrm>
            <a:off x="8568618" y="1787324"/>
            <a:ext cx="3268424" cy="163121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onsolas"/>
              </a:rPr>
              <a:t>Remember: Props </a:t>
            </a:r>
            <a:r>
              <a:rPr lang="en-US" sz="2000"/>
              <a:t>is used without the </a:t>
            </a:r>
            <a:r>
              <a:rPr lang="en-US" sz="2000" i="1">
                <a:latin typeface="Consolas"/>
              </a:rPr>
              <a:t>this</a:t>
            </a:r>
            <a:r>
              <a:rPr lang="en-US" sz="2000">
                <a:latin typeface="Consolas"/>
              </a:rPr>
              <a:t> </a:t>
            </a:r>
            <a:r>
              <a:rPr lang="en-US" sz="2000"/>
              <a:t>keyword in functional components. In class components, you must use </a:t>
            </a:r>
            <a:r>
              <a:rPr lang="en-US" sz="2000" err="1">
                <a:latin typeface="Consolas"/>
              </a:rPr>
              <a:t>this.props</a:t>
            </a:r>
            <a:endParaRPr lang="en-US" sz="2000">
              <a:latin typeface="Consolas"/>
            </a:endParaRPr>
          </a:p>
        </p:txBody>
      </p:sp>
      <p:cxnSp>
        <p:nvCxnSpPr>
          <p:cNvPr id="9" name="Straight Arrow Connector 8">
            <a:extLst>
              <a:ext uri="{FF2B5EF4-FFF2-40B4-BE49-F238E27FC236}">
                <a16:creationId xmlns:a16="http://schemas.microsoft.com/office/drawing/2014/main" id="{FE13E437-80A4-4FC1-9EA3-00F23818BE8E}"/>
              </a:ext>
            </a:extLst>
          </p:cNvPr>
          <p:cNvCxnSpPr/>
          <p:nvPr/>
        </p:nvCxnSpPr>
        <p:spPr>
          <a:xfrm flipH="1">
            <a:off x="6871504" y="3439610"/>
            <a:ext cx="2914890" cy="86617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F3217F3-63D1-438B-B152-C2DCFA33910D}"/>
              </a:ext>
            </a:extLst>
          </p:cNvPr>
          <p:cNvCxnSpPr>
            <a:cxnSpLocks/>
          </p:cNvCxnSpPr>
          <p:nvPr/>
        </p:nvCxnSpPr>
        <p:spPr>
          <a:xfrm flipH="1">
            <a:off x="8569123" y="3457294"/>
            <a:ext cx="1280312" cy="176481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29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DA53-6A5E-49B9-9DB0-4C3A39E07C95}"/>
              </a:ext>
            </a:extLst>
          </p:cNvPr>
          <p:cNvSpPr>
            <a:spLocks noGrp="1"/>
          </p:cNvSpPr>
          <p:nvPr>
            <p:ph type="title"/>
          </p:nvPr>
        </p:nvSpPr>
        <p:spPr/>
        <p:txBody>
          <a:bodyPr/>
          <a:lstStyle/>
          <a:p>
            <a:r>
              <a:rPr lang="en-US">
                <a:solidFill>
                  <a:srgbClr val="00B0F0"/>
                </a:solidFill>
                <a:latin typeface="Calibri"/>
                <a:cs typeface="Calibri"/>
              </a:rPr>
              <a:t>React Virtual DOM</a:t>
            </a:r>
            <a:endParaRPr lang="en-US">
              <a:solidFill>
                <a:srgbClr val="00B0F0"/>
              </a:solidFill>
            </a:endParaRPr>
          </a:p>
        </p:txBody>
      </p:sp>
      <p:sp>
        <p:nvSpPr>
          <p:cNvPr id="3" name="Content Placeholder 2">
            <a:extLst>
              <a:ext uri="{FF2B5EF4-FFF2-40B4-BE49-F238E27FC236}">
                <a16:creationId xmlns:a16="http://schemas.microsoft.com/office/drawing/2014/main" id="{0FAF1F60-E283-49F0-8361-91FCA19F97E5}"/>
              </a:ext>
            </a:extLst>
          </p:cNvPr>
          <p:cNvSpPr>
            <a:spLocks noGrp="1"/>
          </p:cNvSpPr>
          <p:nvPr>
            <p:ph idx="1"/>
          </p:nvPr>
        </p:nvSpPr>
        <p:spPr/>
        <p:txBody>
          <a:bodyPr vert="horz" lIns="121899" tIns="60949" rIns="121899" bIns="60949" rtlCol="0" anchor="t">
            <a:normAutofit fontScale="92500" lnSpcReduction="20000"/>
          </a:bodyPr>
          <a:lstStyle/>
          <a:p>
            <a:pPr marL="304165" indent="-304165"/>
            <a:r>
              <a:rPr lang="en-US">
                <a:latin typeface="Calibri Light"/>
                <a:cs typeface="Calibri Light"/>
              </a:rPr>
              <a:t>Core concept of React</a:t>
            </a:r>
            <a:endParaRPr lang="en-US"/>
          </a:p>
          <a:p>
            <a:pPr marL="304165" indent="-304165"/>
            <a:r>
              <a:rPr lang="en-US"/>
              <a:t>Not unique to React, used in Vue.js and elsewhere</a:t>
            </a:r>
          </a:p>
          <a:p>
            <a:pPr marL="304165" indent="-304165"/>
            <a:r>
              <a:rPr lang="en-US">
                <a:latin typeface="Calibri Light"/>
                <a:cs typeface="Calibri Light"/>
              </a:rPr>
              <a:t>Lightweight representation of the browser DOM kept in memory by the app</a:t>
            </a:r>
            <a:endParaRPr lang="en-US"/>
          </a:p>
          <a:p>
            <a:pPr marL="304165" indent="-304165"/>
            <a:r>
              <a:rPr lang="en-US">
                <a:latin typeface="Calibri Light"/>
                <a:cs typeface="Calibri Light"/>
              </a:rPr>
              <a:t>Faster &amp; easier to update – think of a model of a house vs the house</a:t>
            </a:r>
            <a:endParaRPr lang="en-US"/>
          </a:p>
          <a:p>
            <a:pPr marL="304165" indent="-304165"/>
            <a:r>
              <a:rPr lang="en-US" err="1">
                <a:latin typeface="Calibri Light"/>
                <a:cs typeface="Calibri Light"/>
              </a:rPr>
              <a:t>ReactDOM</a:t>
            </a:r>
            <a:r>
              <a:rPr lang="en-US">
                <a:latin typeface="Calibri Light"/>
                <a:cs typeface="Calibri Light"/>
              </a:rPr>
              <a:t> library handles 'reconciliation' - syncs browser and virtual DOMs, you do not update browser DOM directly</a:t>
            </a:r>
            <a:endParaRPr lang="en-US"/>
          </a:p>
          <a:p>
            <a:pPr marL="304165" indent="-304165"/>
            <a:r>
              <a:rPr lang="en-US">
                <a:latin typeface="Calibri Light"/>
                <a:cs typeface="Calibri Light"/>
              </a:rPr>
              <a:t>Compares previous state to current and only updates the browser DOM for node branches where there have been changes, leaves alone branches without changes, batch updates and other ways to make updates more efficient</a:t>
            </a:r>
            <a:endParaRPr lang="en-US"/>
          </a:p>
        </p:txBody>
      </p:sp>
    </p:spTree>
    <p:extLst>
      <p:ext uri="{BB962C8B-B14F-4D97-AF65-F5344CB8AC3E}">
        <p14:creationId xmlns:p14="http://schemas.microsoft.com/office/powerpoint/2010/main" val="426033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E641-EFC5-4863-94EB-74A3D5F17EBE}"/>
              </a:ext>
            </a:extLst>
          </p:cNvPr>
          <p:cNvSpPr>
            <a:spLocks noGrp="1"/>
          </p:cNvSpPr>
          <p:nvPr>
            <p:ph type="title"/>
          </p:nvPr>
        </p:nvSpPr>
        <p:spPr/>
        <p:txBody>
          <a:bodyPr/>
          <a:lstStyle/>
          <a:p>
            <a:r>
              <a:rPr lang="en-US" i="1" err="1">
                <a:solidFill>
                  <a:schemeClr val="accent1">
                    <a:lumMod val="60000"/>
                    <a:lumOff val="40000"/>
                  </a:schemeClr>
                </a:solidFill>
                <a:latin typeface="Calibri"/>
                <a:cs typeface="Calibri"/>
              </a:rPr>
              <a:t>React.Fragment</a:t>
            </a:r>
            <a:endParaRPr lang="en-US" err="1"/>
          </a:p>
        </p:txBody>
      </p:sp>
      <p:sp>
        <p:nvSpPr>
          <p:cNvPr id="3" name="Content Placeholder 2">
            <a:extLst>
              <a:ext uri="{FF2B5EF4-FFF2-40B4-BE49-F238E27FC236}">
                <a16:creationId xmlns:a16="http://schemas.microsoft.com/office/drawing/2014/main" id="{052BC369-DD47-489C-9F48-3D8A403CFCC9}"/>
              </a:ext>
            </a:extLst>
          </p:cNvPr>
          <p:cNvSpPr>
            <a:spLocks noGrp="1"/>
          </p:cNvSpPr>
          <p:nvPr>
            <p:ph idx="1"/>
          </p:nvPr>
        </p:nvSpPr>
        <p:spPr>
          <a:xfrm>
            <a:off x="1248136" y="981374"/>
            <a:ext cx="9560689" cy="3858228"/>
          </a:xfrm>
        </p:spPr>
        <p:txBody>
          <a:bodyPr vert="horz" lIns="121899" tIns="60949" rIns="121899" bIns="60949" rtlCol="0" anchor="t">
            <a:normAutofit/>
          </a:bodyPr>
          <a:lstStyle/>
          <a:p>
            <a:pPr marL="304165" indent="-304165"/>
            <a:r>
              <a:rPr lang="en-US">
                <a:latin typeface="Calibri Light"/>
                <a:cs typeface="Calibri Light"/>
              </a:rPr>
              <a:t> &lt;</a:t>
            </a:r>
            <a:r>
              <a:rPr lang="en-US" err="1">
                <a:latin typeface="Calibri Light"/>
                <a:cs typeface="Calibri Light"/>
              </a:rPr>
              <a:t>React.Fragment</a:t>
            </a:r>
            <a:r>
              <a:rPr lang="en-US">
                <a:latin typeface="Calibri Light"/>
                <a:cs typeface="Calibri Light"/>
              </a:rPr>
              <a:t>&gt; or &lt;&gt;</a:t>
            </a:r>
            <a:endParaRPr lang="en-US"/>
          </a:p>
          <a:p>
            <a:pPr marL="755650" lvl="1" indent="-304165"/>
            <a:r>
              <a:rPr lang="en-US">
                <a:latin typeface="Calibri Light"/>
                <a:cs typeface="Calibri Light"/>
              </a:rPr>
              <a:t>React requires you to return/render only ONE element/node (which can have multiple children) from a component.</a:t>
            </a:r>
            <a:endParaRPr lang="en-US"/>
          </a:p>
          <a:p>
            <a:pPr marL="755650" lvl="1" indent="-304165"/>
            <a:r>
              <a:rPr lang="en-US">
                <a:latin typeface="Calibri Light"/>
                <a:cs typeface="Calibri Light"/>
              </a:rPr>
              <a:t>If you want to wrap multiple children but don't have a need for a new node, you can use a React Fragment, which does not create an extra node. </a:t>
            </a:r>
          </a:p>
          <a:p>
            <a:pPr marL="755650" lvl="1" indent="-304165"/>
            <a:r>
              <a:rPr lang="en-US">
                <a:latin typeface="Calibri Light"/>
                <a:cs typeface="Calibri Light"/>
              </a:rPr>
              <a:t>Shorthand version &lt;&gt;&lt;/&gt; is newer and not all tools support it yet, </a:t>
            </a:r>
            <a:r>
              <a:rPr lang="en-US" err="1">
                <a:latin typeface="Calibri Light"/>
                <a:cs typeface="Calibri Light"/>
              </a:rPr>
              <a:t>React.Fragment</a:t>
            </a:r>
            <a:r>
              <a:rPr lang="en-US">
                <a:latin typeface="Calibri Light"/>
                <a:cs typeface="Calibri Light"/>
              </a:rPr>
              <a:t> is safer for now.</a:t>
            </a:r>
            <a:endParaRPr lang="en-US"/>
          </a:p>
          <a:p>
            <a:pPr marL="755650" lvl="1" indent="-304165"/>
            <a:r>
              <a:rPr lang="en-US">
                <a:latin typeface="Calibri Light"/>
                <a:cs typeface="Calibri Light"/>
              </a:rPr>
              <a:t>Examples (longhand &amp; shorthand forms):</a:t>
            </a:r>
            <a:endParaRPr lang="en-US"/>
          </a:p>
        </p:txBody>
      </p:sp>
      <p:sp>
        <p:nvSpPr>
          <p:cNvPr id="4" name="Rectangle: Rounded Corners 3">
            <a:extLst>
              <a:ext uri="{FF2B5EF4-FFF2-40B4-BE49-F238E27FC236}">
                <a16:creationId xmlns:a16="http://schemas.microsoft.com/office/drawing/2014/main" id="{69599090-C7B5-4A80-9D5A-3E51AF0014F5}"/>
              </a:ext>
            </a:extLst>
          </p:cNvPr>
          <p:cNvSpPr/>
          <p:nvPr/>
        </p:nvSpPr>
        <p:spPr>
          <a:xfrm>
            <a:off x="4336647" y="4876800"/>
            <a:ext cx="2988197" cy="1724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9A84697-8B87-4B34-8F76-31CC35D43C01}"/>
              </a:ext>
            </a:extLst>
          </p:cNvPr>
          <p:cNvSpPr txBox="1"/>
          <p:nvPr/>
        </p:nvSpPr>
        <p:spPr>
          <a:xfrm>
            <a:off x="4463968" y="4873905"/>
            <a:ext cx="3321933"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return (</a:t>
            </a:r>
            <a:endParaRPr lang="en-US"/>
          </a:p>
          <a:p>
            <a:r>
              <a:rPr lang="en-US">
                <a:latin typeface="Consolas"/>
              </a:rPr>
              <a:t>  &lt;React.Fragment&gt;</a:t>
            </a:r>
            <a:endParaRPr lang="en-US"/>
          </a:p>
          <a:p>
            <a:r>
              <a:rPr lang="en-US">
                <a:latin typeface="Consolas"/>
                <a:cs typeface="Calibri Light"/>
              </a:rPr>
              <a:t>    &lt;h1&gt;Header 1&lt;/h1&gt;</a:t>
            </a:r>
          </a:p>
          <a:p>
            <a:r>
              <a:rPr lang="en-US">
                <a:latin typeface="Consolas"/>
                <a:cs typeface="Calibri Light"/>
              </a:rPr>
              <a:t>    &lt;h2&gt;Header 2&lt;/h2&gt;</a:t>
            </a:r>
          </a:p>
          <a:p>
            <a:r>
              <a:rPr lang="en-US">
                <a:latin typeface="Consolas"/>
                <a:cs typeface="Calibri Light"/>
              </a:rPr>
              <a:t>  &lt;/React.Fragment&gt;</a:t>
            </a:r>
            <a:br>
              <a:rPr lang="en-US">
                <a:latin typeface="Consolas"/>
                <a:cs typeface="Calibri Light"/>
              </a:rPr>
            </a:br>
            <a:r>
              <a:rPr lang="en-US">
                <a:latin typeface="Consolas"/>
                <a:cs typeface="Calibri Light"/>
              </a:rPr>
              <a:t>)</a:t>
            </a:r>
          </a:p>
        </p:txBody>
      </p:sp>
      <p:sp>
        <p:nvSpPr>
          <p:cNvPr id="8" name="Arrow: Left-Right 7">
            <a:extLst>
              <a:ext uri="{FF2B5EF4-FFF2-40B4-BE49-F238E27FC236}">
                <a16:creationId xmlns:a16="http://schemas.microsoft.com/office/drawing/2014/main" id="{6275B950-7C5E-4B68-A99B-93FC233307B6}"/>
              </a:ext>
            </a:extLst>
          </p:cNvPr>
          <p:cNvSpPr/>
          <p:nvPr/>
        </p:nvSpPr>
        <p:spPr>
          <a:xfrm>
            <a:off x="7490183" y="5602899"/>
            <a:ext cx="1216152" cy="484632"/>
          </a:xfrm>
          <a:prstGeom prst="lef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F86AFD4-3B35-4D8D-9795-1C50E61DF1B9}"/>
              </a:ext>
            </a:extLst>
          </p:cNvPr>
          <p:cNvSpPr/>
          <p:nvPr/>
        </p:nvSpPr>
        <p:spPr>
          <a:xfrm>
            <a:off x="497710" y="5079355"/>
            <a:ext cx="2949615" cy="1358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1B432EA-77B7-431E-BBE9-0113170985CD}"/>
              </a:ext>
            </a:extLst>
          </p:cNvPr>
          <p:cNvSpPr txBox="1"/>
          <p:nvPr/>
        </p:nvSpPr>
        <p:spPr>
          <a:xfrm>
            <a:off x="644323" y="5143981"/>
            <a:ext cx="2743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return (</a:t>
            </a:r>
            <a:endParaRPr lang="en-US"/>
          </a:p>
          <a:p>
            <a:r>
              <a:rPr lang="en-US">
                <a:latin typeface="Consolas"/>
                <a:cs typeface="Calibri Light"/>
              </a:rPr>
              <a:t>  &lt;h1&gt;Header 1&lt;/h1&gt;</a:t>
            </a:r>
          </a:p>
          <a:p>
            <a:r>
              <a:rPr lang="en-US">
                <a:latin typeface="Consolas"/>
                <a:cs typeface="Calibri Light"/>
              </a:rPr>
              <a:t>  &lt;h2&gt;Header 2&lt;/h2&gt;</a:t>
            </a:r>
          </a:p>
          <a:p>
            <a:r>
              <a:rPr lang="en-US">
                <a:latin typeface="Consolas"/>
                <a:cs typeface="Calibri Light"/>
              </a:rPr>
              <a:t>)</a:t>
            </a:r>
          </a:p>
        </p:txBody>
      </p:sp>
      <p:sp>
        <p:nvSpPr>
          <p:cNvPr id="12" name="Rectangle: Rounded Corners 11">
            <a:extLst>
              <a:ext uri="{FF2B5EF4-FFF2-40B4-BE49-F238E27FC236}">
                <a16:creationId xmlns:a16="http://schemas.microsoft.com/office/drawing/2014/main" id="{B4A09DB1-214E-4E0A-B428-6E291CAAA1AC}"/>
              </a:ext>
            </a:extLst>
          </p:cNvPr>
          <p:cNvSpPr/>
          <p:nvPr/>
        </p:nvSpPr>
        <p:spPr>
          <a:xfrm>
            <a:off x="8870064" y="4886445"/>
            <a:ext cx="2988197" cy="1724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426620D-DAAB-45D0-A73C-95A7273A02DD}"/>
              </a:ext>
            </a:extLst>
          </p:cNvPr>
          <p:cNvSpPr txBox="1"/>
          <p:nvPr/>
        </p:nvSpPr>
        <p:spPr>
          <a:xfrm>
            <a:off x="8997385" y="4883550"/>
            <a:ext cx="3321933"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return (</a:t>
            </a:r>
            <a:endParaRPr lang="en-US"/>
          </a:p>
          <a:p>
            <a:r>
              <a:rPr lang="en-US">
                <a:latin typeface="Consolas"/>
              </a:rPr>
              <a:t>  &lt;&gt;</a:t>
            </a:r>
            <a:endParaRPr lang="en-US"/>
          </a:p>
          <a:p>
            <a:r>
              <a:rPr lang="en-US">
                <a:latin typeface="Consolas"/>
                <a:cs typeface="Calibri Light"/>
              </a:rPr>
              <a:t>    &lt;h1&gt;Header 1&lt;/h1&gt;</a:t>
            </a:r>
          </a:p>
          <a:p>
            <a:r>
              <a:rPr lang="en-US">
                <a:latin typeface="Consolas"/>
                <a:cs typeface="Calibri Light"/>
              </a:rPr>
              <a:t>    &lt;h2&gt;Header 2&lt;/h2&gt;</a:t>
            </a:r>
          </a:p>
          <a:p>
            <a:r>
              <a:rPr lang="en-US">
                <a:latin typeface="Consolas"/>
                <a:cs typeface="Calibri Light"/>
              </a:rPr>
              <a:t>  &lt;/&gt;</a:t>
            </a:r>
            <a:br>
              <a:rPr lang="en-US">
                <a:latin typeface="Consolas"/>
                <a:cs typeface="Calibri Light"/>
              </a:rPr>
            </a:br>
            <a:r>
              <a:rPr lang="en-US">
                <a:latin typeface="Consolas"/>
                <a:cs typeface="Calibri Light"/>
              </a:rPr>
              <a:t>)</a:t>
            </a:r>
          </a:p>
        </p:txBody>
      </p:sp>
      <p:sp>
        <p:nvSpPr>
          <p:cNvPr id="14" name="TextBox 13">
            <a:extLst>
              <a:ext uri="{FF2B5EF4-FFF2-40B4-BE49-F238E27FC236}">
                <a16:creationId xmlns:a16="http://schemas.microsoft.com/office/drawing/2014/main" id="{155D7DBD-4998-406E-861A-0A009A0FDF9C}"/>
              </a:ext>
            </a:extLst>
          </p:cNvPr>
          <p:cNvSpPr txBox="1"/>
          <p:nvPr/>
        </p:nvSpPr>
        <p:spPr>
          <a:xfrm>
            <a:off x="7768380" y="5655197"/>
            <a:ext cx="7658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same</a:t>
            </a:r>
          </a:p>
        </p:txBody>
      </p:sp>
      <p:cxnSp>
        <p:nvCxnSpPr>
          <p:cNvPr id="16" name="Straight Arrow Connector 15">
            <a:extLst>
              <a:ext uri="{FF2B5EF4-FFF2-40B4-BE49-F238E27FC236}">
                <a16:creationId xmlns:a16="http://schemas.microsoft.com/office/drawing/2014/main" id="{DC531188-591E-4B03-A9DC-2D4D50D96F5C}"/>
              </a:ext>
            </a:extLst>
          </p:cNvPr>
          <p:cNvCxnSpPr/>
          <p:nvPr/>
        </p:nvCxnSpPr>
        <p:spPr>
          <a:xfrm>
            <a:off x="167095" y="5039270"/>
            <a:ext cx="3489764" cy="1435261"/>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5B361BA-7E95-4DAC-9AA0-A88B64946BC0}"/>
              </a:ext>
            </a:extLst>
          </p:cNvPr>
          <p:cNvCxnSpPr>
            <a:cxnSpLocks/>
          </p:cNvCxnSpPr>
          <p:nvPr/>
        </p:nvCxnSpPr>
        <p:spPr>
          <a:xfrm flipH="1">
            <a:off x="242327" y="4971751"/>
            <a:ext cx="3358590" cy="1579945"/>
          </a:xfrm>
          <a:prstGeom prst="straightConnector1">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07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3689-1587-4D6B-A996-F4B42E417593}"/>
              </a:ext>
            </a:extLst>
          </p:cNvPr>
          <p:cNvSpPr>
            <a:spLocks noGrp="1"/>
          </p:cNvSpPr>
          <p:nvPr>
            <p:ph type="title"/>
          </p:nvPr>
        </p:nvSpPr>
        <p:spPr/>
        <p:txBody>
          <a:bodyPr>
            <a:normAutofit/>
          </a:bodyPr>
          <a:lstStyle/>
          <a:p>
            <a:r>
              <a:rPr lang="en-US">
                <a:solidFill>
                  <a:srgbClr val="00B0F0"/>
                </a:solidFill>
                <a:latin typeface="Calibri"/>
                <a:cs typeface="Calibri"/>
              </a:rPr>
              <a:t>React Router – &lt;Switch&gt; &lt;Route&gt; &lt;Redirect&gt;</a:t>
            </a:r>
          </a:p>
        </p:txBody>
      </p:sp>
      <p:sp>
        <p:nvSpPr>
          <p:cNvPr id="3" name="Content Placeholder 2">
            <a:extLst>
              <a:ext uri="{FF2B5EF4-FFF2-40B4-BE49-F238E27FC236}">
                <a16:creationId xmlns:a16="http://schemas.microsoft.com/office/drawing/2014/main" id="{8F6C776D-AB24-4A0B-83C5-AD8BB5158CFD}"/>
              </a:ext>
            </a:extLst>
          </p:cNvPr>
          <p:cNvSpPr>
            <a:spLocks noGrp="1"/>
          </p:cNvSpPr>
          <p:nvPr>
            <p:ph idx="1"/>
          </p:nvPr>
        </p:nvSpPr>
        <p:spPr>
          <a:xfrm>
            <a:off x="343163" y="956894"/>
            <a:ext cx="11291976" cy="4198189"/>
          </a:xfrm>
        </p:spPr>
        <p:txBody>
          <a:bodyPr vert="horz" lIns="121899" tIns="60949" rIns="121899" bIns="60949" rtlCol="0" anchor="t">
            <a:normAutofit lnSpcReduction="10000"/>
          </a:bodyPr>
          <a:lstStyle/>
          <a:p>
            <a:pPr marL="902335" indent="0">
              <a:buNone/>
            </a:pPr>
            <a:r>
              <a:rPr lang="en-US" dirty="0">
                <a:latin typeface="Calibri Light"/>
                <a:cs typeface="Calibri Light"/>
              </a:rPr>
              <a:t>You may recall </a:t>
            </a:r>
            <a:r>
              <a:rPr lang="en-US" dirty="0">
                <a:solidFill>
                  <a:srgbClr val="00B0F0"/>
                </a:solidFill>
                <a:latin typeface="Consolas"/>
                <a:cs typeface="Calibri Light"/>
              </a:rPr>
              <a:t>Switch/Case/Default</a:t>
            </a:r>
            <a:r>
              <a:rPr lang="en-US" dirty="0">
                <a:latin typeface="Calibri Light"/>
                <a:cs typeface="Calibri Light"/>
              </a:rPr>
              <a:t> statements in regular ("vanilla") JavaScript – same idea.</a:t>
            </a:r>
            <a:endParaRPr lang="en-US" dirty="0"/>
          </a:p>
          <a:p>
            <a:pPr marL="1206500" lvl="2" indent="-304165"/>
            <a:r>
              <a:rPr lang="en-US" sz="2800" dirty="0">
                <a:solidFill>
                  <a:srgbClr val="00B0F0"/>
                </a:solidFill>
                <a:latin typeface="Consolas"/>
                <a:cs typeface="Calibri Light"/>
              </a:rPr>
              <a:t>&lt;Switch&gt;</a:t>
            </a:r>
            <a:r>
              <a:rPr lang="en-US" sz="2800" dirty="0">
                <a:latin typeface="Calibri Light"/>
                <a:cs typeface="Calibri Light"/>
              </a:rPr>
              <a:t> groups routes together, goes through each one until right route is found</a:t>
            </a:r>
          </a:p>
          <a:p>
            <a:pPr marL="1206500" lvl="2" indent="-304165"/>
            <a:r>
              <a:rPr lang="en-US" sz="2800" dirty="0">
                <a:solidFill>
                  <a:srgbClr val="00B0F0"/>
                </a:solidFill>
                <a:latin typeface="Consolas"/>
                <a:cs typeface="Calibri Light"/>
              </a:rPr>
              <a:t>&lt;Route&gt;</a:t>
            </a:r>
            <a:r>
              <a:rPr lang="en-US" sz="2800" dirty="0">
                <a:latin typeface="Calibri Light"/>
                <a:cs typeface="Calibri Light"/>
              </a:rPr>
              <a:t> sets up route path and components for that path</a:t>
            </a:r>
          </a:p>
          <a:p>
            <a:pPr marL="1206500" lvl="2" indent="-304165"/>
            <a:r>
              <a:rPr lang="en-US" sz="2800" dirty="0">
                <a:solidFill>
                  <a:srgbClr val="00B0F0"/>
                </a:solidFill>
                <a:latin typeface="Consolas"/>
                <a:cs typeface="Calibri Light"/>
              </a:rPr>
              <a:t>&lt;Redirect&gt;</a:t>
            </a:r>
            <a:r>
              <a:rPr lang="en-US" sz="2800" dirty="0">
                <a:latin typeface="Calibri Light"/>
                <a:cs typeface="Calibri Light"/>
              </a:rPr>
              <a:t> sets default route if none are found</a:t>
            </a:r>
          </a:p>
          <a:p>
            <a:pPr marL="1206500" lvl="2" indent="-304165"/>
            <a:r>
              <a:rPr lang="en-US" sz="2800" dirty="0">
                <a:solidFill>
                  <a:srgbClr val="00B0F0"/>
                </a:solidFill>
                <a:latin typeface="Consolas"/>
                <a:cs typeface="Calibri Light"/>
              </a:rPr>
              <a:t>exact</a:t>
            </a:r>
            <a:r>
              <a:rPr lang="en-US" sz="2800" dirty="0">
                <a:solidFill>
                  <a:srgbClr val="00B0F0"/>
                </a:solidFill>
                <a:latin typeface="Calibri Light"/>
                <a:cs typeface="Calibri Light"/>
              </a:rPr>
              <a:t> </a:t>
            </a:r>
            <a:r>
              <a:rPr lang="en-US" sz="2800" dirty="0">
                <a:latin typeface="Calibri Light"/>
                <a:cs typeface="Calibri Light"/>
              </a:rPr>
              <a:t>looks for exact match</a:t>
            </a:r>
          </a:p>
          <a:p>
            <a:pPr marL="1206500" lvl="2" indent="-304165"/>
            <a:r>
              <a:rPr lang="en-US" sz="2800" dirty="0">
                <a:latin typeface="Calibri Light"/>
                <a:cs typeface="Calibri Light"/>
              </a:rPr>
              <a:t>Use </a:t>
            </a:r>
            <a:r>
              <a:rPr lang="en-US" sz="2800" dirty="0">
                <a:solidFill>
                  <a:srgbClr val="00B0F0"/>
                </a:solidFill>
                <a:latin typeface="Consolas"/>
                <a:cs typeface="Calibri Light"/>
              </a:rPr>
              <a:t>component</a:t>
            </a:r>
            <a:r>
              <a:rPr lang="en-US" sz="2800" dirty="0">
                <a:solidFill>
                  <a:srgbClr val="00B0F0"/>
                </a:solidFill>
                <a:latin typeface="Calibri Light"/>
                <a:cs typeface="Calibri Light"/>
              </a:rPr>
              <a:t> </a:t>
            </a:r>
            <a:r>
              <a:rPr lang="en-US" sz="2800" dirty="0">
                <a:latin typeface="Calibri Light"/>
                <a:cs typeface="Calibri Light"/>
              </a:rPr>
              <a:t>when you're just routing to a particular view as in </a:t>
            </a:r>
            <a:r>
              <a:rPr lang="en-US" sz="2800" dirty="0" err="1">
                <a:latin typeface="Calibri Light"/>
                <a:cs typeface="Calibri Light"/>
              </a:rPr>
              <a:t>HomePage</a:t>
            </a:r>
            <a:r>
              <a:rPr lang="en-US" sz="2800" dirty="0">
                <a:latin typeface="Calibri Light"/>
                <a:cs typeface="Calibri Light"/>
              </a:rPr>
              <a:t> below, use </a:t>
            </a:r>
            <a:r>
              <a:rPr lang="en-US" sz="2800" dirty="0">
                <a:solidFill>
                  <a:srgbClr val="00B0F0"/>
                </a:solidFill>
                <a:latin typeface="Consolas"/>
                <a:cs typeface="Calibri Light"/>
              </a:rPr>
              <a:t>render</a:t>
            </a:r>
            <a:r>
              <a:rPr lang="en-US" sz="2800" dirty="0">
                <a:solidFill>
                  <a:srgbClr val="00B0F0"/>
                </a:solidFill>
                <a:latin typeface="Calibri Light"/>
                <a:cs typeface="Calibri Light"/>
              </a:rPr>
              <a:t> </a:t>
            </a:r>
            <a:r>
              <a:rPr lang="en-US" sz="2800" dirty="0">
                <a:latin typeface="Calibri Light"/>
                <a:cs typeface="Calibri Light"/>
              </a:rPr>
              <a:t>along with an inline arrow function when you need to pass in props, as with Directory below</a:t>
            </a:r>
          </a:p>
        </p:txBody>
      </p:sp>
      <p:pic>
        <p:nvPicPr>
          <p:cNvPr id="5" name="Picture 5" descr="A close up of a logo&#10;&#10;Description generated with very high confidence">
            <a:extLst>
              <a:ext uri="{FF2B5EF4-FFF2-40B4-BE49-F238E27FC236}">
                <a16:creationId xmlns:a16="http://schemas.microsoft.com/office/drawing/2014/main" id="{C17F671A-5EFE-43B1-B7E9-5557F3F7B14B}"/>
              </a:ext>
            </a:extLst>
          </p:cNvPr>
          <p:cNvPicPr>
            <a:picLocks noChangeAspect="1"/>
          </p:cNvPicPr>
          <p:nvPr/>
        </p:nvPicPr>
        <p:blipFill>
          <a:blip r:embed="rId2"/>
          <a:stretch>
            <a:fillRect/>
          </a:stretch>
        </p:blipFill>
        <p:spPr>
          <a:xfrm>
            <a:off x="1222829" y="5102317"/>
            <a:ext cx="10072914" cy="1264674"/>
          </a:xfrm>
          <a:prstGeom prst="rect">
            <a:avLst/>
          </a:prstGeom>
        </p:spPr>
      </p:pic>
    </p:spTree>
    <p:extLst>
      <p:ext uri="{BB962C8B-B14F-4D97-AF65-F5344CB8AC3E}">
        <p14:creationId xmlns:p14="http://schemas.microsoft.com/office/powerpoint/2010/main" val="238544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40FC-4FBF-435F-B253-3DC3F689FA9F}"/>
              </a:ext>
            </a:extLst>
          </p:cNvPr>
          <p:cNvSpPr>
            <a:spLocks noGrp="1"/>
          </p:cNvSpPr>
          <p:nvPr>
            <p:ph type="title"/>
          </p:nvPr>
        </p:nvSpPr>
        <p:spPr/>
        <p:txBody>
          <a:bodyPr/>
          <a:lstStyle/>
          <a:p>
            <a:r>
              <a:rPr lang="en-US">
                <a:solidFill>
                  <a:srgbClr val="00B0F0"/>
                </a:solidFill>
                <a:latin typeface="Calibri"/>
                <a:cs typeface="Calibri"/>
              </a:rPr>
              <a:t>React Router: &lt;Link&gt; and &lt;</a:t>
            </a:r>
            <a:r>
              <a:rPr lang="en-US" err="1">
                <a:solidFill>
                  <a:srgbClr val="00B0F0"/>
                </a:solidFill>
                <a:latin typeface="Calibri"/>
                <a:cs typeface="Calibri"/>
              </a:rPr>
              <a:t>NavLink</a:t>
            </a:r>
            <a:r>
              <a:rPr lang="en-US">
                <a:solidFill>
                  <a:srgbClr val="00B0F0"/>
                </a:solidFill>
                <a:latin typeface="Calibri"/>
                <a:cs typeface="Calibri"/>
              </a:rPr>
              <a:t>&gt;</a:t>
            </a:r>
            <a:endParaRPr lang="en-US">
              <a:solidFill>
                <a:srgbClr val="00B0F0"/>
              </a:solidFill>
            </a:endParaRPr>
          </a:p>
        </p:txBody>
      </p:sp>
      <p:sp>
        <p:nvSpPr>
          <p:cNvPr id="3" name="Content Placeholder 2">
            <a:extLst>
              <a:ext uri="{FF2B5EF4-FFF2-40B4-BE49-F238E27FC236}">
                <a16:creationId xmlns:a16="http://schemas.microsoft.com/office/drawing/2014/main" id="{E8754569-A06C-4171-9B9C-731C5136C072}"/>
              </a:ext>
            </a:extLst>
          </p:cNvPr>
          <p:cNvSpPr>
            <a:spLocks noGrp="1"/>
          </p:cNvSpPr>
          <p:nvPr>
            <p:ph idx="1"/>
          </p:nvPr>
        </p:nvSpPr>
        <p:spPr>
          <a:xfrm>
            <a:off x="580767" y="1378798"/>
            <a:ext cx="10235878" cy="4572000"/>
          </a:xfrm>
        </p:spPr>
        <p:txBody>
          <a:bodyPr vert="horz" lIns="121899" tIns="60949" rIns="121899" bIns="60949" rtlCol="0" anchor="t">
            <a:normAutofit/>
          </a:bodyPr>
          <a:lstStyle/>
          <a:p>
            <a:pPr marL="1206500" lvl="2" indent="-304165"/>
            <a:r>
              <a:rPr lang="en-US" sz="2800">
                <a:solidFill>
                  <a:srgbClr val="00B0F0"/>
                </a:solidFill>
                <a:latin typeface="Consolas"/>
                <a:cs typeface="Calibri Light"/>
              </a:rPr>
              <a:t>&lt;Link&gt;</a:t>
            </a:r>
            <a:r>
              <a:rPr lang="en-US" sz="2800">
                <a:latin typeface="Calibri Light"/>
                <a:cs typeface="Calibri Light"/>
              </a:rPr>
              <a:t> element creates links to a route, will render as </a:t>
            </a:r>
            <a:r>
              <a:rPr lang="en-US" sz="2800">
                <a:latin typeface="Consolas"/>
                <a:cs typeface="Calibri Light"/>
              </a:rPr>
              <a:t>&lt;a&gt;</a:t>
            </a:r>
            <a:r>
              <a:rPr lang="en-US" sz="2800">
                <a:latin typeface="Calibri Light"/>
                <a:cs typeface="Calibri Light"/>
              </a:rPr>
              <a:t> </a:t>
            </a:r>
          </a:p>
          <a:p>
            <a:pPr marL="1206500" lvl="2" indent="-304165"/>
            <a:r>
              <a:rPr lang="en-US" sz="2800">
                <a:solidFill>
                  <a:srgbClr val="00B0F0"/>
                </a:solidFill>
                <a:latin typeface="Consolas"/>
                <a:cs typeface="Calibri Light"/>
              </a:rPr>
              <a:t>&lt;</a:t>
            </a:r>
            <a:r>
              <a:rPr lang="en-US" sz="2800" err="1">
                <a:solidFill>
                  <a:srgbClr val="00B0F0"/>
                </a:solidFill>
                <a:latin typeface="Consolas"/>
                <a:cs typeface="Calibri Light"/>
              </a:rPr>
              <a:t>NavLink</a:t>
            </a:r>
            <a:r>
              <a:rPr lang="en-US" sz="2800">
                <a:solidFill>
                  <a:srgbClr val="00B0F0"/>
                </a:solidFill>
                <a:latin typeface="Consolas"/>
                <a:cs typeface="Calibri Light"/>
              </a:rPr>
              <a:t>&gt;</a:t>
            </a:r>
            <a:r>
              <a:rPr lang="en-US" sz="2800">
                <a:latin typeface="Calibri Light"/>
                <a:cs typeface="Calibri Light"/>
              </a:rPr>
              <a:t> creates a special link, attaches </a:t>
            </a:r>
            <a:r>
              <a:rPr lang="en-US" sz="2800" i="1">
                <a:latin typeface="Calibri Light"/>
                <a:cs typeface="Calibri Light"/>
              </a:rPr>
              <a:t>active</a:t>
            </a:r>
            <a:r>
              <a:rPr lang="en-US" sz="2800">
                <a:latin typeface="Calibri Light"/>
                <a:cs typeface="Calibri Light"/>
              </a:rPr>
              <a:t> class to link when it matches the current location</a:t>
            </a:r>
          </a:p>
        </p:txBody>
      </p:sp>
      <p:pic>
        <p:nvPicPr>
          <p:cNvPr id="10" name="Picture 10" descr="A picture containing black, holding, white&#10;&#10;Description generated with very high confidence">
            <a:extLst>
              <a:ext uri="{FF2B5EF4-FFF2-40B4-BE49-F238E27FC236}">
                <a16:creationId xmlns:a16="http://schemas.microsoft.com/office/drawing/2014/main" id="{F3190BC8-0D8A-4406-9FB5-54C14D89103B}"/>
              </a:ext>
            </a:extLst>
          </p:cNvPr>
          <p:cNvPicPr>
            <a:picLocks noChangeAspect="1"/>
          </p:cNvPicPr>
          <p:nvPr/>
        </p:nvPicPr>
        <p:blipFill>
          <a:blip r:embed="rId2"/>
          <a:stretch>
            <a:fillRect/>
          </a:stretch>
        </p:blipFill>
        <p:spPr>
          <a:xfrm>
            <a:off x="2674258" y="4440923"/>
            <a:ext cx="6253842" cy="1568440"/>
          </a:xfrm>
          <a:prstGeom prst="rect">
            <a:avLst/>
          </a:prstGeom>
        </p:spPr>
      </p:pic>
      <p:pic>
        <p:nvPicPr>
          <p:cNvPr id="12" name="Picture 12" descr="A close up of a sign&#10;&#10;Description generated with very high confidence">
            <a:extLst>
              <a:ext uri="{FF2B5EF4-FFF2-40B4-BE49-F238E27FC236}">
                <a16:creationId xmlns:a16="http://schemas.microsoft.com/office/drawing/2014/main" id="{26F83E5C-923B-4431-B192-F3D4614E3DE1}"/>
              </a:ext>
            </a:extLst>
          </p:cNvPr>
          <p:cNvPicPr>
            <a:picLocks noChangeAspect="1"/>
          </p:cNvPicPr>
          <p:nvPr/>
        </p:nvPicPr>
        <p:blipFill>
          <a:blip r:embed="rId3"/>
          <a:stretch>
            <a:fillRect/>
          </a:stretch>
        </p:blipFill>
        <p:spPr>
          <a:xfrm>
            <a:off x="2674258" y="2851418"/>
            <a:ext cx="6253842" cy="1273091"/>
          </a:xfrm>
          <a:prstGeom prst="rect">
            <a:avLst/>
          </a:prstGeom>
        </p:spPr>
      </p:pic>
    </p:spTree>
    <p:extLst>
      <p:ext uri="{BB962C8B-B14F-4D97-AF65-F5344CB8AC3E}">
        <p14:creationId xmlns:p14="http://schemas.microsoft.com/office/powerpoint/2010/main" val="21889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acoma, WA Full Stack Jan-July 2018 Schedul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uCamp PowerPoint Master Template.potx" id="{16DBF2C9-8900-4B49-97FB-BD2D1E63F34A}" vid="{0431BCAC-D937-4815-8C0E-BB5646D04750}"/>
    </a:ext>
  </a:extLst>
</a:theme>
</file>

<file path=ppt/theme/theme2.xml><?xml version="1.0" encoding="utf-8"?>
<a:theme xmlns:a="http://schemas.openxmlformats.org/drawingml/2006/main" name="Cooking 16x9">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Calibri"/>
        <a:ea typeface=""/>
        <a:cs typeface=""/>
      </a:majorFont>
      <a:minorFont>
        <a:latin typeface="Calibri Light"/>
        <a:ea typeface=""/>
        <a:cs typeface=""/>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Presentation1" id="{709C16F0-B98A-4DC3-A94C-3D38FFDB70C3}" vid="{69EFD456-BFBA-4E90-8585-248FEAAF42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B518C2C025244AAA92C8D1EA47F712" ma:contentTypeVersion="11" ma:contentTypeDescription="Create a new document." ma:contentTypeScope="" ma:versionID="ef331a87f36dbc9e3ab2e65432e2daae">
  <xsd:schema xmlns:xsd="http://www.w3.org/2001/XMLSchema" xmlns:xs="http://www.w3.org/2001/XMLSchema" xmlns:p="http://schemas.microsoft.com/office/2006/metadata/properties" xmlns:ns2="16f20abe-2aa5-4db9-8990-dbab721f8099" xmlns:ns3="231d7f23-75d9-4084-a6bc-b304ad326553" targetNamespace="http://schemas.microsoft.com/office/2006/metadata/properties" ma:root="true" ma:fieldsID="7e28408426d4a571be758363bc7e14cf" ns2:_="" ns3:_="">
    <xsd:import namespace="16f20abe-2aa5-4db9-8990-dbab721f8099"/>
    <xsd:import namespace="231d7f23-75d9-4084-a6bc-b304ad326553"/>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2:MediaServiceAutoTags" minOccurs="0"/>
                <xsd:element ref="ns2:MediaServiceOCR" minOccurs="0"/>
                <xsd:element ref="ns3:SharedWithUsers" minOccurs="0"/>
                <xsd:element ref="ns3:SharedWithDetails"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f20abe-2aa5-4db9-8990-dbab721f809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1d7f23-75d9-4084-a6bc-b304ad32655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85AD17-1206-42CF-B586-258FF86B77CE}">
  <ds:schemaRefs>
    <ds:schemaRef ds:uri="16f20abe-2aa5-4db9-8990-dbab721f8099"/>
    <ds:schemaRef ds:uri="231d7f23-75d9-4084-a6bc-b304ad32655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4004494-7B27-48D6-8EBF-34F446E2133C}">
  <ds:schemaRefs>
    <ds:schemaRef ds:uri="http://schemas.microsoft.com/sharepoint/v3/contenttype/forms"/>
  </ds:schemaRefs>
</ds:datastoreItem>
</file>

<file path=customXml/itemProps3.xml><?xml version="1.0" encoding="utf-8"?>
<ds:datastoreItem xmlns:ds="http://schemas.openxmlformats.org/officeDocument/2006/customXml" ds:itemID="{6BC05D99-5E0C-4586-8180-D6B489C92A93}">
  <ds:schemaRefs>
    <ds:schemaRef ds:uri="16f20abe-2aa5-4db9-8990-dbab721f8099"/>
    <ds:schemaRef ds:uri="231d7f23-75d9-4084-a6bc-b304ad3265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TotalTime>
  <Words>1178</Words>
  <Application>Microsoft Macintosh PowerPoint</Application>
  <PresentationFormat>Widescreen</PresentationFormat>
  <Paragraphs>108</Paragraphs>
  <Slides>11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Arial,Sans-Serif</vt:lpstr>
      <vt:lpstr>Calibri</vt:lpstr>
      <vt:lpstr>Calibri Light</vt:lpstr>
      <vt:lpstr>Consolas</vt:lpstr>
      <vt:lpstr>Courier New</vt:lpstr>
      <vt:lpstr>Rockwell</vt:lpstr>
      <vt:lpstr>Tw Cen MT</vt:lpstr>
      <vt:lpstr>Tacoma, WA Full Stack Jan-July 2018 Schedule</vt:lpstr>
      <vt:lpstr>Cooking 16x9</vt:lpstr>
      <vt:lpstr>Week 3 Workshop</vt:lpstr>
      <vt:lpstr>PowerPoint Presentation</vt:lpstr>
      <vt:lpstr>JavaScript Object Destructuring</vt:lpstr>
      <vt:lpstr>Component Types: Presentational vs Container</vt:lpstr>
      <vt:lpstr>Functional Components </vt:lpstr>
      <vt:lpstr>React Virtual DOM</vt:lpstr>
      <vt:lpstr>React.Fragment</vt:lpstr>
      <vt:lpstr>React Router – &lt;Switch&gt; &lt;Route&gt; &lt;Redirect&gt;</vt:lpstr>
      <vt:lpstr>React Router: &lt;Link&gt; and &lt;NavLink&gt;</vt:lpstr>
      <vt:lpstr>React Router Parameters</vt:lpstr>
      <vt:lpstr>Exercise Review: React Router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Ludovic Fourrage</dc:creator>
  <cp:lastModifiedBy>Mike Ngu</cp:lastModifiedBy>
  <cp:revision>4</cp:revision>
  <dcterms:created xsi:type="dcterms:W3CDTF">2017-07-14T16:59:19Z</dcterms:created>
  <dcterms:modified xsi:type="dcterms:W3CDTF">2021-02-06T14:26:08Z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ludovicf@microsoft.com</vt:lpwstr>
  </property>
  <property fmtid="{D5CDD505-2E9C-101B-9397-08002B2CF9AE}" pid="5" name="MSIP_Label_f42aa342-8706-4288-bd11-ebb85995028c_SetDate">
    <vt:lpwstr>2017-11-01T22:08:23.0269713Z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0x010100E5B518C2C025244AAA92C8D1EA47F712</vt:lpwstr>
  </property>
  <property fmtid="{D5CDD505-2E9C-101B-9397-08002B2CF9AE}" pid="11" name="AuthorIds_UIVersion_54784">
    <vt:lpwstr>14</vt:lpwstr>
  </property>
</Properties>
</file>