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5"/>
  </p:notesMasterIdLst>
  <p:handoutMasterIdLst>
    <p:handoutMasterId r:id="rId46"/>
  </p:handoutMasterIdLst>
  <p:sldIdLst>
    <p:sldId id="259" r:id="rId5"/>
    <p:sldId id="265" r:id="rId6"/>
    <p:sldId id="317" r:id="rId7"/>
    <p:sldId id="319" r:id="rId8"/>
    <p:sldId id="339" r:id="rId9"/>
    <p:sldId id="340" r:id="rId10"/>
    <p:sldId id="367" r:id="rId11"/>
    <p:sldId id="266" r:id="rId12"/>
    <p:sldId id="306" r:id="rId13"/>
    <p:sldId id="267" r:id="rId14"/>
    <p:sldId id="342" r:id="rId15"/>
    <p:sldId id="343" r:id="rId16"/>
    <p:sldId id="369" r:id="rId17"/>
    <p:sldId id="368" r:id="rId18"/>
    <p:sldId id="316" r:id="rId19"/>
    <p:sldId id="348" r:id="rId20"/>
    <p:sldId id="370" r:id="rId21"/>
    <p:sldId id="336" r:id="rId22"/>
    <p:sldId id="344" r:id="rId23"/>
    <p:sldId id="346" r:id="rId24"/>
    <p:sldId id="366" r:id="rId25"/>
    <p:sldId id="375" r:id="rId26"/>
    <p:sldId id="354" r:id="rId27"/>
    <p:sldId id="371" r:id="rId28"/>
    <p:sldId id="341" r:id="rId29"/>
    <p:sldId id="352" r:id="rId30"/>
    <p:sldId id="353" r:id="rId31"/>
    <p:sldId id="363" r:id="rId32"/>
    <p:sldId id="374" r:id="rId33"/>
    <p:sldId id="359" r:id="rId34"/>
    <p:sldId id="307" r:id="rId35"/>
    <p:sldId id="355" r:id="rId36"/>
    <p:sldId id="372" r:id="rId37"/>
    <p:sldId id="345" r:id="rId38"/>
    <p:sldId id="362" r:id="rId39"/>
    <p:sldId id="357" r:id="rId40"/>
    <p:sldId id="358" r:id="rId41"/>
    <p:sldId id="360" r:id="rId42"/>
    <p:sldId id="361" r:id="rId43"/>
    <p:sldId id="35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4">
          <p15:clr>
            <a:srgbClr val="A4A3A4"/>
          </p15:clr>
        </p15:guide>
        <p15:guide id="2" orient="horz" pos="114">
          <p15:clr>
            <a:srgbClr val="A4A3A4"/>
          </p15:clr>
        </p15:guide>
        <p15:guide id="3" orient="horz" pos="569">
          <p15:clr>
            <a:srgbClr val="A4A3A4"/>
          </p15:clr>
        </p15:guide>
        <p15:guide id="4" orient="horz" pos="1157">
          <p15:clr>
            <a:srgbClr val="A4A3A4"/>
          </p15:clr>
        </p15:guide>
        <p15:guide id="5" orient="horz" pos="3743">
          <p15:clr>
            <a:srgbClr val="A4A3A4"/>
          </p15:clr>
        </p15:guide>
        <p15:guide id="6" orient="horz" pos="3900">
          <p15:clr>
            <a:srgbClr val="A4A3A4"/>
          </p15:clr>
        </p15:guide>
        <p15:guide id="7" orient="horz" pos="4016">
          <p15:clr>
            <a:srgbClr val="A4A3A4"/>
          </p15:clr>
        </p15:guide>
        <p15:guide id="8" orient="horz" pos="4207">
          <p15:clr>
            <a:srgbClr val="A4A3A4"/>
          </p15:clr>
        </p15:guide>
        <p15:guide id="9" orient="horz" pos="1111">
          <p15:clr>
            <a:srgbClr val="A4A3A4"/>
          </p15:clr>
        </p15:guide>
        <p15:guide id="10" pos="114">
          <p15:clr>
            <a:srgbClr val="A4A3A4"/>
          </p15:clr>
        </p15:guide>
        <p15:guide id="11" pos="496">
          <p15:clr>
            <a:srgbClr val="A4A3A4"/>
          </p15:clr>
        </p15:guide>
        <p15:guide id="12" pos="1652">
          <p15:clr>
            <a:srgbClr val="A4A3A4"/>
          </p15:clr>
        </p15:guide>
        <p15:guide id="13" pos="1402">
          <p15:clr>
            <a:srgbClr val="A4A3A4"/>
          </p15:clr>
        </p15:guide>
        <p15:guide id="14" pos="2559">
          <p15:clr>
            <a:srgbClr val="A4A3A4"/>
          </p15:clr>
        </p15:guide>
        <p15:guide id="15" pos="2808">
          <p15:clr>
            <a:srgbClr val="A4A3A4"/>
          </p15:clr>
        </p15:guide>
        <p15:guide id="16" pos="3715">
          <p15:clr>
            <a:srgbClr val="A4A3A4"/>
          </p15:clr>
        </p15:guide>
        <p15:guide id="17" pos="3964">
          <p15:clr>
            <a:srgbClr val="A4A3A4"/>
          </p15:clr>
        </p15:guide>
        <p15:guide id="18" pos="4871">
          <p15:clr>
            <a:srgbClr val="A4A3A4"/>
          </p15:clr>
        </p15:guide>
        <p15:guide id="19" pos="5121">
          <p15:clr>
            <a:srgbClr val="A4A3A4"/>
          </p15:clr>
        </p15:guide>
        <p15:guide id="20" pos="6028">
          <p15:clr>
            <a:srgbClr val="A4A3A4"/>
          </p15:clr>
        </p15:guide>
        <p15:guide id="21" pos="6278">
          <p15:clr>
            <a:srgbClr val="A4A3A4"/>
          </p15:clr>
        </p15:guide>
        <p15:guide id="22" pos="7185">
          <p15:clr>
            <a:srgbClr val="A4A3A4"/>
          </p15:clr>
        </p15:guide>
        <p15:guide id="23" pos="75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FE5"/>
    <a:srgbClr val="E5F5ED"/>
    <a:srgbClr val="F9E7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349" autoAdjust="0"/>
  </p:normalViewPr>
  <p:slideViewPr>
    <p:cSldViewPr snapToGrid="0" showGuides="1">
      <p:cViewPr varScale="1">
        <p:scale>
          <a:sx n="64" d="100"/>
          <a:sy n="64" d="100"/>
        </p:scale>
        <p:origin x="1378" y="48"/>
      </p:cViewPr>
      <p:guideLst>
        <p:guide orient="horz" pos="454"/>
        <p:guide orient="horz" pos="114"/>
        <p:guide orient="horz" pos="569"/>
        <p:guide orient="horz" pos="1157"/>
        <p:guide orient="horz" pos="3743"/>
        <p:guide orient="horz" pos="3900"/>
        <p:guide orient="horz" pos="4016"/>
        <p:guide orient="horz" pos="4207"/>
        <p:guide orient="horz" pos="1111"/>
        <p:guide pos="114"/>
        <p:guide pos="496"/>
        <p:guide pos="1652"/>
        <p:guide pos="1402"/>
        <p:guide pos="2559"/>
        <p:guide pos="2808"/>
        <p:guide pos="3715"/>
        <p:guide pos="3964"/>
        <p:guide pos="4871"/>
        <p:guide pos="5121"/>
        <p:guide pos="6028"/>
        <p:guide pos="6278"/>
        <p:guide pos="7185"/>
        <p:guide pos="7568"/>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78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sz="1000"/>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z="1000" smtClean="0"/>
              <a:t>‹#›</a:t>
            </a:fld>
            <a:endParaRPr lang="en-GB" sz="1000"/>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z="1000" smtClean="0"/>
              <a:t>02/03/2022</a:t>
            </a:fld>
            <a:endParaRPr lang="en-GB" sz="1000"/>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sz="1000" dirty="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1386E511-D742-4EFE-90B5-C9FC42762E0F}" type="datetimeFigureOut">
              <a:rPr lang="en-GB" smtClean="0"/>
              <a:pPr/>
              <a:t>02/03/2022</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s-IS" dirty="0"/>
          </a:p>
        </p:txBody>
      </p:sp>
      <p:sp>
        <p:nvSpPr>
          <p:cNvPr id="4" name="Slide Number Placeholder 3"/>
          <p:cNvSpPr>
            <a:spLocks noGrp="1"/>
          </p:cNvSpPr>
          <p:nvPr>
            <p:ph type="sldNum" sz="quarter" idx="10"/>
          </p:nvPr>
        </p:nvSpPr>
        <p:spPr/>
        <p:txBody>
          <a:bodyPr/>
          <a:lstStyle/>
          <a:p>
            <a:fld id="{A16CFAD1-D197-4A88-B173-A6412E995EE5}" type="slidenum">
              <a:rPr lang="en-GB" smtClean="0"/>
              <a:t>1</a:t>
            </a:fld>
            <a:endParaRPr lang="en-GB"/>
          </a:p>
        </p:txBody>
      </p:sp>
    </p:spTree>
    <p:extLst>
      <p:ext uri="{BB962C8B-B14F-4D97-AF65-F5344CB8AC3E}">
        <p14:creationId xmlns:p14="http://schemas.microsoft.com/office/powerpoint/2010/main" val="682316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10</a:t>
            </a:fld>
            <a:endParaRPr lang="en-GB"/>
          </a:p>
        </p:txBody>
      </p:sp>
    </p:spTree>
    <p:extLst>
      <p:ext uri="{BB962C8B-B14F-4D97-AF65-F5344CB8AC3E}">
        <p14:creationId xmlns:p14="http://schemas.microsoft.com/office/powerpoint/2010/main" val="4202623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11</a:t>
            </a:fld>
            <a:endParaRPr lang="en-GB"/>
          </a:p>
        </p:txBody>
      </p:sp>
    </p:spTree>
    <p:extLst>
      <p:ext uri="{BB962C8B-B14F-4D97-AF65-F5344CB8AC3E}">
        <p14:creationId xmlns:p14="http://schemas.microsoft.com/office/powerpoint/2010/main" val="4028090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12</a:t>
            </a:fld>
            <a:endParaRPr lang="en-GB"/>
          </a:p>
        </p:txBody>
      </p:sp>
    </p:spTree>
    <p:extLst>
      <p:ext uri="{BB962C8B-B14F-4D97-AF65-F5344CB8AC3E}">
        <p14:creationId xmlns:p14="http://schemas.microsoft.com/office/powerpoint/2010/main" val="2005055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13</a:t>
            </a:fld>
            <a:endParaRPr lang="en-GB"/>
          </a:p>
        </p:txBody>
      </p:sp>
    </p:spTree>
    <p:extLst>
      <p:ext uri="{BB962C8B-B14F-4D97-AF65-F5344CB8AC3E}">
        <p14:creationId xmlns:p14="http://schemas.microsoft.com/office/powerpoint/2010/main" val="4039734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14</a:t>
            </a:fld>
            <a:endParaRPr lang="en-GB"/>
          </a:p>
        </p:txBody>
      </p:sp>
    </p:spTree>
    <p:extLst>
      <p:ext uri="{BB962C8B-B14F-4D97-AF65-F5344CB8AC3E}">
        <p14:creationId xmlns:p14="http://schemas.microsoft.com/office/powerpoint/2010/main" val="728062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15</a:t>
            </a:fld>
            <a:endParaRPr lang="en-GB"/>
          </a:p>
        </p:txBody>
      </p:sp>
    </p:spTree>
    <p:extLst>
      <p:ext uri="{BB962C8B-B14F-4D97-AF65-F5344CB8AC3E}">
        <p14:creationId xmlns:p14="http://schemas.microsoft.com/office/powerpoint/2010/main" val="2852008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16</a:t>
            </a:fld>
            <a:endParaRPr lang="en-GB"/>
          </a:p>
        </p:txBody>
      </p:sp>
    </p:spTree>
    <p:extLst>
      <p:ext uri="{BB962C8B-B14F-4D97-AF65-F5344CB8AC3E}">
        <p14:creationId xmlns:p14="http://schemas.microsoft.com/office/powerpoint/2010/main" val="3439653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17</a:t>
            </a:fld>
            <a:endParaRPr lang="en-GB"/>
          </a:p>
        </p:txBody>
      </p:sp>
    </p:spTree>
    <p:extLst>
      <p:ext uri="{BB962C8B-B14F-4D97-AF65-F5344CB8AC3E}">
        <p14:creationId xmlns:p14="http://schemas.microsoft.com/office/powerpoint/2010/main" val="3274057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18</a:t>
            </a:fld>
            <a:endParaRPr lang="en-GB"/>
          </a:p>
        </p:txBody>
      </p:sp>
    </p:spTree>
    <p:extLst>
      <p:ext uri="{BB962C8B-B14F-4D97-AF65-F5344CB8AC3E}">
        <p14:creationId xmlns:p14="http://schemas.microsoft.com/office/powerpoint/2010/main" val="525314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19</a:t>
            </a:fld>
            <a:endParaRPr lang="en-GB"/>
          </a:p>
        </p:txBody>
      </p:sp>
    </p:spTree>
    <p:extLst>
      <p:ext uri="{BB962C8B-B14F-4D97-AF65-F5344CB8AC3E}">
        <p14:creationId xmlns:p14="http://schemas.microsoft.com/office/powerpoint/2010/main" val="2582726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a:t>
            </a:fld>
            <a:endParaRPr lang="en-GB"/>
          </a:p>
        </p:txBody>
      </p:sp>
    </p:spTree>
    <p:extLst>
      <p:ext uri="{BB962C8B-B14F-4D97-AF65-F5344CB8AC3E}">
        <p14:creationId xmlns:p14="http://schemas.microsoft.com/office/powerpoint/2010/main" val="2076481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20</a:t>
            </a:fld>
            <a:endParaRPr lang="en-GB"/>
          </a:p>
        </p:txBody>
      </p:sp>
    </p:spTree>
    <p:extLst>
      <p:ext uri="{BB962C8B-B14F-4D97-AF65-F5344CB8AC3E}">
        <p14:creationId xmlns:p14="http://schemas.microsoft.com/office/powerpoint/2010/main" val="555430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21</a:t>
            </a:fld>
            <a:endParaRPr lang="en-GB"/>
          </a:p>
        </p:txBody>
      </p:sp>
    </p:spTree>
    <p:extLst>
      <p:ext uri="{BB962C8B-B14F-4D97-AF65-F5344CB8AC3E}">
        <p14:creationId xmlns:p14="http://schemas.microsoft.com/office/powerpoint/2010/main" val="1369668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22</a:t>
            </a:fld>
            <a:endParaRPr lang="en-GB"/>
          </a:p>
        </p:txBody>
      </p:sp>
    </p:spTree>
    <p:extLst>
      <p:ext uri="{BB962C8B-B14F-4D97-AF65-F5344CB8AC3E}">
        <p14:creationId xmlns:p14="http://schemas.microsoft.com/office/powerpoint/2010/main" val="2977450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23</a:t>
            </a:fld>
            <a:endParaRPr lang="en-GB"/>
          </a:p>
        </p:txBody>
      </p:sp>
    </p:spTree>
    <p:extLst>
      <p:ext uri="{BB962C8B-B14F-4D97-AF65-F5344CB8AC3E}">
        <p14:creationId xmlns:p14="http://schemas.microsoft.com/office/powerpoint/2010/main" val="4141488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24</a:t>
            </a:fld>
            <a:endParaRPr lang="en-GB"/>
          </a:p>
        </p:txBody>
      </p:sp>
    </p:spTree>
    <p:extLst>
      <p:ext uri="{BB962C8B-B14F-4D97-AF65-F5344CB8AC3E}">
        <p14:creationId xmlns:p14="http://schemas.microsoft.com/office/powerpoint/2010/main" val="2629805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25</a:t>
            </a:fld>
            <a:endParaRPr lang="en-GB"/>
          </a:p>
        </p:txBody>
      </p:sp>
    </p:spTree>
    <p:extLst>
      <p:ext uri="{BB962C8B-B14F-4D97-AF65-F5344CB8AC3E}">
        <p14:creationId xmlns:p14="http://schemas.microsoft.com/office/powerpoint/2010/main" val="732845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26</a:t>
            </a:fld>
            <a:endParaRPr lang="en-GB"/>
          </a:p>
        </p:txBody>
      </p:sp>
    </p:spTree>
    <p:extLst>
      <p:ext uri="{BB962C8B-B14F-4D97-AF65-F5344CB8AC3E}">
        <p14:creationId xmlns:p14="http://schemas.microsoft.com/office/powerpoint/2010/main" val="1575381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27</a:t>
            </a:fld>
            <a:endParaRPr lang="en-GB"/>
          </a:p>
        </p:txBody>
      </p:sp>
    </p:spTree>
    <p:extLst>
      <p:ext uri="{BB962C8B-B14F-4D97-AF65-F5344CB8AC3E}">
        <p14:creationId xmlns:p14="http://schemas.microsoft.com/office/powerpoint/2010/main" val="9527541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28</a:t>
            </a:fld>
            <a:endParaRPr lang="en-GB"/>
          </a:p>
        </p:txBody>
      </p:sp>
    </p:spTree>
    <p:extLst>
      <p:ext uri="{BB962C8B-B14F-4D97-AF65-F5344CB8AC3E}">
        <p14:creationId xmlns:p14="http://schemas.microsoft.com/office/powerpoint/2010/main" val="4277698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29</a:t>
            </a:fld>
            <a:endParaRPr lang="en-GB"/>
          </a:p>
        </p:txBody>
      </p:sp>
    </p:spTree>
    <p:extLst>
      <p:ext uri="{BB962C8B-B14F-4D97-AF65-F5344CB8AC3E}">
        <p14:creationId xmlns:p14="http://schemas.microsoft.com/office/powerpoint/2010/main" val="630534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3</a:t>
            </a:fld>
            <a:endParaRPr lang="en-GB"/>
          </a:p>
        </p:txBody>
      </p:sp>
    </p:spTree>
    <p:extLst>
      <p:ext uri="{BB962C8B-B14F-4D97-AF65-F5344CB8AC3E}">
        <p14:creationId xmlns:p14="http://schemas.microsoft.com/office/powerpoint/2010/main" val="27948024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30</a:t>
            </a:fld>
            <a:endParaRPr lang="en-GB"/>
          </a:p>
        </p:txBody>
      </p:sp>
    </p:spTree>
    <p:extLst>
      <p:ext uri="{BB962C8B-B14F-4D97-AF65-F5344CB8AC3E}">
        <p14:creationId xmlns:p14="http://schemas.microsoft.com/office/powerpoint/2010/main" val="4126300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31</a:t>
            </a:fld>
            <a:endParaRPr lang="en-GB"/>
          </a:p>
        </p:txBody>
      </p:sp>
    </p:spTree>
    <p:extLst>
      <p:ext uri="{BB962C8B-B14F-4D97-AF65-F5344CB8AC3E}">
        <p14:creationId xmlns:p14="http://schemas.microsoft.com/office/powerpoint/2010/main" val="3188560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32</a:t>
            </a:fld>
            <a:endParaRPr lang="en-GB"/>
          </a:p>
        </p:txBody>
      </p:sp>
    </p:spTree>
    <p:extLst>
      <p:ext uri="{BB962C8B-B14F-4D97-AF65-F5344CB8AC3E}">
        <p14:creationId xmlns:p14="http://schemas.microsoft.com/office/powerpoint/2010/main" val="2075554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33</a:t>
            </a:fld>
            <a:endParaRPr lang="en-GB"/>
          </a:p>
        </p:txBody>
      </p:sp>
    </p:spTree>
    <p:extLst>
      <p:ext uri="{BB962C8B-B14F-4D97-AF65-F5344CB8AC3E}">
        <p14:creationId xmlns:p14="http://schemas.microsoft.com/office/powerpoint/2010/main" val="2193321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34</a:t>
            </a:fld>
            <a:endParaRPr lang="en-GB"/>
          </a:p>
        </p:txBody>
      </p:sp>
    </p:spTree>
    <p:extLst>
      <p:ext uri="{BB962C8B-B14F-4D97-AF65-F5344CB8AC3E}">
        <p14:creationId xmlns:p14="http://schemas.microsoft.com/office/powerpoint/2010/main" val="24359090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35</a:t>
            </a:fld>
            <a:endParaRPr lang="en-GB"/>
          </a:p>
        </p:txBody>
      </p:sp>
    </p:spTree>
    <p:extLst>
      <p:ext uri="{BB962C8B-B14F-4D97-AF65-F5344CB8AC3E}">
        <p14:creationId xmlns:p14="http://schemas.microsoft.com/office/powerpoint/2010/main" val="3924434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36</a:t>
            </a:fld>
            <a:endParaRPr lang="en-GB"/>
          </a:p>
        </p:txBody>
      </p:sp>
    </p:spTree>
    <p:extLst>
      <p:ext uri="{BB962C8B-B14F-4D97-AF65-F5344CB8AC3E}">
        <p14:creationId xmlns:p14="http://schemas.microsoft.com/office/powerpoint/2010/main" val="17759067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37</a:t>
            </a:fld>
            <a:endParaRPr lang="en-GB"/>
          </a:p>
        </p:txBody>
      </p:sp>
    </p:spTree>
    <p:extLst>
      <p:ext uri="{BB962C8B-B14F-4D97-AF65-F5344CB8AC3E}">
        <p14:creationId xmlns:p14="http://schemas.microsoft.com/office/powerpoint/2010/main" val="35356939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38</a:t>
            </a:fld>
            <a:endParaRPr lang="en-GB"/>
          </a:p>
        </p:txBody>
      </p:sp>
    </p:spTree>
    <p:extLst>
      <p:ext uri="{BB962C8B-B14F-4D97-AF65-F5344CB8AC3E}">
        <p14:creationId xmlns:p14="http://schemas.microsoft.com/office/powerpoint/2010/main" val="19903497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39</a:t>
            </a:fld>
            <a:endParaRPr lang="en-GB"/>
          </a:p>
        </p:txBody>
      </p:sp>
    </p:spTree>
    <p:extLst>
      <p:ext uri="{BB962C8B-B14F-4D97-AF65-F5344CB8AC3E}">
        <p14:creationId xmlns:p14="http://schemas.microsoft.com/office/powerpoint/2010/main" val="3843097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4</a:t>
            </a:fld>
            <a:endParaRPr lang="en-GB"/>
          </a:p>
        </p:txBody>
      </p:sp>
    </p:spTree>
    <p:extLst>
      <p:ext uri="{BB962C8B-B14F-4D97-AF65-F5344CB8AC3E}">
        <p14:creationId xmlns:p14="http://schemas.microsoft.com/office/powerpoint/2010/main" val="1506771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40</a:t>
            </a:fld>
            <a:endParaRPr lang="en-GB"/>
          </a:p>
        </p:txBody>
      </p:sp>
    </p:spTree>
    <p:extLst>
      <p:ext uri="{BB962C8B-B14F-4D97-AF65-F5344CB8AC3E}">
        <p14:creationId xmlns:p14="http://schemas.microsoft.com/office/powerpoint/2010/main" val="2183384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5</a:t>
            </a:fld>
            <a:endParaRPr lang="en-GB"/>
          </a:p>
        </p:txBody>
      </p:sp>
    </p:spTree>
    <p:extLst>
      <p:ext uri="{BB962C8B-B14F-4D97-AF65-F5344CB8AC3E}">
        <p14:creationId xmlns:p14="http://schemas.microsoft.com/office/powerpoint/2010/main" val="903302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6</a:t>
            </a:fld>
            <a:endParaRPr lang="en-GB"/>
          </a:p>
        </p:txBody>
      </p:sp>
    </p:spTree>
    <p:extLst>
      <p:ext uri="{BB962C8B-B14F-4D97-AF65-F5344CB8AC3E}">
        <p14:creationId xmlns:p14="http://schemas.microsoft.com/office/powerpoint/2010/main" val="3643340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7</a:t>
            </a:fld>
            <a:endParaRPr lang="en-GB"/>
          </a:p>
        </p:txBody>
      </p:sp>
    </p:spTree>
    <p:extLst>
      <p:ext uri="{BB962C8B-B14F-4D97-AF65-F5344CB8AC3E}">
        <p14:creationId xmlns:p14="http://schemas.microsoft.com/office/powerpoint/2010/main" val="921033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8</a:t>
            </a:fld>
            <a:endParaRPr lang="en-GB"/>
          </a:p>
        </p:txBody>
      </p:sp>
    </p:spTree>
    <p:extLst>
      <p:ext uri="{BB962C8B-B14F-4D97-AF65-F5344CB8AC3E}">
        <p14:creationId xmlns:p14="http://schemas.microsoft.com/office/powerpoint/2010/main" val="152724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9</a:t>
            </a:fld>
            <a:endParaRPr lang="en-GB"/>
          </a:p>
        </p:txBody>
      </p:sp>
    </p:spTree>
    <p:extLst>
      <p:ext uri="{BB962C8B-B14F-4D97-AF65-F5344CB8AC3E}">
        <p14:creationId xmlns:p14="http://schemas.microsoft.com/office/powerpoint/2010/main" val="3188560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898525"/>
            <a:ext cx="11829600" cy="5778500"/>
          </a:xfrm>
          <a:blipFill>
            <a:blip r:embed="rId2"/>
            <a:stretch>
              <a:fillRect/>
            </a:stretch>
          </a:blipFill>
        </p:spPr>
        <p:txBody>
          <a:bodyPr/>
          <a:lstStyle>
            <a:lvl1pPr marL="0" indent="0" algn="ctr">
              <a:buNone/>
              <a:defRPr baseline="0">
                <a:solidFill>
                  <a:schemeClr val="bg1"/>
                </a:solidFill>
              </a:defRPr>
            </a:lvl1pPr>
          </a:lstStyle>
          <a:p>
            <a:r>
              <a:rPr lang="en-GB" dirty="0"/>
              <a:t>Click here, click Insert-tab, click Picture-button to browse for a picture</a:t>
            </a:r>
          </a:p>
        </p:txBody>
      </p:sp>
      <p:sp>
        <p:nvSpPr>
          <p:cNvPr id="2" name="Title 1"/>
          <p:cNvSpPr>
            <a:spLocks noGrp="1"/>
          </p:cNvSpPr>
          <p:nvPr>
            <p:ph type="ctrTitle" hasCustomPrompt="1"/>
          </p:nvPr>
        </p:nvSpPr>
        <p:spPr>
          <a:xfrm>
            <a:off x="-1" y="1835149"/>
            <a:ext cx="8463600" cy="2880000"/>
          </a:xfrm>
          <a:blipFill>
            <a:blip r:embed="rId3"/>
            <a:stretch>
              <a:fillRect/>
            </a:stretch>
          </a:blipFill>
        </p:spPr>
        <p:txBody>
          <a:bodyPr lIns="756000" rIns="1454400" bIns="1116000" anchor="b"/>
          <a:lstStyle>
            <a:lvl1pPr algn="l">
              <a:lnSpc>
                <a:spcPct val="95000"/>
              </a:lnSpc>
              <a:defRPr sz="420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grpSp>
        <p:nvGrpSpPr>
          <p:cNvPr id="9" name="SD_FLD_Confidentiality" hidden="1"/>
          <p:cNvGrpSpPr/>
          <p:nvPr userDrawn="1"/>
        </p:nvGrpSpPr>
        <p:grpSpPr>
          <a:xfrm>
            <a:off x="-2706" y="353604"/>
            <a:ext cx="1839621" cy="360000"/>
            <a:chOff x="-2039" y="217385"/>
            <a:chExt cx="1386752" cy="360000"/>
          </a:xfrm>
        </p:grpSpPr>
        <p:sp>
          <p:nvSpPr>
            <p:cNvPr id="10" name="Confidentiality" hidden="1"/>
            <p:cNvSpPr/>
            <p:nvPr userDrawn="1"/>
          </p:nvSpPr>
          <p:spPr>
            <a:xfrm>
              <a:off x="-2039" y="217385"/>
              <a:ext cx="1386752" cy="3600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7041" tIns="43520" rIns="54000" bIns="435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GB" noProof="0" dirty="0">
                <a:latin typeface="+mn-lt"/>
                <a:cs typeface="Arial" pitchFamily="34" charset="0"/>
              </a:endParaRPr>
            </a:p>
          </p:txBody>
        </p:sp>
        <p:sp>
          <p:nvSpPr>
            <p:cNvPr id="11" name="SD_LAN_Confidential" hidden="1"/>
            <p:cNvSpPr txBox="1"/>
            <p:nvPr userDrawn="1"/>
          </p:nvSpPr>
          <p:spPr>
            <a:xfrm>
              <a:off x="136424" y="295273"/>
              <a:ext cx="1119813"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400" cap="none" baseline="0" dirty="0">
                  <a:solidFill>
                    <a:srgbClr val="FFFFFF"/>
                  </a:solidFill>
                  <a:latin typeface="+mn-lt"/>
                  <a:cs typeface="Arial" pitchFamily="34" charset="0"/>
                </a:rPr>
                <a:t>Confidential</a:t>
              </a:r>
            </a:p>
          </p:txBody>
        </p:sp>
      </p:grpSp>
      <p:pic>
        <p:nvPicPr>
          <p:cNvPr id="19" name="Picture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spTree>
    <p:extLst>
      <p:ext uri="{BB962C8B-B14F-4D97-AF65-F5344CB8AC3E}">
        <p14:creationId xmlns:p14="http://schemas.microsoft.com/office/powerpoint/2010/main" val="342242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 - one column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15452933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ntent - one column 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87292917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ontent - one column I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87756019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 one column IV">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7" name="Subtitle 2"/>
          <p:cNvSpPr>
            <a:spLocks noGrp="1"/>
          </p:cNvSpPr>
          <p:nvPr>
            <p:ph type="subTitle" idx="13" hasCustomPrompt="1"/>
          </p:nvPr>
        </p:nvSpPr>
        <p:spPr>
          <a:xfrm>
            <a:off x="787399" y="1013791"/>
            <a:ext cx="9178925" cy="516835"/>
          </a:xfrm>
        </p:spPr>
        <p:txBody>
          <a:bodyPr/>
          <a:lstStyle>
            <a:lvl1pPr marL="0" indent="0" algn="l">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 heading on maximum one row</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42322877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Content - two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5111750"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3333517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nt - two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5" y="1763713"/>
            <a:ext cx="6948487"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8127999" y="1763713"/>
            <a:ext cx="3276601"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4047728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two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800" y="1835150"/>
            <a:ext cx="5112000" cy="4103688"/>
          </a:xfrm>
          <a:solidFill>
            <a:srgbClr val="E5F5ED"/>
          </a:solidFill>
        </p:spPr>
        <p:txBody>
          <a:bodyPr lIns="288000" tIns="367200" rIns="288000"/>
          <a:lstStyle>
            <a:lvl1pPr marL="216000" indent="-216000">
              <a:spcBef>
                <a:spcPts val="600"/>
              </a:spcBef>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6291263" y="1835151"/>
            <a:ext cx="5113337" cy="4103688"/>
          </a:xfrm>
          <a:solidFill>
            <a:srgbClr val="E5F5ED"/>
          </a:solidFill>
        </p:spPr>
        <p:txBody>
          <a:bodyPr lIns="288000" tIns="367200" rIns="288000"/>
          <a:lstStyle>
            <a:lvl1pPr marL="216000" indent="-216000">
              <a:spcBef>
                <a:spcPts val="600"/>
              </a:spcBef>
              <a:buClr>
                <a:schemeClr val="accent1"/>
              </a:buClr>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4180654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Content - two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5111750"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723567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 two columns V">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4"/>
            <a:ext cx="3275012"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786500" y="4052013"/>
            <a:ext cx="3275913" cy="1890000"/>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4457700" y="1763713"/>
            <a:ext cx="6946899"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962831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 two columns V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5" y="1763714"/>
            <a:ext cx="5113337"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786500" y="4052013"/>
            <a:ext cx="5114744" cy="1890000"/>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6292850" y="1763713"/>
            <a:ext cx="5111749"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5"/>
          <p:cNvSpPr>
            <a:spLocks noGrp="1"/>
          </p:cNvSpPr>
          <p:nvPr>
            <p:ph sz="quarter" idx="14" hasCustomPrompt="1"/>
          </p:nvPr>
        </p:nvSpPr>
        <p:spPr>
          <a:xfrm>
            <a:off x="6292850" y="4052013"/>
            <a:ext cx="5111749"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88346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background">
    <p:spTree>
      <p:nvGrpSpPr>
        <p:cNvPr id="1" name=""/>
        <p:cNvGrpSpPr/>
        <p:nvPr/>
      </p:nvGrpSpPr>
      <p:grpSpPr>
        <a:xfrm>
          <a:off x="0" y="0"/>
          <a:ext cx="0" cy="0"/>
          <a:chOff x="0" y="0"/>
          <a:chExt cx="0" cy="0"/>
        </a:xfrm>
      </p:grpSpPr>
      <p:sp>
        <p:nvSpPr>
          <p:cNvPr id="8" name="Background"/>
          <p:cNvSpPr/>
          <p:nvPr userDrawn="1"/>
        </p:nvSpPr>
        <p:spPr>
          <a:xfrm>
            <a:off x="179388" y="898525"/>
            <a:ext cx="11829600" cy="5778500"/>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pic>
        <p:nvPicPr>
          <p:cNvPr id="9" name="Headline_elemen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36000"/>
            <a:ext cx="8461810" cy="2879873"/>
          </a:xfrm>
          <a:prstGeom prst="rect">
            <a:avLst/>
          </a:prstGeom>
        </p:spPr>
      </p:pic>
      <p:sp>
        <p:nvSpPr>
          <p:cNvPr id="2" name="Title 1"/>
          <p:cNvSpPr>
            <a:spLocks noGrp="1"/>
          </p:cNvSpPr>
          <p:nvPr>
            <p:ph type="ctrTitle" hasCustomPrompt="1"/>
          </p:nvPr>
        </p:nvSpPr>
        <p:spPr>
          <a:xfrm>
            <a:off x="-1" y="1835149"/>
            <a:ext cx="8463600" cy="2880000"/>
          </a:xfrm>
          <a:noFill/>
        </p:spPr>
        <p:txBody>
          <a:bodyPr lIns="756000" rIns="1454400" bIns="1116000" anchor="b"/>
          <a:lstStyle>
            <a:lvl1pPr algn="l">
              <a:lnSpc>
                <a:spcPct val="95000"/>
              </a:lnSpc>
              <a:defRPr sz="4200" baseline="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grpSp>
        <p:nvGrpSpPr>
          <p:cNvPr id="11" name="SD_FLD_Confidentiality" hidden="1"/>
          <p:cNvGrpSpPr/>
          <p:nvPr userDrawn="1"/>
        </p:nvGrpSpPr>
        <p:grpSpPr>
          <a:xfrm>
            <a:off x="-2706" y="353604"/>
            <a:ext cx="1839621" cy="360000"/>
            <a:chOff x="-2039" y="217385"/>
            <a:chExt cx="1386752" cy="360000"/>
          </a:xfrm>
        </p:grpSpPr>
        <p:sp>
          <p:nvSpPr>
            <p:cNvPr id="12" name="Confidentiality" hidden="1"/>
            <p:cNvSpPr/>
            <p:nvPr userDrawn="1"/>
          </p:nvSpPr>
          <p:spPr>
            <a:xfrm>
              <a:off x="-2039" y="217385"/>
              <a:ext cx="1386752" cy="3600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7041" tIns="43520" rIns="54000" bIns="435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GB" noProof="0" dirty="0">
                <a:latin typeface="+mn-lt"/>
                <a:cs typeface="Arial" pitchFamily="34" charset="0"/>
              </a:endParaRPr>
            </a:p>
          </p:txBody>
        </p:sp>
        <p:sp>
          <p:nvSpPr>
            <p:cNvPr id="13" name="SD_LAN_Confidential" hidden="1"/>
            <p:cNvSpPr txBox="1"/>
            <p:nvPr userDrawn="1"/>
          </p:nvSpPr>
          <p:spPr>
            <a:xfrm>
              <a:off x="136424" y="295273"/>
              <a:ext cx="1119813"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400" cap="none" baseline="0" dirty="0">
                  <a:solidFill>
                    <a:srgbClr val="FFFFFF"/>
                  </a:solidFill>
                  <a:latin typeface="+mn-lt"/>
                  <a:cs typeface="Arial" pitchFamily="34" charset="0"/>
                </a:rPr>
                <a:t>Confidential</a:t>
              </a:r>
            </a:p>
          </p:txBody>
        </p:sp>
      </p:grpSp>
    </p:spTree>
    <p:extLst>
      <p:ext uri="{BB962C8B-B14F-4D97-AF65-F5344CB8AC3E}">
        <p14:creationId xmlns:p14="http://schemas.microsoft.com/office/powerpoint/2010/main" val="2881728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 three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3275012"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4456800" y="1763713"/>
            <a:ext cx="3275913" cy="4175125"/>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8130274" y="1763713"/>
            <a:ext cx="3274325"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23523660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 three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799" y="1835150"/>
            <a:ext cx="3276000" cy="4103688"/>
          </a:xfrm>
          <a:solidFill>
            <a:srgbClr val="FAEFE5"/>
          </a:solidFill>
        </p:spPr>
        <p:txBody>
          <a:bodyPr lIns="288000" tIns="3672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4456799" y="1835151"/>
            <a:ext cx="3276000" cy="4103688"/>
          </a:xfrm>
          <a:solidFill>
            <a:srgbClr val="E5F5ED"/>
          </a:solidFill>
        </p:spPr>
        <p:txBody>
          <a:bodyPr lIns="288000" tIns="3672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4"/>
          <p:cNvSpPr>
            <a:spLocks noGrp="1"/>
          </p:cNvSpPr>
          <p:nvPr>
            <p:ph type="body" sz="quarter" idx="15" hasCustomPrompt="1"/>
          </p:nvPr>
        </p:nvSpPr>
        <p:spPr>
          <a:xfrm>
            <a:off x="8128800" y="1836000"/>
            <a:ext cx="3276000" cy="4103688"/>
          </a:xfrm>
          <a:solidFill>
            <a:srgbClr val="F9E7F0"/>
          </a:solidFill>
        </p:spPr>
        <p:txBody>
          <a:bodyPr lIns="288000" tIns="3672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2170781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three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799" y="2534477"/>
            <a:ext cx="3276000" cy="3407535"/>
          </a:xfrm>
          <a:solidFill>
            <a:srgbClr val="FAEFE5"/>
          </a:solidFill>
        </p:spPr>
        <p:txBody>
          <a:bodyPr lIns="288000" tIns="3060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4456799" y="2534477"/>
            <a:ext cx="3276000" cy="3407536"/>
          </a:xfrm>
          <a:solidFill>
            <a:srgbClr val="FAEFE5"/>
          </a:solidFill>
        </p:spPr>
        <p:txBody>
          <a:bodyPr lIns="288000" tIns="3060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4"/>
          <p:cNvSpPr>
            <a:spLocks noGrp="1"/>
          </p:cNvSpPr>
          <p:nvPr>
            <p:ph type="body" sz="quarter" idx="15" hasCustomPrompt="1"/>
          </p:nvPr>
        </p:nvSpPr>
        <p:spPr>
          <a:xfrm>
            <a:off x="8128800" y="2534477"/>
            <a:ext cx="3276000" cy="3407536"/>
          </a:xfrm>
          <a:solidFill>
            <a:srgbClr val="FAEFE5"/>
          </a:solidFill>
        </p:spPr>
        <p:txBody>
          <a:bodyPr lIns="288000" tIns="3060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
        <p:nvSpPr>
          <p:cNvPr id="8" name="Text Placeholder 7"/>
          <p:cNvSpPr>
            <a:spLocks noGrp="1"/>
          </p:cNvSpPr>
          <p:nvPr>
            <p:ph type="body" sz="quarter" idx="16" hasCustomPrompt="1"/>
          </p:nvPr>
        </p:nvSpPr>
        <p:spPr>
          <a:xfrm>
            <a:off x="787400" y="1836739"/>
            <a:ext cx="3275013" cy="717617"/>
          </a:xfrm>
          <a:solidFill>
            <a:schemeClr val="accent1"/>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
        <p:nvSpPr>
          <p:cNvPr id="18" name="Text Placeholder 8"/>
          <p:cNvSpPr>
            <a:spLocks noGrp="1"/>
          </p:cNvSpPr>
          <p:nvPr>
            <p:ph type="body" sz="quarter" idx="17" hasCustomPrompt="1"/>
          </p:nvPr>
        </p:nvSpPr>
        <p:spPr>
          <a:xfrm>
            <a:off x="4459256" y="1836738"/>
            <a:ext cx="3275013" cy="717617"/>
          </a:xfrm>
          <a:solidFill>
            <a:schemeClr val="accent3"/>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
        <p:nvSpPr>
          <p:cNvPr id="19" name="Text Placeholder 9"/>
          <p:cNvSpPr>
            <a:spLocks noGrp="1"/>
          </p:cNvSpPr>
          <p:nvPr>
            <p:ph type="body" sz="quarter" idx="18" hasCustomPrompt="1"/>
          </p:nvPr>
        </p:nvSpPr>
        <p:spPr>
          <a:xfrm>
            <a:off x="8129588" y="1836739"/>
            <a:ext cx="3275013" cy="717617"/>
          </a:xfrm>
          <a:solidFill>
            <a:srgbClr val="C5569A"/>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Tree>
    <p:extLst>
      <p:ext uri="{BB962C8B-B14F-4D97-AF65-F5344CB8AC3E}">
        <p14:creationId xmlns:p14="http://schemas.microsoft.com/office/powerpoint/2010/main" val="4219264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 three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800" y="1763712"/>
            <a:ext cx="10621388" cy="1926000"/>
          </a:xfrm>
          <a:noFill/>
        </p:spPr>
        <p:txBody>
          <a:bodyPr lIns="0" tIns="0" rIns="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
        <p:nvSpPr>
          <p:cNvPr id="9" name="Picture Placeholder 3"/>
          <p:cNvSpPr>
            <a:spLocks noGrp="1"/>
          </p:cNvSpPr>
          <p:nvPr>
            <p:ph type="pic" sz="quarter" idx="14" hasCustomPrompt="1"/>
          </p:nvPr>
        </p:nvSpPr>
        <p:spPr>
          <a:xfrm>
            <a:off x="787399" y="4094921"/>
            <a:ext cx="3275013" cy="1847091"/>
          </a:xfrm>
        </p:spPr>
        <p:txBody>
          <a:bodyPr tIns="648000" anchor="ctr" anchorCtr="0"/>
          <a:lstStyle>
            <a:lvl1pPr marL="0" indent="0" algn="ctr">
              <a:buNone/>
              <a:defRPr sz="1600"/>
            </a:lvl1pPr>
          </a:lstStyle>
          <a:p>
            <a:r>
              <a:rPr lang="en-GB" noProof="0" dirty="0"/>
              <a:t>Click icon to add image</a:t>
            </a:r>
          </a:p>
        </p:txBody>
      </p:sp>
      <p:sp>
        <p:nvSpPr>
          <p:cNvPr id="13" name="Picture Placeholder 3"/>
          <p:cNvSpPr>
            <a:spLocks noGrp="1"/>
          </p:cNvSpPr>
          <p:nvPr>
            <p:ph type="pic" sz="quarter" idx="15" hasCustomPrompt="1"/>
          </p:nvPr>
        </p:nvSpPr>
        <p:spPr>
          <a:xfrm>
            <a:off x="4456681" y="4094921"/>
            <a:ext cx="3275013" cy="1847091"/>
          </a:xfrm>
        </p:spPr>
        <p:txBody>
          <a:bodyPr tIns="648000" anchor="ctr" anchorCtr="0"/>
          <a:lstStyle>
            <a:lvl1pPr marL="0" indent="0" algn="ctr">
              <a:buNone/>
              <a:defRPr sz="1600"/>
            </a:lvl1pPr>
          </a:lstStyle>
          <a:p>
            <a:r>
              <a:rPr lang="en-GB" noProof="0" dirty="0"/>
              <a:t>Click icon to add image</a:t>
            </a:r>
          </a:p>
        </p:txBody>
      </p:sp>
      <p:sp>
        <p:nvSpPr>
          <p:cNvPr id="14" name="Picture Placeholder 3"/>
          <p:cNvSpPr>
            <a:spLocks noGrp="1"/>
          </p:cNvSpPr>
          <p:nvPr>
            <p:ph type="pic" sz="quarter" idx="16" hasCustomPrompt="1"/>
          </p:nvPr>
        </p:nvSpPr>
        <p:spPr>
          <a:xfrm>
            <a:off x="8131175" y="4094921"/>
            <a:ext cx="3275013" cy="1847091"/>
          </a:xfrm>
        </p:spPr>
        <p:txBody>
          <a:bodyPr tIns="648000" anchor="ctr" anchorCtr="0"/>
          <a:lstStyle>
            <a:lvl1pPr marL="0" indent="0" algn="ctr">
              <a:buNone/>
              <a:defRPr sz="1600"/>
            </a:lvl1pPr>
          </a:lstStyle>
          <a:p>
            <a:r>
              <a:rPr lang="en-GB" noProof="0" dirty="0"/>
              <a:t>Click icon to add image</a:t>
            </a:r>
          </a:p>
        </p:txBody>
      </p:sp>
    </p:spTree>
    <p:extLst>
      <p:ext uri="{BB962C8B-B14F-4D97-AF65-F5344CB8AC3E}">
        <p14:creationId xmlns:p14="http://schemas.microsoft.com/office/powerpoint/2010/main" val="5209376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graphical elem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6948488"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noChangeAspect="1"/>
          </p:cNvSpPr>
          <p:nvPr>
            <p:ph type="body" sz="quarter" idx="13" hasCustomPrompt="1"/>
          </p:nvPr>
        </p:nvSpPr>
        <p:spPr>
          <a:xfrm>
            <a:off x="8471970" y="1835149"/>
            <a:ext cx="2934217" cy="2934217"/>
          </a:xfrm>
          <a:prstGeom prst="wedgeEllipseCallout">
            <a:avLst>
              <a:gd name="adj1" fmla="val -62014"/>
              <a:gd name="adj2" fmla="val -216"/>
            </a:avLst>
          </a:prstGeom>
          <a:solidFill>
            <a:schemeClr val="accent3"/>
          </a:solidFill>
        </p:spPr>
        <p:txBody>
          <a:bodyPr lIns="72000" tIns="36000" rIns="72000" bIns="36000" anchor="ctr" anchorCtr="0"/>
          <a:lstStyle>
            <a:lvl1pPr marL="0" indent="0" algn="ctr">
              <a:lnSpc>
                <a:spcPct val="110000"/>
              </a:lnSpc>
              <a:spcBef>
                <a:spcPts val="0"/>
              </a:spcBef>
              <a:buClrTx/>
              <a:buFont typeface="Arial" panose="020B0604020202020204" pitchFamily="34" charset="0"/>
              <a:buChar char="​"/>
              <a:defRPr sz="24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Click to add text</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2578606974"/>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graphical element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4456800" y="1763713"/>
            <a:ext cx="6947800"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p:cNvSpPr>
          <p:nvPr>
            <p:ph type="body" sz="quarter" idx="13" hasCustomPrompt="1"/>
          </p:nvPr>
        </p:nvSpPr>
        <p:spPr>
          <a:xfrm>
            <a:off x="774016" y="1785940"/>
            <a:ext cx="3285222" cy="3258334"/>
          </a:xfrm>
          <a:prstGeom prst="flowChartDelay">
            <a:avLst/>
          </a:prstGeom>
          <a:gradFill flip="none" rotWithShape="1">
            <a:gsLst>
              <a:gs pos="0">
                <a:srgbClr val="FA7F25"/>
              </a:gs>
              <a:gs pos="100000">
                <a:srgbClr val="FDBE13"/>
              </a:gs>
            </a:gsLst>
            <a:lin ang="0" scaled="1"/>
            <a:tileRect/>
          </a:gradFill>
        </p:spPr>
        <p:txBody>
          <a:bodyPr lIns="288000" tIns="900000" rIns="288000" bIns="900000" anchor="ctr" anchorCtr="0">
            <a:normAutofit/>
          </a:bodyPr>
          <a:lstStyle>
            <a:lvl1pPr marL="0" indent="0" algn="l">
              <a:lnSpc>
                <a:spcPct val="100000"/>
              </a:lnSpc>
              <a:spcBef>
                <a:spcPts val="0"/>
              </a:spcBef>
              <a:buClrTx/>
              <a:buFont typeface="Arial" panose="020B0604020202020204" pitchFamily="34" charset="0"/>
              <a:buChar char="​"/>
              <a:defRPr sz="96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XX</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314138900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graphical element">
    <p:spTree>
      <p:nvGrpSpPr>
        <p:cNvPr id="1" name=""/>
        <p:cNvGrpSpPr/>
        <p:nvPr/>
      </p:nvGrpSpPr>
      <p:grpSpPr>
        <a:xfrm>
          <a:off x="0" y="0"/>
          <a:ext cx="0" cy="0"/>
          <a:chOff x="0" y="0"/>
          <a:chExt cx="0" cy="0"/>
        </a:xfrm>
      </p:grpSpPr>
      <p:sp>
        <p:nvSpPr>
          <p:cNvPr id="7" name="Picture Placeholder 1"/>
          <p:cNvSpPr>
            <a:spLocks noGrp="1"/>
          </p:cNvSpPr>
          <p:nvPr>
            <p:ph type="pic" sz="quarter" idx="13" hasCustomPrompt="1"/>
          </p:nvPr>
        </p:nvSpPr>
        <p:spPr>
          <a:xfrm>
            <a:off x="179388" y="179388"/>
            <a:ext cx="11829600" cy="5759450"/>
          </a:xfrm>
        </p:spPr>
        <p:txBody>
          <a:bodyPr tIns="648000" anchor="ctr" anchorCtr="0"/>
          <a:lstStyle>
            <a:lvl1pPr marL="0" indent="0" algn="ctr">
              <a:buNone/>
              <a:defRPr sz="1600"/>
            </a:lvl1pPr>
          </a:lstStyle>
          <a:p>
            <a:r>
              <a:rPr lang="en-GB" noProof="0" dirty="0"/>
              <a:t>Click icon to add image</a:t>
            </a:r>
          </a:p>
        </p:txBody>
      </p:sp>
      <p:sp>
        <p:nvSpPr>
          <p:cNvPr id="2" name="Title 1"/>
          <p:cNvSpPr>
            <a:spLocks noGrp="1" noChangeAspect="1"/>
          </p:cNvSpPr>
          <p:nvPr>
            <p:ph type="title" hasCustomPrompt="1"/>
          </p:nvPr>
        </p:nvSpPr>
        <p:spPr>
          <a:xfrm>
            <a:off x="8128000" y="898523"/>
            <a:ext cx="3005574" cy="3006000"/>
          </a:xfrm>
          <a:prstGeom prst="ellipse">
            <a:avLst/>
          </a:prstGeom>
          <a:solidFill>
            <a:schemeClr val="accent1"/>
          </a:solidFill>
        </p:spPr>
        <p:txBody>
          <a:bodyPr lIns="108000" tIns="108000" rIns="108000" bIns="108000" anchor="ctr" anchorCtr="0"/>
          <a:lstStyle>
            <a:lvl1pPr algn="ctr">
              <a:lnSpc>
                <a:spcPct val="115000"/>
              </a:lnSpc>
              <a:defRPr sz="2000">
                <a:solidFill>
                  <a:schemeClr val="bg1"/>
                </a:solidFill>
              </a:defRPr>
            </a:lvl1pPr>
          </a:lstStyle>
          <a:p>
            <a:r>
              <a:rPr lang="en-GB" noProof="0" dirty="0"/>
              <a:t>Click to add text, place the circle to fit the image</a:t>
            </a:r>
          </a:p>
        </p:txBody>
      </p:sp>
      <p:sp>
        <p:nvSpPr>
          <p:cNvPr id="3" name="Date_DateCustomA"/>
          <p:cNvSpPr>
            <a:spLocks noGrp="1"/>
          </p:cNvSpPr>
          <p:nvPr>
            <p:ph type="dt" sz="half" idx="10"/>
          </p:nvPr>
        </p:nvSpPr>
        <p:spPr/>
        <p:txBody>
          <a:bodyPr/>
          <a:lstStyle/>
          <a:p>
            <a:endParaRPr lang="en-GB" noProof="0" dirty="0"/>
          </a:p>
        </p:txBody>
      </p:sp>
      <p:sp>
        <p:nvSpPr>
          <p:cNvPr id="4" name="FLD_PresentationTitle"/>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24C8C45C-947F-4981-8B3F-4F32E973C901}" type="slidenum">
              <a:rPr lang="en-GB" noProof="0" smtClean="0"/>
              <a:pPr/>
              <a:t>‹#›</a:t>
            </a:fld>
            <a:endParaRPr lang="en-GB" noProof="0" dirty="0"/>
          </a:p>
        </p:txBody>
      </p:sp>
    </p:spTree>
    <p:extLst>
      <p:ext uri="{BB962C8B-B14F-4D97-AF65-F5344CB8AC3E}">
        <p14:creationId xmlns:p14="http://schemas.microsoft.com/office/powerpoint/2010/main" val="29987427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nd slide text">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785812" y="1835150"/>
            <a:ext cx="10620375" cy="3186112"/>
          </a:xfrm>
        </p:spPr>
        <p:txBody>
          <a:bodyPr anchor="ctr" anchorCtr="0"/>
          <a:lstStyle>
            <a:lvl1pPr algn="ctr">
              <a:lnSpc>
                <a:spcPct val="83000"/>
              </a:lnSpc>
              <a:defRPr sz="6400" baseline="0"/>
            </a:lvl1pPr>
          </a:lstStyle>
          <a:p>
            <a:r>
              <a:rPr lang="en-GB" dirty="0"/>
              <a:t>Click to add heading</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2090722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End slide with image &amp; logotype">
    <p:spTree>
      <p:nvGrpSpPr>
        <p:cNvPr id="1" name=""/>
        <p:cNvGrpSpPr/>
        <p:nvPr/>
      </p:nvGrpSpPr>
      <p:grpSpPr>
        <a:xfrm>
          <a:off x="0" y="0"/>
          <a:ext cx="0" cy="0"/>
          <a:chOff x="0" y="0"/>
          <a:chExt cx="0" cy="0"/>
        </a:xfrm>
      </p:grpSpPr>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14"/>
          <a:stretch/>
        </p:blipFill>
        <p:spPr>
          <a:xfrm>
            <a:off x="179832" y="179833"/>
            <a:ext cx="11829600" cy="6497729"/>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29243" y="2730464"/>
            <a:ext cx="6534000" cy="1397135"/>
          </a:xfrm>
          <a:prstGeom prst="rect">
            <a:avLst/>
          </a:prstGeom>
        </p:spPr>
      </p:pic>
    </p:spTree>
    <p:extLst>
      <p:ext uri="{BB962C8B-B14F-4D97-AF65-F5344CB8AC3E}">
        <p14:creationId xmlns:p14="http://schemas.microsoft.com/office/powerpoint/2010/main" val="3766749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pic>
        <p:nvPicPr>
          <p:cNvPr id="19" name="4 Reset"/>
          <p:cNvPicPr>
            <a:picLocks noChangeAspect="1"/>
          </p:cNvPicPr>
          <p:nvPr userDrawn="1"/>
        </p:nvPicPr>
        <p:blipFill>
          <a:blip r:embed="rId2"/>
          <a:stretch>
            <a:fillRect/>
          </a:stretch>
        </p:blipFill>
        <p:spPr>
          <a:xfrm>
            <a:off x="5851776" y="4664639"/>
            <a:ext cx="492452" cy="200416"/>
          </a:xfrm>
          <a:prstGeom prst="rect">
            <a:avLst/>
          </a:prstGeom>
        </p:spPr>
      </p:pic>
      <p:sp>
        <p:nvSpPr>
          <p:cNvPr id="9" name="Header"/>
          <p:cNvSpPr txBox="1"/>
          <p:nvPr userDrawn="1"/>
        </p:nvSpPr>
        <p:spPr>
          <a:xfrm>
            <a:off x="784225" y="572607"/>
            <a:ext cx="10864848" cy="650171"/>
          </a:xfrm>
          <a:prstGeom prst="rect">
            <a:avLst/>
          </a:prstGeom>
          <a:noFill/>
        </p:spPr>
        <p:txBody>
          <a:bodyPr wrap="square" lIns="0" tIns="0" rIns="0" bIns="0" rtlCol="0" anchor="t" anchorCtr="0">
            <a:noAutofit/>
          </a:bodyPr>
          <a:lstStyle/>
          <a:p>
            <a:r>
              <a:rPr kumimoji="0" lang="en-GB"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User guide – delete before use</a:t>
            </a:r>
            <a:endParaRPr lang="en-GB" sz="2800" dirty="0"/>
          </a:p>
        </p:txBody>
      </p:sp>
      <p:sp>
        <p:nvSpPr>
          <p:cNvPr id="29" name="Text Box 2"/>
          <p:cNvSpPr txBox="1">
            <a:spLocks noChangeArrowheads="1"/>
          </p:cNvSpPr>
          <p:nvPr userDrawn="1"/>
        </p:nvSpPr>
        <p:spPr bwMode="auto">
          <a:xfrm>
            <a:off x="784225" y="1814739"/>
            <a:ext cx="2258380" cy="271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Use text</a:t>
            </a:r>
            <a:r>
              <a:rPr lang="en-GB" sz="1000" b="1" baseline="0" noProof="1">
                <a:solidFill>
                  <a:schemeClr val="tx1"/>
                </a:solidFill>
                <a:latin typeface="Arial" panose="020B0604020202020204" pitchFamily="34" charset="0"/>
                <a:cs typeface="Arial" panose="020B0604020202020204" pitchFamily="34" charset="0"/>
              </a:rPr>
              <a:t> styles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Use the </a:t>
            </a:r>
            <a:r>
              <a:rPr lang="en-GB" altLang="da-DK" sz="900" b="1" noProof="1">
                <a:solidFill>
                  <a:schemeClr val="tx1"/>
                </a:solidFill>
                <a:latin typeface="Arial" panose="020B0604020202020204" pitchFamily="34" charset="0"/>
                <a:cs typeface="Arial" panose="020B0604020202020204" pitchFamily="34" charset="0"/>
              </a:rPr>
              <a:t>TAB</a:t>
            </a:r>
            <a:r>
              <a:rPr lang="en-GB" altLang="da-DK" sz="900" b="0" noProof="1">
                <a:solidFill>
                  <a:schemeClr val="tx1"/>
                </a:solidFill>
                <a:latin typeface="Arial" panose="020B0604020202020204" pitchFamily="34" charset="0"/>
                <a:cs typeface="Arial" panose="020B0604020202020204" pitchFamily="34" charset="0"/>
              </a:rPr>
              <a:t>-key</a:t>
            </a:r>
            <a:r>
              <a:rPr lang="en-GB" altLang="da-DK" sz="900" b="0" baseline="0" noProof="1">
                <a:solidFill>
                  <a:schemeClr val="tx1"/>
                </a:solidFill>
                <a:latin typeface="Arial" panose="020B0604020202020204" pitchFamily="34" charset="0"/>
                <a:cs typeface="Arial" panose="020B0604020202020204" pitchFamily="34" charset="0"/>
              </a:rPr>
              <a:t> to jump through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levels. Click </a:t>
            </a:r>
            <a:r>
              <a:rPr lang="en-GB" altLang="da-DK" sz="900" b="1" baseline="0" noProof="1">
                <a:solidFill>
                  <a:schemeClr val="tx1"/>
                </a:solidFill>
                <a:latin typeface="Arial" panose="020B0604020202020204" pitchFamily="34" charset="0"/>
                <a:cs typeface="Arial" panose="020B0604020202020204" pitchFamily="34" charset="0"/>
              </a:rPr>
              <a:t>ENTER</a:t>
            </a:r>
            <a:r>
              <a:rPr lang="en-GB" altLang="da-DK" sz="900" b="0" baseline="0" noProof="1">
                <a:solidFill>
                  <a:schemeClr val="tx1"/>
                </a:solidFill>
                <a:latin typeface="Arial" panose="020B0604020202020204" pitchFamily="34" charset="0"/>
                <a:cs typeface="Arial" panose="020B0604020202020204" pitchFamily="34" charset="0"/>
              </a:rPr>
              <a:t>, then </a:t>
            </a:r>
            <a:r>
              <a:rPr lang="en-GB" altLang="da-DK" sz="900" b="1" baseline="0" noProof="1">
                <a:solidFill>
                  <a:schemeClr val="tx1"/>
                </a:solidFill>
                <a:latin typeface="Arial" panose="020B0604020202020204" pitchFamily="34" charset="0"/>
                <a:cs typeface="Arial" panose="020B0604020202020204" pitchFamily="34" charset="0"/>
              </a:rPr>
              <a:t>TAB</a:t>
            </a:r>
            <a:r>
              <a:rPr lang="en-GB" altLang="da-DK" sz="900" b="0" baseline="0" noProof="1">
                <a:solidFill>
                  <a:schemeClr val="tx1"/>
                </a:solidFill>
                <a:latin typeface="Arial" panose="020B0604020202020204" pitchFamily="34" charset="0"/>
                <a:cs typeface="Arial" panose="020B0604020202020204" pitchFamily="34" charset="0"/>
              </a:rPr>
              <a:t> to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switch from one level to the next level</a:t>
            </a:r>
          </a:p>
          <a:p>
            <a:pPr eaLnBrk="1" hangingPunct="1">
              <a:spcAft>
                <a:spcPts val="1200"/>
              </a:spcAft>
              <a:defRPr/>
            </a:pPr>
            <a:r>
              <a:rPr lang="en-GB" altLang="da-DK" sz="900" b="0" baseline="0" noProof="1">
                <a:solidFill>
                  <a:schemeClr val="tx1"/>
                </a:solidFill>
                <a:latin typeface="Arial" panose="020B0604020202020204" pitchFamily="34" charset="0"/>
                <a:cs typeface="Arial" panose="020B0604020202020204" pitchFamily="34" charset="0"/>
              </a:rPr>
              <a:t>To go back in levels use </a:t>
            </a:r>
            <a:r>
              <a:rPr lang="en-GB" altLang="da-DK" sz="900" b="1" baseline="0" noProof="1">
                <a:solidFill>
                  <a:schemeClr val="tx1"/>
                </a:solidFill>
                <a:latin typeface="Arial" panose="020B0604020202020204" pitchFamily="34" charset="0"/>
                <a:cs typeface="Arial" panose="020B0604020202020204" pitchFamily="34" charset="0"/>
              </a:rPr>
              <a:t>SHIFT-TAB</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sz="900" noProof="1">
                <a:solidFill>
                  <a:schemeClr val="tx1"/>
                </a:solidFill>
                <a:latin typeface="Arial" panose="020B0604020202020204" pitchFamily="34" charset="0"/>
                <a:cs typeface="Arial" panose="020B0604020202020204" pitchFamily="34" charset="0"/>
              </a:rPr>
              <a:t>Alternatively, </a:t>
            </a:r>
            <a:r>
              <a:rPr lang="en-GB" sz="900" b="1" noProof="1">
                <a:solidFill>
                  <a:schemeClr val="tx1"/>
                </a:solidFill>
                <a:latin typeface="Arial" panose="020B0604020202020204" pitchFamily="34" charset="0"/>
                <a:cs typeface="Arial" panose="020B0604020202020204" pitchFamily="34" charset="0"/>
              </a:rPr>
              <a:t>Increase</a:t>
            </a:r>
            <a:r>
              <a:rPr lang="en-GB" sz="900" baseline="0" noProof="1">
                <a:solidFill>
                  <a:schemeClr val="tx1"/>
                </a:solidFill>
                <a:latin typeface="Arial" panose="020B0604020202020204" pitchFamily="34" charset="0"/>
                <a:cs typeface="Arial" panose="020B0604020202020204" pitchFamily="34" charset="0"/>
              </a:rPr>
              <a:t> and</a:t>
            </a:r>
            <a:br>
              <a:rPr lang="en-GB" sz="900" baseline="0" noProof="1">
                <a:solidFill>
                  <a:schemeClr val="tx1"/>
                </a:solidFill>
                <a:latin typeface="Arial" panose="020B0604020202020204" pitchFamily="34" charset="0"/>
                <a:cs typeface="Arial" panose="020B0604020202020204" pitchFamily="34" charset="0"/>
              </a:rPr>
            </a:br>
            <a:r>
              <a:rPr lang="en-GB" sz="900" b="1" baseline="0" noProof="1">
                <a:solidFill>
                  <a:schemeClr val="tx1"/>
                </a:solidFill>
                <a:latin typeface="Arial" panose="020B0604020202020204" pitchFamily="34" charset="0"/>
                <a:cs typeface="Arial" panose="020B0604020202020204" pitchFamily="34" charset="0"/>
              </a:rPr>
              <a:t>Decrease </a:t>
            </a:r>
            <a:r>
              <a:rPr lang="en-GB" sz="900" baseline="0" noProof="1">
                <a:solidFill>
                  <a:schemeClr val="tx1"/>
                </a:solidFill>
                <a:latin typeface="Arial" panose="020B0604020202020204" pitchFamily="34" charset="0"/>
                <a:cs typeface="Arial" panose="020B0604020202020204" pitchFamily="34" charset="0"/>
              </a:rPr>
              <a:t>list level can be used</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Use layouts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b="0" strike="sngStrike"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baseline="0" noProof="1">
                <a:solidFill>
                  <a:schemeClr val="tx1"/>
                </a:solidFill>
                <a:latin typeface="Arial" panose="020B0604020202020204" pitchFamily="34" charset="0"/>
                <a:cs typeface="Arial" panose="020B0604020202020204" pitchFamily="34" charset="0"/>
              </a:rPr>
              <a:t>New Slide </a:t>
            </a:r>
            <a:r>
              <a:rPr lang="en-GB" altLang="da-DK" sz="900" noProof="1">
                <a:solidFill>
                  <a:schemeClr val="tx1"/>
                </a:solidFill>
                <a:latin typeface="Arial" panose="020B0604020202020204" pitchFamily="34" charset="0"/>
                <a:cs typeface="Arial" panose="020B0604020202020204" pitchFamily="34" charset="0"/>
              </a:rPr>
              <a:t>menu to insert new slide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noProof="1">
                <a:solidFill>
                  <a:schemeClr val="tx1"/>
                </a:solidFill>
                <a:latin typeface="Arial" panose="020B0604020202020204" pitchFamily="34" charset="0"/>
                <a:cs typeface="Arial" panose="020B0604020202020204" pitchFamily="34" charset="0"/>
              </a:rPr>
              <a:t>Choose </a:t>
            </a:r>
            <a:r>
              <a:rPr lang="en-GB" altLang="da-DK" sz="900" b="1" noProof="1">
                <a:solidFill>
                  <a:schemeClr val="tx1"/>
                </a:solidFill>
                <a:latin typeface="Arial" panose="020B0604020202020204" pitchFamily="34" charset="0"/>
                <a:cs typeface="Arial" panose="020B0604020202020204" pitchFamily="34" charset="0"/>
              </a:rPr>
              <a:t>Layout</a:t>
            </a:r>
            <a:r>
              <a:rPr lang="en-GB" altLang="da-DK" sz="900" baseline="0" noProof="1">
                <a:solidFill>
                  <a:schemeClr val="tx1"/>
                </a:solidFill>
                <a:latin typeface="Arial" panose="020B0604020202020204" pitchFamily="34" charset="0"/>
                <a:cs typeface="Arial" panose="020B0604020202020204" pitchFamily="34" charset="0"/>
              </a:rPr>
              <a:t> to change an appro-priate layout from the </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drop down</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 menu </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240"/>
              </a:spcAft>
              <a:defRPr/>
            </a:pPr>
            <a:endParaRPr lang="en-GB" sz="900" noProof="1">
              <a:solidFill>
                <a:schemeClr val="tx1"/>
              </a:solidFill>
              <a:latin typeface="Arial" panose="020B0604020202020204" pitchFamily="34" charset="0"/>
              <a:cs typeface="Arial" panose="020B0604020202020204" pitchFamily="34" charset="0"/>
            </a:endParaRPr>
          </a:p>
        </p:txBody>
      </p:sp>
      <p:sp>
        <p:nvSpPr>
          <p:cNvPr id="21" name="Text Box 3"/>
          <p:cNvSpPr txBox="1">
            <a:spLocks noChangeArrowheads="1"/>
          </p:cNvSpPr>
          <p:nvPr userDrawn="1"/>
        </p:nvSpPr>
        <p:spPr bwMode="auto">
          <a:xfrm>
            <a:off x="3906078" y="1814739"/>
            <a:ext cx="2317133" cy="475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Insert picture</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On slides with pictureplaceholder,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click on the icon and choose </a:t>
            </a:r>
            <a:r>
              <a:rPr lang="en-GB" altLang="da-DK" sz="900" b="1" noProof="1">
                <a:solidFill>
                  <a:schemeClr val="tx1"/>
                </a:solidFill>
                <a:latin typeface="Arial" panose="020B0604020202020204" pitchFamily="34" charset="0"/>
                <a:cs typeface="Arial" panose="020B0604020202020204" pitchFamily="34" charset="0"/>
              </a:rPr>
              <a:t>Insert</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Change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Crop</a:t>
            </a:r>
            <a:r>
              <a:rPr lang="en-GB" altLang="da-DK" sz="900" b="0" noProof="1">
                <a:solidFill>
                  <a:schemeClr val="tx1"/>
                </a:solidFill>
                <a:latin typeface="Arial" panose="020B0604020202020204" pitchFamily="34" charset="0"/>
                <a:cs typeface="Arial" panose="020B0604020202020204" pitchFamily="34" charset="0"/>
              </a:rPr>
              <a:t> to change size or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If you want to scale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hold </a:t>
            </a:r>
            <a:r>
              <a:rPr lang="en-GB" altLang="da-DK" sz="900" b="1" noProof="1">
                <a:solidFill>
                  <a:schemeClr val="tx1"/>
                </a:solidFill>
                <a:latin typeface="Arial" panose="020B0604020202020204" pitchFamily="34" charset="0"/>
                <a:cs typeface="Arial" panose="020B0604020202020204" pitchFamily="34" charset="0"/>
              </a:rPr>
              <a:t>SHIFT</a:t>
            </a:r>
            <a:r>
              <a:rPr lang="en-GB" altLang="da-DK" sz="900" b="0" noProof="1">
                <a:solidFill>
                  <a:schemeClr val="tx1"/>
                </a:solidFill>
                <a:latin typeface="Arial" panose="020B0604020202020204" pitchFamily="34" charset="0"/>
                <a:cs typeface="Arial" panose="020B0604020202020204" pitchFamily="34" charset="0"/>
              </a:rPr>
              <a:t>-key down while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dragging the corners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t>
            </a:r>
            <a:r>
              <a:rPr lang="en-GB" altLang="da-DK" sz="900" b="0" noProof="1">
                <a:solidFill>
                  <a:schemeClr val="tx1"/>
                </a:solidFill>
                <a:latin typeface="Arial" panose="020B0604020202020204" pitchFamily="34" charset="0"/>
                <a:cs typeface="Arial" panose="020B0604020202020204" pitchFamily="34" charset="0"/>
              </a:rPr>
              <a:t>If you delete the picture and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insert a new one, the picture may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lie in front of the text or graphic.</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this happens, select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right-click and choose </a:t>
            </a:r>
            <a:r>
              <a:rPr lang="en-GB" altLang="da-DK" sz="900" b="1" noProof="1">
                <a:solidFill>
                  <a:schemeClr val="tx1"/>
                </a:solidFill>
                <a:latin typeface="Arial" panose="020B0604020202020204" pitchFamily="34" charset="0"/>
                <a:cs typeface="Arial" panose="020B0604020202020204" pitchFamily="34" charset="0"/>
              </a:rPr>
              <a:t>Send to Back</a:t>
            </a:r>
          </a:p>
          <a:p>
            <a:pPr fontAlgn="auto">
              <a:spcBef>
                <a:spcPts val="600"/>
              </a:spcBef>
              <a:spcAft>
                <a:spcPts val="300"/>
              </a:spcAft>
              <a:buFont typeface="+mj-lt"/>
              <a:buNone/>
              <a:defRPr/>
            </a:pPr>
            <a:r>
              <a:rPr lang="en-GB" sz="1000" b="1" noProof="1">
                <a:solidFill>
                  <a:schemeClr val="tx1"/>
                </a:solidFill>
                <a:latin typeface="Arial" panose="020B0604020202020204" pitchFamily="34" charset="0"/>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1.</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strike="sngStrike" noProof="1">
              <a:solidFill>
                <a:schemeClr val="tx1"/>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2.</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baseline="0" noProof="1">
                <a:solidFill>
                  <a:schemeClr val="tx1"/>
                </a:solidFill>
                <a:latin typeface="Arial" panose="020B0604020202020204" pitchFamily="34" charset="0"/>
                <a:cs typeface="Arial" panose="020B0604020202020204" pitchFamily="34" charset="0"/>
              </a:rPr>
              <a:t>Reset </a:t>
            </a:r>
            <a:r>
              <a:rPr lang="en-GB" altLang="da-DK" sz="900" noProof="1">
                <a:solidFill>
                  <a:schemeClr val="tx1"/>
                </a:solidFill>
                <a:latin typeface="Arial" panose="020B0604020202020204" pitchFamily="34" charset="0"/>
                <a:cs typeface="Arial" panose="020B0604020202020204" pitchFamily="34" charset="0"/>
              </a:rPr>
              <a:t>menu to reset </a:t>
            </a:r>
            <a:br>
              <a:rPr lang="en-GB" altLang="da-DK" sz="900" noProof="1">
                <a:solidFill>
                  <a:schemeClr val="tx1"/>
                </a:solidFill>
                <a:latin typeface="Arial" panose="020B0604020202020204" pitchFamily="34" charset="0"/>
                <a:cs typeface="Arial" panose="020B0604020202020204" pitchFamily="34" charset="0"/>
              </a:rPr>
            </a:br>
            <a:r>
              <a:rPr lang="en-GB" altLang="da-DK" sz="900" noProof="1">
                <a:solidFill>
                  <a:schemeClr val="tx1"/>
                </a:solidFill>
                <a:latin typeface="Arial" panose="020B0604020202020204" pitchFamily="34" charset="0"/>
                <a:cs typeface="Arial" panose="020B0604020202020204" pitchFamily="34" charset="0"/>
              </a:rPr>
              <a:t>position, size</a:t>
            </a:r>
            <a:r>
              <a:rPr lang="en-GB" altLang="da-DK" sz="900" baseline="0" noProof="1">
                <a:solidFill>
                  <a:schemeClr val="tx1"/>
                </a:solidFill>
                <a:latin typeface="Arial" panose="020B0604020202020204" pitchFamily="34" charset="0"/>
                <a:cs typeface="Arial" panose="020B0604020202020204" pitchFamily="34" charset="0"/>
              </a:rPr>
              <a:t> and formatting of the slide placeholders to their default settings</a:t>
            </a:r>
          </a:p>
          <a:p>
            <a:pPr marL="0" marR="0" indent="0" algn="l" defTabSz="914400" rtl="0" eaLnBrk="1" fontAlgn="auto" latinLnBrk="0" hangingPunct="1">
              <a:lnSpc>
                <a:spcPct val="100000"/>
              </a:lnSpc>
              <a:spcBef>
                <a:spcPts val="1000"/>
              </a:spcBef>
              <a:spcAft>
                <a:spcPts val="300"/>
              </a:spcAft>
              <a:buClrTx/>
              <a:buSzTx/>
              <a:buFontTx/>
              <a:buNone/>
              <a:tabLst/>
              <a:defRPr/>
            </a:pPr>
            <a:r>
              <a:rPr lang="en-GB" sz="1000" b="1" noProof="1">
                <a:solidFill>
                  <a:schemeClr val="tx1"/>
                </a:solidFill>
                <a:latin typeface="Arial" panose="020B0604020202020204" pitchFamily="34" charset="0"/>
                <a:cs typeface="Arial" panose="020B0604020202020204" pitchFamily="34" charset="0"/>
              </a:rPr>
              <a:t>Guides </a:t>
            </a:r>
            <a:r>
              <a:rPr lang="en-GB" sz="1000" b="0" noProof="1">
                <a:solidFill>
                  <a:schemeClr val="tx1"/>
                </a:solidFill>
                <a:latin typeface="Arial" panose="020B0604020202020204" pitchFamily="34" charset="0"/>
                <a:cs typeface="Arial" panose="020B0604020202020204" pitchFamily="34" charset="0"/>
              </a:rPr>
              <a:t>(</a:t>
            </a:r>
            <a:r>
              <a:rPr lang="en-GB" altLang="da-DK" sz="1000" b="0" noProof="1">
                <a:solidFill>
                  <a:schemeClr val="tx1"/>
                </a:solidFill>
                <a:latin typeface="Arial" panose="020B0604020202020204" pitchFamily="34" charset="0"/>
                <a:cs typeface="Arial" panose="020B0604020202020204" pitchFamily="34" charset="0"/>
              </a:rPr>
              <a:t>To view drawing guides)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tick mark 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a:t>
            </a:r>
            <a:r>
              <a:rPr lang="en-GB" altLang="da-DK" sz="900" b="0" baseline="0" noProof="1">
                <a:solidFill>
                  <a:schemeClr val="tx1"/>
                </a:solidFill>
                <a:latin typeface="Arial" panose="020B0604020202020204" pitchFamily="34" charset="0"/>
                <a:cs typeface="Arial" panose="020B0604020202020204" pitchFamily="34" charset="0"/>
              </a:rPr>
              <a:t> </a:t>
            </a:r>
            <a:r>
              <a:rPr lang="en-GB" altLang="da-DK" sz="900" b="0" noProof="1">
                <a:solidFill>
                  <a:schemeClr val="tx1"/>
                </a:solidFill>
                <a:latin typeface="Arial" panose="020B0604020202020204" pitchFamily="34" charset="0"/>
                <a:cs typeface="Arial" panose="020B0604020202020204" pitchFamily="34" charset="0"/>
              </a:rPr>
              <a:t>viewing of guides</a:t>
            </a:r>
          </a:p>
          <a:p>
            <a:pPr marL="0" marR="0" indent="0" algn="l" defTabSz="914400" rtl="0" eaLnBrk="1" fontAlgn="auto" latinLnBrk="0" hangingPunct="1">
              <a:lnSpc>
                <a:spcPct val="100000"/>
              </a:lnSpc>
              <a:spcBef>
                <a:spcPts val="0"/>
              </a:spcBef>
              <a:spcAft>
                <a:spcPts val="600"/>
              </a:spcAft>
              <a:buClrTx/>
              <a:buSzTx/>
              <a:buFont typeface="+mj-lt"/>
              <a:buNone/>
              <a:tabLst/>
              <a:defRPr/>
            </a:pPr>
            <a:endParaRPr lang="en-GB" altLang="da-DK" sz="90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endParaRPr lang="en-GB" altLang="da-DK" sz="900" b="1" noProof="1">
              <a:solidFill>
                <a:schemeClr val="tx1"/>
              </a:solidFill>
              <a:latin typeface="Arial" panose="020B0604020202020204" pitchFamily="34" charset="0"/>
              <a:cs typeface="Arial" panose="020B0604020202020204" pitchFamily="34" charset="0"/>
            </a:endParaRPr>
          </a:p>
        </p:txBody>
      </p:sp>
      <p:sp>
        <p:nvSpPr>
          <p:cNvPr id="25" name="Text Box 4"/>
          <p:cNvSpPr txBox="1">
            <a:spLocks noChangeArrowheads="1"/>
          </p:cNvSpPr>
          <p:nvPr userDrawn="1"/>
        </p:nvSpPr>
        <p:spPr bwMode="auto">
          <a:xfrm>
            <a:off x="6657295" y="1815926"/>
            <a:ext cx="2286613" cy="2652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Change slide number, date </a:t>
            </a:r>
            <a:br>
              <a:rPr lang="en-GB" sz="1000" b="1" noProof="1">
                <a:solidFill>
                  <a:schemeClr val="tx1"/>
                </a:solidFill>
                <a:latin typeface="Arial" panose="020B0604020202020204" pitchFamily="34" charset="0"/>
                <a:cs typeface="Arial" panose="020B0604020202020204" pitchFamily="34" charset="0"/>
              </a:rPr>
            </a:br>
            <a:r>
              <a:rPr lang="en-GB" sz="1000" b="1" noProof="1">
                <a:solidFill>
                  <a:schemeClr val="tx1"/>
                </a:solidFill>
                <a:latin typeface="Arial" panose="020B0604020202020204" pitchFamily="34" charset="0"/>
                <a:cs typeface="Arial" panose="020B0604020202020204" pitchFamily="34" charset="0"/>
              </a:rPr>
              <a:t>and footer</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Do this at the very end, so you get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all the corrections on all slides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Insert </a:t>
            </a:r>
            <a:r>
              <a:rPr lang="en-GB" altLang="da-DK" sz="900" b="0" noProof="1">
                <a:solidFill>
                  <a:schemeClr val="tx1"/>
                </a:solidFill>
                <a:latin typeface="Arial" panose="020B0604020202020204" pitchFamily="34" charset="0"/>
                <a:cs typeface="Arial" panose="020B0604020202020204" pitchFamily="34" charset="0"/>
              </a:rPr>
              <a:t>tab</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Click on </a:t>
            </a:r>
            <a:r>
              <a:rPr lang="en-GB" altLang="da-DK" sz="900" b="1" noProof="1">
                <a:solidFill>
                  <a:schemeClr val="tx1"/>
                </a:solidFill>
                <a:latin typeface="Arial" panose="020B0604020202020204" pitchFamily="34" charset="0"/>
                <a:cs typeface="Arial" panose="020B0604020202020204" pitchFamily="34" charset="0"/>
              </a:rPr>
              <a:t>Header and Footer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(write the desired text)</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Apply to All </a:t>
            </a:r>
            <a:r>
              <a:rPr lang="en-GB" altLang="da-DK" sz="900" b="0" noProof="1">
                <a:solidFill>
                  <a:schemeClr val="tx1"/>
                </a:solidFill>
                <a:latin typeface="Arial" panose="020B0604020202020204" pitchFamily="34" charset="0"/>
                <a:cs typeface="Arial" panose="020B0604020202020204" pitchFamily="34" charset="0"/>
              </a:rPr>
              <a:t>or </a:t>
            </a:r>
            <a:r>
              <a:rPr lang="en-GB" altLang="da-DK" sz="900" b="1" noProof="1">
                <a:solidFill>
                  <a:schemeClr val="tx1"/>
                </a:solidFill>
                <a:latin typeface="Arial" panose="020B0604020202020204" pitchFamily="34" charset="0"/>
                <a:cs typeface="Arial" panose="020B0604020202020204" pitchFamily="34" charset="0"/>
              </a:rPr>
              <a:t>Apply</a:t>
            </a:r>
            <a:r>
              <a:rPr lang="en-GB" altLang="da-DK" sz="900" b="0" noProof="1">
                <a:solidFill>
                  <a:schemeClr val="tx1"/>
                </a:solidFill>
                <a:latin typeface="Arial" panose="020B0604020202020204" pitchFamily="34" charset="0"/>
                <a:cs typeface="Arial" panose="020B0604020202020204" pitchFamily="34" charset="0"/>
              </a:rPr>
              <a: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only used on one slide</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Guides</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To view drawing guides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tick mark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viewing of guides</a:t>
            </a:r>
          </a:p>
        </p:txBody>
      </p:sp>
      <p:pic>
        <p:nvPicPr>
          <p:cNvPr id="28" name="1 Increase decrease"/>
          <p:cNvPicPr>
            <a:picLocks noChangeAspect="1"/>
          </p:cNvPicPr>
          <p:nvPr userDrawn="1"/>
        </p:nvPicPr>
        <p:blipFill>
          <a:blip r:embed="rId3"/>
          <a:stretch>
            <a:fillRect/>
          </a:stretch>
        </p:blipFill>
        <p:spPr>
          <a:xfrm>
            <a:off x="2915205" y="2748751"/>
            <a:ext cx="549328" cy="285228"/>
          </a:xfrm>
          <a:prstGeom prst="rect">
            <a:avLst/>
          </a:prstGeom>
        </p:spPr>
      </p:pic>
      <p:pic>
        <p:nvPicPr>
          <p:cNvPr id="13" name="2 New picture"/>
          <p:cNvPicPr>
            <a:picLocks noChangeAspect="1"/>
          </p:cNvPicPr>
          <p:nvPr userDrawn="1"/>
        </p:nvPicPr>
        <p:blipFill>
          <a:blip r:embed="rId4"/>
          <a:stretch>
            <a:fillRect/>
          </a:stretch>
        </p:blipFill>
        <p:spPr>
          <a:xfrm>
            <a:off x="2948599" y="3410215"/>
            <a:ext cx="324764" cy="578237"/>
          </a:xfrm>
          <a:prstGeom prst="rect">
            <a:avLst/>
          </a:prstGeom>
        </p:spPr>
      </p:pic>
      <p:pic>
        <p:nvPicPr>
          <p:cNvPr id="16" name="3 Layout"/>
          <p:cNvPicPr>
            <a:picLocks noChangeAspect="1"/>
          </p:cNvPicPr>
          <p:nvPr userDrawn="1"/>
        </p:nvPicPr>
        <p:blipFill rotWithShape="1">
          <a:blip r:embed="rId5"/>
          <a:srcRect l="36944" r="2272" b="69429"/>
          <a:stretch/>
        </p:blipFill>
        <p:spPr>
          <a:xfrm>
            <a:off x="2944589" y="4079819"/>
            <a:ext cx="593368" cy="192211"/>
          </a:xfrm>
          <a:prstGeom prst="rect">
            <a:avLst/>
          </a:prstGeom>
        </p:spPr>
      </p:pic>
      <p:pic>
        <p:nvPicPr>
          <p:cNvPr id="5" name="5 Insert picture"/>
          <p:cNvPicPr>
            <a:picLocks noChangeAspect="1"/>
          </p:cNvPicPr>
          <p:nvPr userDrawn="1"/>
        </p:nvPicPr>
        <p:blipFill>
          <a:blip r:embed="rId6"/>
          <a:stretch>
            <a:fillRect/>
          </a:stretch>
        </p:blipFill>
        <p:spPr>
          <a:xfrm>
            <a:off x="5860428" y="2056037"/>
            <a:ext cx="262151" cy="256054"/>
          </a:xfrm>
          <a:prstGeom prst="rect">
            <a:avLst/>
          </a:prstGeom>
        </p:spPr>
      </p:pic>
      <p:pic>
        <p:nvPicPr>
          <p:cNvPr id="23" name="6 Crop"/>
          <p:cNvPicPr>
            <a:picLocks noChangeAspect="1"/>
          </p:cNvPicPr>
          <p:nvPr userDrawn="1"/>
        </p:nvPicPr>
        <p:blipFill>
          <a:blip r:embed="rId7"/>
          <a:stretch>
            <a:fillRect/>
          </a:stretch>
        </p:blipFill>
        <p:spPr>
          <a:xfrm>
            <a:off x="5841060" y="2729359"/>
            <a:ext cx="337400" cy="321707"/>
          </a:xfrm>
          <a:prstGeom prst="rect">
            <a:avLst/>
          </a:prstGeom>
        </p:spPr>
      </p:pic>
      <p:pic>
        <p:nvPicPr>
          <p:cNvPr id="2" name="7 Scale picture"/>
          <p:cNvPicPr>
            <a:picLocks noChangeAspect="1"/>
          </p:cNvPicPr>
          <p:nvPr userDrawn="1"/>
        </p:nvPicPr>
        <p:blipFill>
          <a:blip r:embed="rId8"/>
          <a:stretch>
            <a:fillRect/>
          </a:stretch>
        </p:blipFill>
        <p:spPr>
          <a:xfrm>
            <a:off x="5828704" y="3223349"/>
            <a:ext cx="359695" cy="335309"/>
          </a:xfrm>
          <a:prstGeom prst="rect">
            <a:avLst/>
          </a:prstGeom>
        </p:spPr>
      </p:pic>
    </p:spTree>
    <p:extLst>
      <p:ext uri="{BB962C8B-B14F-4D97-AF65-F5344CB8AC3E}">
        <p14:creationId xmlns:p14="http://schemas.microsoft.com/office/powerpoint/2010/main" val="16610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179388"/>
            <a:ext cx="11829600" cy="6497637"/>
          </a:xfrm>
          <a:blipFill>
            <a:blip r:embed="rId2"/>
            <a:stretch>
              <a:fillRect/>
            </a:stretch>
          </a:blipFill>
        </p:spPr>
        <p:txBody>
          <a:bodyPr/>
          <a:lstStyle>
            <a:lvl1pPr marL="0" indent="0" algn="ctr">
              <a:buNone/>
              <a:defRPr baseline="0">
                <a:solidFill>
                  <a:schemeClr val="bg1"/>
                </a:solidFill>
              </a:defRPr>
            </a:lvl1pPr>
          </a:lstStyle>
          <a:p>
            <a:r>
              <a:rPr lang="en-GB" dirty="0"/>
              <a:t>Click here, click Insert-tab, click Picture-button to browse for a picture</a:t>
            </a:r>
          </a:p>
        </p:txBody>
      </p:sp>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96993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background">
    <p:spTree>
      <p:nvGrpSpPr>
        <p:cNvPr id="1" name=""/>
        <p:cNvGrpSpPr/>
        <p:nvPr/>
      </p:nvGrpSpPr>
      <p:grpSpPr>
        <a:xfrm>
          <a:off x="0" y="0"/>
          <a:ext cx="0" cy="0"/>
          <a:chOff x="0" y="0"/>
          <a:chExt cx="0" cy="0"/>
        </a:xfrm>
      </p:grpSpPr>
      <p:pic>
        <p:nvPicPr>
          <p:cNvPr id="7"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40812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5" name="Background"/>
          <p:cNvSpPr/>
          <p:nvPr userDrawn="1"/>
        </p:nvSpPr>
        <p:spPr>
          <a:xfrm>
            <a:off x="179388" y="1264809"/>
            <a:ext cx="11829600" cy="5412215"/>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3" name="Date_DateCustomA"/>
          <p:cNvSpPr>
            <a:spLocks noGrp="1"/>
          </p:cNvSpPr>
          <p:nvPr>
            <p:ph type="dt" sz="half" idx="10"/>
          </p:nvPr>
        </p:nvSpPr>
        <p:spPr>
          <a:xfrm>
            <a:off x="0" y="6912000"/>
            <a:ext cx="0" cy="0"/>
          </a:xfrm>
        </p:spPr>
        <p:txBody>
          <a:bodyPr/>
          <a:lstStyle>
            <a:lvl1pPr>
              <a:defRPr sz="100">
                <a:noFill/>
              </a:defRPr>
            </a:lvl1pPr>
          </a:lstStyle>
          <a:p>
            <a:endParaRPr lang="en-GB" dirty="0"/>
          </a:p>
        </p:txBody>
      </p:sp>
      <p:sp>
        <p:nvSpPr>
          <p:cNvPr id="4" name="FLD_PresentationTitle"/>
          <p:cNvSpPr>
            <a:spLocks noGrp="1"/>
          </p:cNvSpPr>
          <p:nvPr>
            <p:ph type="ftr" sz="quarter" idx="11"/>
          </p:nvPr>
        </p:nvSpPr>
        <p:spPr>
          <a:xfrm>
            <a:off x="0" y="6912000"/>
            <a:ext cx="0" cy="0"/>
          </a:xfrm>
        </p:spPr>
        <p:txBody>
          <a:bodyPr/>
          <a:lstStyle>
            <a:lvl1pPr>
              <a:defRPr sz="100">
                <a:noFill/>
              </a:defRPr>
            </a:lvl1pPr>
          </a:lstStyle>
          <a:p>
            <a:endParaRPr lang="en-GB" dirty="0"/>
          </a:p>
        </p:txBody>
      </p:sp>
      <p:sp>
        <p:nvSpPr>
          <p:cNvPr id="5" name="Slide Number Placeholder 4"/>
          <p:cNvSpPr>
            <a:spLocks noGrp="1"/>
          </p:cNvSpPr>
          <p:nvPr>
            <p:ph type="sldNum" sz="quarter" idx="12"/>
          </p:nvPr>
        </p:nvSpPr>
        <p:spPr>
          <a:xfrm>
            <a:off x="0" y="6912000"/>
            <a:ext cx="0" cy="0"/>
          </a:xfrm>
        </p:spPr>
        <p:txBody>
          <a:bodyPr/>
          <a:lstStyle>
            <a:lvl1pPr>
              <a:defRPr sz="100">
                <a:noFill/>
              </a:defRPr>
            </a:lvl1pPr>
          </a:lstStyle>
          <a:p>
            <a:fld id="{24C8C45C-947F-4981-8B3F-4F32E973C901}" type="slidenum">
              <a:rPr lang="en-GB" smtClean="0"/>
              <a:pPr/>
              <a:t>‹#›</a:t>
            </a:fld>
            <a:endParaRPr lang="en-GB" dirty="0"/>
          </a:p>
        </p:txBody>
      </p:sp>
      <p:sp>
        <p:nvSpPr>
          <p:cNvPr id="16" name="Title 1"/>
          <p:cNvSpPr>
            <a:spLocks noGrp="1"/>
          </p:cNvSpPr>
          <p:nvPr>
            <p:ph type="title" hasCustomPrompt="1"/>
          </p:nvPr>
        </p:nvSpPr>
        <p:spPr>
          <a:xfrm>
            <a:off x="790575" y="481665"/>
            <a:ext cx="10614026" cy="783144"/>
          </a:xfrm>
        </p:spPr>
        <p:txBody>
          <a:bodyPr/>
          <a:lstStyle>
            <a:lvl1pPr>
              <a:defRPr/>
            </a:lvl1pPr>
          </a:lstStyle>
          <a:p>
            <a:r>
              <a:rPr lang="en-GB" dirty="0"/>
              <a:t>Click to add Agenda heading</a:t>
            </a:r>
          </a:p>
        </p:txBody>
      </p:sp>
      <p:sp>
        <p:nvSpPr>
          <p:cNvPr id="10" name="Text Placeholder 2"/>
          <p:cNvSpPr>
            <a:spLocks noGrp="1"/>
          </p:cNvSpPr>
          <p:nvPr>
            <p:ph type="body" sz="quarter" idx="13" hasCustomPrompt="1"/>
          </p:nvPr>
        </p:nvSpPr>
        <p:spPr>
          <a:xfrm>
            <a:off x="784225" y="1763713"/>
            <a:ext cx="10620375" cy="4175125"/>
          </a:xfrm>
        </p:spPr>
        <p:txBody>
          <a:bodyPr/>
          <a:lstStyle>
            <a:lvl1pPr marL="360000" indent="-360000">
              <a:spcBef>
                <a:spcPts val="600"/>
              </a:spcBef>
              <a:buClr>
                <a:schemeClr val="accent3"/>
              </a:buClr>
              <a:buFont typeface="Symbol" panose="05050102010706020507" pitchFamily="18" charset="2"/>
              <a:buChar char="·"/>
              <a:defRPr sz="2200"/>
            </a:lvl1pPr>
            <a:lvl2pPr marL="720000" indent="-360000">
              <a:spcBef>
                <a:spcPts val="600"/>
              </a:spcBef>
              <a:buClr>
                <a:schemeClr val="accent3"/>
              </a:buClr>
              <a:buSzPct val="95000"/>
              <a:buFont typeface="Arial" panose="020B0604020202020204" pitchFamily="34" charset="0"/>
              <a:buChar char="○"/>
              <a:defRPr sz="2200"/>
            </a:lvl2pPr>
            <a:lvl3pPr marL="1080000" indent="-360000">
              <a:spcBef>
                <a:spcPts val="600"/>
              </a:spcBef>
              <a:buClr>
                <a:schemeClr val="accent3"/>
              </a:buClr>
              <a:buFont typeface="Wingdings 2" panose="05020102010507070707" pitchFamily="18" charset="2"/>
              <a:buChar char="¡"/>
              <a:defRPr sz="2200"/>
            </a:lvl3pPr>
            <a:lvl4pPr marL="1080000" indent="-360000">
              <a:spcBef>
                <a:spcPts val="600"/>
              </a:spcBef>
              <a:buClr>
                <a:schemeClr val="accent3"/>
              </a:buClr>
              <a:buFont typeface="Wingdings 2" panose="05020102010507070707" pitchFamily="18" charset="2"/>
              <a:buChar char="¡"/>
              <a:defRPr sz="2200"/>
            </a:lvl4pPr>
            <a:lvl5pPr marL="1080000" indent="-360000">
              <a:spcBef>
                <a:spcPts val="600"/>
              </a:spcBef>
              <a:buClr>
                <a:schemeClr val="accent3"/>
              </a:buClr>
              <a:buFont typeface="Wingdings 2" panose="05020102010507070707" pitchFamily="18" charset="2"/>
              <a:buChar char="¡"/>
              <a:defRPr sz="2200"/>
            </a:lvl5pPr>
            <a:lvl6pPr marL="1080000" indent="-360000">
              <a:spcBef>
                <a:spcPts val="600"/>
              </a:spcBef>
              <a:buClr>
                <a:schemeClr val="accent3"/>
              </a:buClr>
              <a:buFont typeface="Wingdings 2" panose="05020102010507070707" pitchFamily="18" charset="2"/>
              <a:buChar char="¡"/>
              <a:defRPr sz="2200"/>
            </a:lvl6pPr>
            <a:lvl7pPr marL="1080000" indent="-360000">
              <a:spcBef>
                <a:spcPts val="600"/>
              </a:spcBef>
              <a:buClr>
                <a:schemeClr val="accent3"/>
              </a:buClr>
              <a:buFont typeface="Wingdings 2" panose="05020102010507070707" pitchFamily="18" charset="2"/>
              <a:buChar char="¡"/>
              <a:defRPr sz="2200"/>
            </a:lvl7pPr>
            <a:lvl8pPr marL="1080000" indent="-360000">
              <a:spcBef>
                <a:spcPts val="600"/>
              </a:spcBef>
              <a:buClr>
                <a:schemeClr val="accent3"/>
              </a:buClr>
              <a:buFont typeface="Wingdings 2" panose="05020102010507070707" pitchFamily="18" charset="2"/>
              <a:buChar char="¡"/>
              <a:defRPr sz="2200"/>
            </a:lvl8pPr>
            <a:lvl9pPr marL="1080000" indent="-360000">
              <a:spcBef>
                <a:spcPts val="600"/>
              </a:spcBef>
              <a:buClr>
                <a:schemeClr val="accent3"/>
              </a:buClr>
              <a:buFont typeface="Wingdings 2" panose="05020102010507070707" pitchFamily="18" charset="2"/>
              <a:buChar char="¡"/>
              <a:defRPr sz="2200"/>
            </a:lvl9pPr>
          </a:lstStyle>
          <a:p>
            <a:pPr lvl="0"/>
            <a:r>
              <a:rPr lang="en-GB" dirty="0"/>
              <a:t>Click to add text</a:t>
            </a:r>
          </a:p>
          <a:p>
            <a:pPr lvl="1"/>
            <a:r>
              <a:rPr lang="en-GB" dirty="0"/>
              <a:t>Second level</a:t>
            </a:r>
          </a:p>
          <a:p>
            <a:pPr lvl="2"/>
            <a:r>
              <a:rPr lang="en-GB" dirty="0"/>
              <a:t>Third level</a:t>
            </a:r>
          </a:p>
        </p:txBody>
      </p:sp>
    </p:spTree>
    <p:extLst>
      <p:ext uri="{BB962C8B-B14F-4D97-AF65-F5344CB8AC3E}">
        <p14:creationId xmlns:p14="http://schemas.microsoft.com/office/powerpoint/2010/main" val="2143760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ig message 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lvl1pPr>
          </a:lstStyle>
          <a:p>
            <a:r>
              <a:rPr lang="en-GB" dirty="0"/>
              <a:t>Click to add heading on one, two or three rows</a:t>
            </a:r>
          </a:p>
        </p:txBody>
      </p:sp>
      <p:sp>
        <p:nvSpPr>
          <p:cNvPr id="3" name="Subtitle 2"/>
          <p:cNvSpPr>
            <a:spLocks noGrp="1"/>
          </p:cNvSpPr>
          <p:nvPr>
            <p:ph type="subTitle" idx="1" hasCustomPrompt="1"/>
          </p:nvPr>
        </p:nvSpPr>
        <p:spPr>
          <a:xfrm>
            <a:off x="2619375" y="4325510"/>
            <a:ext cx="6948488" cy="813021"/>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6431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ig message I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tx1"/>
                </a:solidFill>
              </a:defRPr>
            </a:lvl1pPr>
          </a:lstStyle>
          <a:p>
            <a:r>
              <a:rPr lang="en-GB" dirty="0"/>
              <a:t>Click to add heading on one, two or three rows</a:t>
            </a:r>
          </a:p>
        </p:txBody>
      </p:sp>
      <p:sp>
        <p:nvSpPr>
          <p:cNvPr id="3" name="Subtitle 2"/>
          <p:cNvSpPr>
            <a:spLocks noGrp="1"/>
          </p:cNvSpPr>
          <p:nvPr>
            <p:ph type="subTitle" idx="1" hasCustomPrompt="1"/>
          </p:nvPr>
        </p:nvSpPr>
        <p:spPr>
          <a:xfrm>
            <a:off x="2619375" y="4327199"/>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52581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ig message III">
    <p:spTree>
      <p:nvGrpSpPr>
        <p:cNvPr id="1" name=""/>
        <p:cNvGrpSpPr/>
        <p:nvPr/>
      </p:nvGrpSpPr>
      <p:grpSpPr>
        <a:xfrm>
          <a:off x="0" y="0"/>
          <a:ext cx="0" cy="0"/>
          <a:chOff x="0" y="0"/>
          <a:chExt cx="0" cy="0"/>
        </a:xfrm>
      </p:grpSpPr>
      <p:pic>
        <p:nvPicPr>
          <p:cNvPr id="8"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bg1"/>
                </a:solidFill>
              </a:defRPr>
            </a:lvl1pPr>
          </a:lstStyle>
          <a:p>
            <a:r>
              <a:rPr lang="en-GB" dirty="0"/>
              <a:t>Click to add heading on one, two or three rows</a:t>
            </a:r>
          </a:p>
        </p:txBody>
      </p:sp>
      <p:sp>
        <p:nvSpPr>
          <p:cNvPr id="3" name="Subtitle 2"/>
          <p:cNvSpPr>
            <a:spLocks noGrp="1"/>
          </p:cNvSpPr>
          <p:nvPr>
            <p:ph type="subTitle" idx="1" hasCustomPrompt="1"/>
          </p:nvPr>
        </p:nvSpPr>
        <p:spPr>
          <a:xfrm>
            <a:off x="2619375" y="4327200"/>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78641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message IV">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3297237"/>
          </a:xfrm>
        </p:spPr>
        <p:txBody>
          <a:bodyPr anchor="t" anchorCtr="0"/>
          <a:lstStyle>
            <a:lvl1pPr algn="ctr">
              <a:lnSpc>
                <a:spcPct val="97000"/>
              </a:lnSpc>
              <a:defRPr sz="3600" baseline="0"/>
            </a:lvl1pPr>
          </a:lstStyle>
          <a:p>
            <a:r>
              <a:rPr lang="en-GB" dirty="0"/>
              <a:t>Click to add longer message in several lines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473431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6" name="Gradient_stripe"/>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7" y="6771600"/>
            <a:ext cx="12191966" cy="85436"/>
          </a:xfrm>
          <a:prstGeom prst="rect">
            <a:avLst/>
          </a:prstGeom>
        </p:spPr>
      </p:pic>
      <p:sp>
        <p:nvSpPr>
          <p:cNvPr id="2" name="Title Placeholder 1"/>
          <p:cNvSpPr>
            <a:spLocks noGrp="1"/>
          </p:cNvSpPr>
          <p:nvPr>
            <p:ph type="title"/>
          </p:nvPr>
        </p:nvSpPr>
        <p:spPr>
          <a:xfrm>
            <a:off x="784225" y="481665"/>
            <a:ext cx="9180574" cy="105224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784225" y="1763713"/>
            <a:ext cx="10620375" cy="4176000"/>
          </a:xfrm>
          <a:prstGeom prst="rect">
            <a:avLst/>
          </a:prstGeom>
        </p:spPr>
        <p:txBody>
          <a:bodyPr vert="horz" lIns="0" tIns="0" rIns="0" bIns="0" rtlCol="0">
            <a:noAutofit/>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4" name="Date_DateCustomA"/>
          <p:cNvSpPr>
            <a:spLocks noGrp="1"/>
          </p:cNvSpPr>
          <p:nvPr>
            <p:ph type="dt" sz="half" idx="2"/>
          </p:nvPr>
        </p:nvSpPr>
        <p:spPr>
          <a:xfrm>
            <a:off x="9568800" y="6351405"/>
            <a:ext cx="1835800" cy="242607"/>
          </a:xfrm>
          <a:prstGeom prst="rect">
            <a:avLst/>
          </a:prstGeom>
        </p:spPr>
        <p:txBody>
          <a:bodyPr vert="horz" lIns="0" tIns="0" rIns="0" bIns="0" rtlCol="0" anchor="t" anchorCtr="0"/>
          <a:lstStyle>
            <a:lvl1pPr algn="r">
              <a:defRPr sz="800">
                <a:solidFill>
                  <a:schemeClr val="tx2"/>
                </a:solidFill>
              </a:defRPr>
            </a:lvl1pPr>
          </a:lstStyle>
          <a:p>
            <a:endParaRPr lang="en-GB" dirty="0"/>
          </a:p>
        </p:txBody>
      </p:sp>
      <p:sp>
        <p:nvSpPr>
          <p:cNvPr id="5" name="FLD_PresentationTitle"/>
          <p:cNvSpPr>
            <a:spLocks noGrp="1"/>
          </p:cNvSpPr>
          <p:nvPr>
            <p:ph type="ftr" sz="quarter" idx="3"/>
          </p:nvPr>
        </p:nvSpPr>
        <p:spPr>
          <a:xfrm>
            <a:off x="4456800" y="6351405"/>
            <a:ext cx="5112000" cy="242418"/>
          </a:xfrm>
          <a:prstGeom prst="rect">
            <a:avLst/>
          </a:prstGeom>
        </p:spPr>
        <p:txBody>
          <a:bodyPr vert="horz" lIns="0" tIns="0" rIns="0" bIns="0" rtlCol="0" anchor="t" anchorCtr="0"/>
          <a:lstStyle>
            <a:lvl1pPr algn="l">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404600" y="6351405"/>
            <a:ext cx="477736" cy="242418"/>
          </a:xfrm>
          <a:prstGeom prst="rect">
            <a:avLst/>
          </a:prstGeom>
        </p:spPr>
        <p:txBody>
          <a:bodyPr vert="horz" lIns="0" tIns="0" rIns="0" bIns="0" rtlCol="0" anchor="t" anchorCtr="0"/>
          <a:lstStyle>
            <a:lvl1pPr algn="r">
              <a:defRPr sz="800">
                <a:solidFill>
                  <a:schemeClr val="tx2"/>
                </a:solidFill>
              </a:defRPr>
            </a:lvl1pPr>
          </a:lstStyle>
          <a:p>
            <a:fld id="{24C8C45C-947F-4981-8B3F-4F32E973C901}" type="slidenum">
              <a:rPr lang="en-GB" smtClean="0"/>
              <a:pPr/>
              <a:t>‹#›</a:t>
            </a:fld>
            <a:endParaRPr lang="en-GB" dirty="0"/>
          </a:p>
        </p:txBody>
      </p:sp>
      <p:grpSp>
        <p:nvGrpSpPr>
          <p:cNvPr id="16" name="Grid" hidden="1"/>
          <p:cNvGrpSpPr/>
          <p:nvPr/>
        </p:nvGrpSpPr>
        <p:grpSpPr>
          <a:xfrm>
            <a:off x="0" y="0"/>
            <a:ext cx="12192000" cy="6858427"/>
            <a:chOff x="0" y="0"/>
            <a:chExt cx="12192000" cy="6858427"/>
          </a:xfrm>
        </p:grpSpPr>
        <p:sp>
          <p:nvSpPr>
            <p:cNvPr id="8" name="Rectangle 7"/>
            <p:cNvSpPr/>
            <p:nvPr userDrawn="1"/>
          </p:nvSpPr>
          <p:spPr>
            <a:xfrm>
              <a:off x="0" y="0"/>
              <a:ext cx="180975" cy="180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9" name="Rectangle 8"/>
            <p:cNvSpPr/>
            <p:nvPr userDrawn="1"/>
          </p:nvSpPr>
          <p:spPr>
            <a:xfrm>
              <a:off x="12012000" y="6678612"/>
              <a:ext cx="180000" cy="179815"/>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0" name="Rectangle 9"/>
            <p:cNvSpPr/>
            <p:nvPr userDrawn="1"/>
          </p:nvSpPr>
          <p:spPr>
            <a:xfrm>
              <a:off x="784800" y="720000"/>
              <a:ext cx="1440000"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1" name="Rectangle 10"/>
            <p:cNvSpPr/>
            <p:nvPr userDrawn="1"/>
          </p:nvSpPr>
          <p:spPr>
            <a:xfrm>
              <a:off x="2620799" y="1835999"/>
              <a:ext cx="1441613" cy="4106013"/>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2" name="Rectangle 11"/>
            <p:cNvSpPr/>
            <p:nvPr userDrawn="1"/>
          </p:nvSpPr>
          <p:spPr>
            <a:xfrm>
              <a:off x="4456800" y="6191250"/>
              <a:ext cx="1440000" cy="18075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3" name="Rectangle 12"/>
            <p:cNvSpPr/>
            <p:nvPr userDrawn="1"/>
          </p:nvSpPr>
          <p:spPr>
            <a:xfrm>
              <a:off x="6292850" y="720000"/>
              <a:ext cx="1439863"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4" name="Rectangle 13"/>
            <p:cNvSpPr/>
            <p:nvPr userDrawn="1"/>
          </p:nvSpPr>
          <p:spPr>
            <a:xfrm>
              <a:off x="8129589" y="720000"/>
              <a:ext cx="1439212"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5" name="Rectangle 14"/>
            <p:cNvSpPr/>
            <p:nvPr userDrawn="1"/>
          </p:nvSpPr>
          <p:spPr>
            <a:xfrm>
              <a:off x="9964799" y="720000"/>
              <a:ext cx="1441389"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grpSp>
      <p:sp>
        <p:nvSpPr>
          <p:cNvPr id="19" name="textruta 11"/>
          <p:cNvSpPr txBox="1"/>
          <p:nvPr/>
        </p:nvSpPr>
        <p:spPr>
          <a:xfrm>
            <a:off x="784225" y="6349164"/>
            <a:ext cx="736954" cy="111600"/>
          </a:xfrm>
          <a:prstGeom prst="rect">
            <a:avLst/>
          </a:prstGeom>
          <a:noFill/>
        </p:spPr>
        <p:txBody>
          <a:bodyPr wrap="square" lIns="0" tIns="0" rIns="0" bIns="0" rtlCol="0">
            <a:noAutofit/>
          </a:bodyPr>
          <a:lstStyle/>
          <a:p>
            <a:r>
              <a:rPr lang="en-GB" sz="800" noProof="1">
                <a:solidFill>
                  <a:schemeClr val="tx2"/>
                </a:solidFill>
                <a:latin typeface="+mn-lt"/>
                <a:cs typeface="Arial" pitchFamily="34" charset="0"/>
              </a:rPr>
              <a:t>© Swedbank</a:t>
            </a:r>
          </a:p>
        </p:txBody>
      </p:sp>
      <p:grpSp>
        <p:nvGrpSpPr>
          <p:cNvPr id="23" name="SD_FLD_InformationClass"/>
          <p:cNvGrpSpPr/>
          <p:nvPr/>
        </p:nvGrpSpPr>
        <p:grpSpPr>
          <a:xfrm>
            <a:off x="1823967" y="6347757"/>
            <a:ext cx="779059" cy="247279"/>
            <a:chOff x="1232529" y="6495305"/>
            <a:chExt cx="779059" cy="247279"/>
          </a:xfrm>
        </p:grpSpPr>
        <p:sp>
          <p:nvSpPr>
            <p:cNvPr id="24" name="SD_FLD_ClassLevel" hidden="1"/>
            <p:cNvSpPr txBox="1"/>
            <p:nvPr/>
          </p:nvSpPr>
          <p:spPr>
            <a:xfrm>
              <a:off x="1232529" y="6619473"/>
              <a:ext cx="280526"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Public</a:t>
              </a:r>
            </a:p>
          </p:txBody>
        </p:sp>
        <p:sp>
          <p:nvSpPr>
            <p:cNvPr id="25" name="SD_LAN_InformationClass" hidden="1"/>
            <p:cNvSpPr txBox="1"/>
            <p:nvPr/>
          </p:nvSpPr>
          <p:spPr>
            <a:xfrm>
              <a:off x="1232529" y="6495305"/>
              <a:ext cx="779059"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Information</a:t>
              </a:r>
              <a:r>
                <a:rPr lang="en-GB" sz="800" baseline="0" dirty="0">
                  <a:solidFill>
                    <a:schemeClr val="tx2"/>
                  </a:solidFill>
                  <a:latin typeface="+mn-lt"/>
                  <a:cs typeface="Arial" pitchFamily="34" charset="0"/>
                </a:rPr>
                <a:t> c</a:t>
              </a:r>
              <a:r>
                <a:rPr lang="en-GB" sz="800" dirty="0">
                  <a:solidFill>
                    <a:schemeClr val="tx2"/>
                  </a:solidFill>
                  <a:latin typeface="+mn-lt"/>
                  <a:cs typeface="Arial" pitchFamily="34" charset="0"/>
                </a:rPr>
                <a:t>lass</a:t>
              </a:r>
            </a:p>
          </p:txBody>
        </p:sp>
      </p:grpSp>
      <p:grpSp>
        <p:nvGrpSpPr>
          <p:cNvPr id="21" name="SD_FLD_Confidentiality"/>
          <p:cNvGrpSpPr/>
          <p:nvPr/>
        </p:nvGrpSpPr>
        <p:grpSpPr>
          <a:xfrm>
            <a:off x="3054122" y="6348662"/>
            <a:ext cx="812723" cy="246374"/>
            <a:chOff x="1232529" y="6495305"/>
            <a:chExt cx="812723" cy="246374"/>
          </a:xfrm>
        </p:grpSpPr>
        <p:sp>
          <p:nvSpPr>
            <p:cNvPr id="22" name="SD_FLD_RestrictedAccessLabel" hidden="1"/>
            <p:cNvSpPr txBox="1"/>
            <p:nvPr/>
          </p:nvSpPr>
          <p:spPr>
            <a:xfrm>
              <a:off x="1232529" y="6618568"/>
              <a:ext cx="65" cy="123111"/>
            </a:xfrm>
            <a:prstGeom prst="rect">
              <a:avLst/>
            </a:prstGeom>
            <a:noFill/>
          </p:spPr>
          <p:txBody>
            <a:bodyPr wrap="none" lIns="0" tIns="0" rIns="0" bIns="0" rtlCol="0">
              <a:spAutoFit/>
            </a:bodyPr>
            <a:lstStyle/>
            <a:p>
              <a:endParaRPr lang="en-GB" sz="800" dirty="0">
                <a:solidFill>
                  <a:schemeClr val="tx2"/>
                </a:solidFill>
                <a:latin typeface="+mn-lt"/>
                <a:cs typeface="Arial" pitchFamily="34" charset="0"/>
              </a:endParaRPr>
            </a:p>
          </p:txBody>
        </p:sp>
        <p:sp>
          <p:nvSpPr>
            <p:cNvPr id="27" name="SD_LAN_RestrictedAccessLabel" hidden="1"/>
            <p:cNvSpPr txBox="1"/>
            <p:nvPr/>
          </p:nvSpPr>
          <p:spPr>
            <a:xfrm>
              <a:off x="1232529" y="6495305"/>
              <a:ext cx="812723"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Restricted access</a:t>
              </a:r>
            </a:p>
          </p:txBody>
        </p:sp>
      </p:gr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649" r:id="rId1"/>
    <p:sldLayoutId id="2147483724" r:id="rId2"/>
    <p:sldLayoutId id="2147483725" r:id="rId3"/>
    <p:sldLayoutId id="2147483726" r:id="rId4"/>
    <p:sldLayoutId id="2147483659" r:id="rId5"/>
    <p:sldLayoutId id="2147483740" r:id="rId6"/>
    <p:sldLayoutId id="2147483728" r:id="rId7"/>
    <p:sldLayoutId id="2147483729" r:id="rId8"/>
    <p:sldLayoutId id="2147483741" r:id="rId9"/>
    <p:sldLayoutId id="2147483721" r:id="rId10"/>
    <p:sldLayoutId id="2147483730" r:id="rId11"/>
    <p:sldLayoutId id="2147483743" r:id="rId12"/>
    <p:sldLayoutId id="2147483742" r:id="rId13"/>
    <p:sldLayoutId id="2147483652" r:id="rId14"/>
    <p:sldLayoutId id="2147483731" r:id="rId15"/>
    <p:sldLayoutId id="2147483735" r:id="rId16"/>
    <p:sldLayoutId id="2147483744" r:id="rId17"/>
    <p:sldLayoutId id="2147483747" r:id="rId18"/>
    <p:sldLayoutId id="2147483748" r:id="rId19"/>
    <p:sldLayoutId id="2147483733" r:id="rId20"/>
    <p:sldLayoutId id="2147483734" r:id="rId21"/>
    <p:sldLayoutId id="2147483745" r:id="rId22"/>
    <p:sldLayoutId id="2147483746" r:id="rId23"/>
    <p:sldLayoutId id="2147483732" r:id="rId24"/>
    <p:sldLayoutId id="2147483736" r:id="rId25"/>
    <p:sldLayoutId id="2147483660" r:id="rId26"/>
    <p:sldLayoutId id="2147483738" r:id="rId27"/>
    <p:sldLayoutId id="2147483739" r:id="rId28"/>
    <p:sldLayoutId id="2147483667" r:id="rId29"/>
  </p:sldLayoutIdLst>
  <p:hf hdr="0"/>
  <p:txStyles>
    <p:titleStyle>
      <a:lvl1pPr algn="l" defTabSz="914400" rtl="0" eaLnBrk="1" latinLnBrk="0" hangingPunct="1">
        <a:lnSpc>
          <a:spcPct val="97000"/>
        </a:lnSpc>
        <a:spcBef>
          <a:spcPct val="0"/>
        </a:spcBef>
        <a:buNone/>
        <a:defRPr sz="3600" kern="1200">
          <a:solidFill>
            <a:srgbClr val="F35B1C"/>
          </a:solidFill>
          <a:latin typeface="+mj-lt"/>
          <a:ea typeface="+mj-ea"/>
          <a:cs typeface="+mj-cs"/>
        </a:defRPr>
      </a:lvl1pPr>
    </p:titleStyle>
    <p:body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113" userDrawn="1">
          <p15:clr>
            <a:srgbClr val="F26B43"/>
          </p15:clr>
        </p15:guide>
        <p15:guide id="4" orient="horz" pos="113" userDrawn="1">
          <p15:clr>
            <a:srgbClr val="F26B43"/>
          </p15:clr>
        </p15:guide>
        <p15:guide id="5" pos="7566" userDrawn="1">
          <p15:clr>
            <a:srgbClr val="F26B43"/>
          </p15:clr>
        </p15:guide>
        <p15:guide id="6" orient="horz" pos="4206" userDrawn="1">
          <p15:clr>
            <a:srgbClr val="F26B43"/>
          </p15:clr>
        </p15:guide>
        <p15:guide id="7" pos="494" userDrawn="1">
          <p15:clr>
            <a:srgbClr val="F26B43"/>
          </p15:clr>
        </p15:guide>
        <p15:guide id="8" pos="1401" userDrawn="1">
          <p15:clr>
            <a:srgbClr val="F26B43"/>
          </p15:clr>
        </p15:guide>
        <p15:guide id="9" orient="horz" pos="453" userDrawn="1">
          <p15:clr>
            <a:srgbClr val="F26B43"/>
          </p15:clr>
        </p15:guide>
        <p15:guide id="10" orient="horz" pos="566" userDrawn="1">
          <p15:clr>
            <a:srgbClr val="F26B43"/>
          </p15:clr>
        </p15:guide>
        <p15:guide id="11" pos="1650" userDrawn="1">
          <p15:clr>
            <a:srgbClr val="F26B43"/>
          </p15:clr>
        </p15:guide>
        <p15:guide id="12" pos="2557" userDrawn="1">
          <p15:clr>
            <a:srgbClr val="F26B43"/>
          </p15:clr>
        </p15:guide>
        <p15:guide id="13" orient="horz" pos="1156" userDrawn="1">
          <p15:clr>
            <a:srgbClr val="F26B43"/>
          </p15:clr>
        </p15:guide>
        <p15:guide id="14" orient="horz" pos="3741" userDrawn="1">
          <p15:clr>
            <a:srgbClr val="F26B43"/>
          </p15:clr>
        </p15:guide>
        <p15:guide id="15" pos="2807" userDrawn="1">
          <p15:clr>
            <a:srgbClr val="F26B43"/>
          </p15:clr>
        </p15:guide>
        <p15:guide id="16" pos="3714" userDrawn="1">
          <p15:clr>
            <a:srgbClr val="F26B43"/>
          </p15:clr>
        </p15:guide>
        <p15:guide id="17" orient="horz" pos="3900" userDrawn="1">
          <p15:clr>
            <a:srgbClr val="F26B43"/>
          </p15:clr>
        </p15:guide>
        <p15:guide id="18" orient="horz" pos="4013" userDrawn="1">
          <p15:clr>
            <a:srgbClr val="F26B43"/>
          </p15:clr>
        </p15:guide>
        <p15:guide id="19" pos="3963" userDrawn="1">
          <p15:clr>
            <a:srgbClr val="F26B43"/>
          </p15:clr>
        </p15:guide>
        <p15:guide id="20" pos="4871" userDrawn="1">
          <p15:clr>
            <a:srgbClr val="F26B43"/>
          </p15:clr>
        </p15:guide>
        <p15:guide id="21" pos="5120" userDrawn="1">
          <p15:clr>
            <a:srgbClr val="F26B43"/>
          </p15:clr>
        </p15:guide>
        <p15:guide id="22" pos="6027" userDrawn="1">
          <p15:clr>
            <a:srgbClr val="F26B43"/>
          </p15:clr>
        </p15:guide>
        <p15:guide id="23" pos="6277" userDrawn="1">
          <p15:clr>
            <a:srgbClr val="F26B43"/>
          </p15:clr>
        </p15:guide>
        <p15:guide id="24" pos="7184" userDrawn="1">
          <p15:clr>
            <a:srgbClr val="F26B43"/>
          </p15:clr>
        </p15:guide>
        <p15:guide id="25" orient="horz" pos="11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git-scm.com/download/mac"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hyperlink" Target="http://git-scm.com/download/wi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p:sp>
      <p:sp>
        <p:nvSpPr>
          <p:cNvPr id="3" name="Title 2"/>
          <p:cNvSpPr>
            <a:spLocks noGrp="1"/>
          </p:cNvSpPr>
          <p:nvPr>
            <p:ph type="ctrTitle"/>
          </p:nvPr>
        </p:nvSpPr>
        <p:spPr/>
        <p:txBody>
          <a:bodyPr/>
          <a:lstStyle/>
          <a:p>
            <a:r>
              <a:rPr lang="en-US" dirty="0"/>
              <a:t>GIT basics</a:t>
            </a:r>
          </a:p>
        </p:txBody>
      </p:sp>
      <p:sp>
        <p:nvSpPr>
          <p:cNvPr id="9" name="Subtitle 8"/>
          <p:cNvSpPr>
            <a:spLocks noGrp="1"/>
          </p:cNvSpPr>
          <p:nvPr>
            <p:ph type="subTitle" idx="1"/>
          </p:nvPr>
        </p:nvSpPr>
        <p:spPr/>
        <p:txBody>
          <a:bodyPr/>
          <a:lstStyle/>
          <a:p>
            <a:pPr>
              <a:buNone/>
            </a:pPr>
            <a:r>
              <a:rPr lang="en-US" dirty="0"/>
              <a:t>Jurgis </a:t>
            </a:r>
            <a:r>
              <a:rPr lang="lt-LT" dirty="0"/>
              <a:t>Šidlauskas</a:t>
            </a:r>
            <a:r>
              <a:rPr lang="en-US" dirty="0"/>
              <a:t>, Software Engineer</a:t>
            </a:r>
          </a:p>
          <a:p>
            <a:pPr>
              <a:buNone/>
            </a:pPr>
            <a:r>
              <a:rPr lang="en-US" dirty="0"/>
              <a:t> </a:t>
            </a:r>
          </a:p>
        </p:txBody>
      </p:sp>
      <p:sp>
        <p:nvSpPr>
          <p:cNvPr id="4" name="Date_DateCustomA"/>
          <p:cNvSpPr>
            <a:spLocks noGrp="1"/>
          </p:cNvSpPr>
          <p:nvPr>
            <p:ph type="dt" sz="half" idx="10"/>
          </p:nvPr>
        </p:nvSpPr>
        <p:spPr/>
        <p:txBody>
          <a:bodyPr/>
          <a:lstStyle/>
          <a:p>
            <a:endParaRPr lang="en-GB" dirty="0"/>
          </a:p>
        </p:txBody>
      </p:sp>
      <p:sp>
        <p:nvSpPr>
          <p:cNvPr id="5" name="FLD_PresentationTitle"/>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1</a:t>
            </a:fld>
            <a:endParaRPr lang="en-GB" dirty="0"/>
          </a:p>
        </p:txBody>
      </p:sp>
    </p:spTree>
    <p:extLst>
      <p:ext uri="{BB962C8B-B14F-4D97-AF65-F5344CB8AC3E}">
        <p14:creationId xmlns:p14="http://schemas.microsoft.com/office/powerpoint/2010/main" val="89144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lt-LT" dirty="0"/>
              <a:t>1</a:t>
            </a:r>
            <a:r>
              <a:rPr lang="en-US" dirty="0"/>
              <a:t>.1</a:t>
            </a:r>
            <a:r>
              <a:rPr lang="lt-LT" dirty="0"/>
              <a:t>. </a:t>
            </a:r>
            <a:r>
              <a:rPr lang="en-US" dirty="0"/>
              <a:t>Remote</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10</a:t>
            </a:fld>
            <a:endParaRPr lang="en-GB" dirty="0"/>
          </a:p>
        </p:txBody>
      </p:sp>
    </p:spTree>
    <p:extLst>
      <p:ext uri="{BB962C8B-B14F-4D97-AF65-F5344CB8AC3E}">
        <p14:creationId xmlns:p14="http://schemas.microsoft.com/office/powerpoint/2010/main" val="2955926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Changes</a:t>
            </a:r>
          </a:p>
        </p:txBody>
      </p:sp>
      <p:sp>
        <p:nvSpPr>
          <p:cNvPr id="3" name="Content Placeholder 2"/>
          <p:cNvSpPr>
            <a:spLocks noGrp="1"/>
          </p:cNvSpPr>
          <p:nvPr>
            <p:ph idx="1"/>
          </p:nvPr>
        </p:nvSpPr>
        <p:spPr>
          <a:xfrm>
            <a:off x="809624" y="1533905"/>
            <a:ext cx="10621963" cy="4310303"/>
          </a:xfrm>
        </p:spPr>
        <p:txBody>
          <a:bodyPr/>
          <a:lstStyle/>
          <a:p>
            <a:pPr marL="0" indent="0">
              <a:buNone/>
            </a:pPr>
            <a:r>
              <a:rPr lang="en-US" sz="2800" b="1" dirty="0"/>
              <a:t>git remote add [remote-name] [</a:t>
            </a:r>
            <a:r>
              <a:rPr lang="en-US" sz="2800" b="1" dirty="0" err="1"/>
              <a:t>url</a:t>
            </a:r>
            <a:r>
              <a:rPr lang="en-US" sz="2800" b="1" dirty="0"/>
              <a:t>]</a:t>
            </a:r>
          </a:p>
          <a:p>
            <a:pPr lvl="1"/>
            <a:r>
              <a:rPr lang="en-US" sz="2400" dirty="0"/>
              <a:t> Add a new remote git repository as a </a:t>
            </a:r>
            <a:r>
              <a:rPr lang="en-US" sz="2400" dirty="0" err="1"/>
              <a:t>shortname</a:t>
            </a:r>
            <a:r>
              <a:rPr lang="en-US" sz="2400" dirty="0"/>
              <a:t> </a:t>
            </a:r>
          </a:p>
          <a:p>
            <a:pPr lvl="1"/>
            <a:endParaRPr lang="en-US" sz="2400" dirty="0"/>
          </a:p>
          <a:p>
            <a:pPr marL="0" indent="0">
              <a:buNone/>
            </a:pPr>
            <a:r>
              <a:rPr lang="fr-FR" sz="2800" b="1" dirty="0"/>
              <a:t>git </a:t>
            </a:r>
            <a:r>
              <a:rPr lang="fr-FR" sz="2800" b="1" dirty="0" err="1"/>
              <a:t>remote</a:t>
            </a:r>
            <a:r>
              <a:rPr lang="fr-FR" sz="2800" b="1" dirty="0"/>
              <a:t> -v</a:t>
            </a:r>
            <a:endParaRPr lang="en-US" sz="2800" b="1" dirty="0"/>
          </a:p>
          <a:p>
            <a:pPr lvl="1"/>
            <a:r>
              <a:rPr lang="en-US" sz="2400" dirty="0"/>
              <a:t> Lists all remote git repositories</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11</a:t>
            </a:fld>
            <a:endParaRPr lang="en-GB" noProof="0" dirty="0"/>
          </a:p>
        </p:txBody>
      </p:sp>
    </p:spTree>
    <p:extLst>
      <p:ext uri="{BB962C8B-B14F-4D97-AF65-F5344CB8AC3E}">
        <p14:creationId xmlns:p14="http://schemas.microsoft.com/office/powerpoint/2010/main" val="1932665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 Changes</a:t>
            </a:r>
          </a:p>
        </p:txBody>
      </p:sp>
      <p:sp>
        <p:nvSpPr>
          <p:cNvPr id="3" name="Content Placeholder 2"/>
          <p:cNvSpPr>
            <a:spLocks noGrp="1"/>
          </p:cNvSpPr>
          <p:nvPr>
            <p:ph idx="1"/>
          </p:nvPr>
        </p:nvSpPr>
        <p:spPr>
          <a:xfrm>
            <a:off x="809624" y="1533905"/>
            <a:ext cx="10367457" cy="4310303"/>
          </a:xfrm>
        </p:spPr>
        <p:txBody>
          <a:bodyPr/>
          <a:lstStyle/>
          <a:p>
            <a:pPr marL="0" indent="0">
              <a:buNone/>
            </a:pPr>
            <a:r>
              <a:rPr lang="en-US" sz="2800" b="1" dirty="0"/>
              <a:t>git push [alias] [branch]</a:t>
            </a:r>
          </a:p>
          <a:p>
            <a:pPr lvl="1"/>
            <a:r>
              <a:rPr lang="en-US" sz="2400" dirty="0"/>
              <a:t> Uploads all local branch commits to remote repo branch</a:t>
            </a:r>
          </a:p>
          <a:p>
            <a:pPr lvl="1"/>
            <a:endParaRPr lang="en-US" sz="2400" dirty="0"/>
          </a:p>
          <a:p>
            <a:pPr marL="0" indent="0">
              <a:buNone/>
            </a:pPr>
            <a:r>
              <a:rPr lang="en-US" sz="2800" b="1" dirty="0"/>
              <a:t>git push -u [alias] [branch]</a:t>
            </a:r>
          </a:p>
          <a:p>
            <a:pPr lvl="1"/>
            <a:r>
              <a:rPr lang="en-US" sz="2400" dirty="0"/>
              <a:t> Sets upstream and uploads all local branch commits to remote repo branch (used only first time pushing a new branch)</a:t>
            </a:r>
          </a:p>
          <a:p>
            <a:pPr lvl="1"/>
            <a:endParaRPr lang="en-US" sz="2400" dirty="0"/>
          </a:p>
          <a:p>
            <a:pPr marL="0" indent="0">
              <a:buNone/>
            </a:pPr>
            <a:r>
              <a:rPr lang="fr-FR" sz="2800" b="1" dirty="0"/>
              <a:t>git pull</a:t>
            </a:r>
            <a:endParaRPr lang="en-US" sz="2800" b="1" dirty="0"/>
          </a:p>
          <a:p>
            <a:pPr lvl="1"/>
            <a:r>
              <a:rPr lang="en-US" sz="2400" dirty="0"/>
              <a:t> Fetches and merges any commits from the tracking remote branch</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12</a:t>
            </a:fld>
            <a:endParaRPr lang="en-GB" noProof="0" dirty="0"/>
          </a:p>
        </p:txBody>
      </p:sp>
    </p:spTree>
    <p:extLst>
      <p:ext uri="{BB962C8B-B14F-4D97-AF65-F5344CB8AC3E}">
        <p14:creationId xmlns:p14="http://schemas.microsoft.com/office/powerpoint/2010/main" val="1697815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 Changes</a:t>
            </a:r>
          </a:p>
        </p:txBody>
      </p:sp>
      <p:sp>
        <p:nvSpPr>
          <p:cNvPr id="3" name="Content Placeholder 2"/>
          <p:cNvSpPr>
            <a:spLocks noGrp="1"/>
          </p:cNvSpPr>
          <p:nvPr>
            <p:ph idx="1"/>
          </p:nvPr>
        </p:nvSpPr>
        <p:spPr>
          <a:xfrm>
            <a:off x="809624" y="1533905"/>
            <a:ext cx="10367457" cy="4310303"/>
          </a:xfrm>
        </p:spPr>
        <p:txBody>
          <a:bodyPr/>
          <a:lstStyle/>
          <a:p>
            <a:pPr marL="0" indent="0">
              <a:buNone/>
            </a:pPr>
            <a:r>
              <a:rPr lang="fr-FR" sz="2800" b="1" dirty="0"/>
              <a:t>git </a:t>
            </a:r>
            <a:r>
              <a:rPr lang="fr-FR" sz="2800" b="1" dirty="0" err="1"/>
              <a:t>fetch</a:t>
            </a:r>
            <a:endParaRPr lang="en-US" sz="2800" b="1" dirty="0"/>
          </a:p>
          <a:p>
            <a:pPr lvl="1"/>
            <a:r>
              <a:rPr lang="en-US" sz="2400" dirty="0"/>
              <a:t> Fetch branches and/or tags (collectively, "refs") from one or more other repositories, along with the objects necessary to complete their histories</a:t>
            </a:r>
          </a:p>
          <a:p>
            <a:pPr marL="0" indent="0">
              <a:buNone/>
            </a:pPr>
            <a:endParaRPr lang="fr-FR" sz="2800" b="1" dirty="0"/>
          </a:p>
          <a:p>
            <a:pPr marL="0" indent="0">
              <a:buNone/>
            </a:pPr>
            <a:r>
              <a:rPr lang="fr-FR" sz="2800" b="1" dirty="0"/>
              <a:t>git pull</a:t>
            </a:r>
            <a:endParaRPr lang="en-US" sz="2800" b="1" dirty="0"/>
          </a:p>
          <a:p>
            <a:pPr lvl="1"/>
            <a:r>
              <a:rPr lang="en-US" sz="2400" dirty="0"/>
              <a:t> Fetches and merges any commits from the tracking remote branch</a:t>
            </a:r>
          </a:p>
          <a:p>
            <a:pPr marL="216000" lvl="1" indent="0">
              <a:buNone/>
            </a:pPr>
            <a:endParaRPr lang="en-US" sz="24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13</a:t>
            </a:fld>
            <a:endParaRPr lang="en-GB" noProof="0" dirty="0"/>
          </a:p>
        </p:txBody>
      </p:sp>
    </p:spTree>
    <p:extLst>
      <p:ext uri="{BB962C8B-B14F-4D97-AF65-F5344CB8AC3E}">
        <p14:creationId xmlns:p14="http://schemas.microsoft.com/office/powerpoint/2010/main" val="1354629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Practice</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14</a:t>
            </a:fld>
            <a:endParaRPr lang="en-GB" dirty="0"/>
          </a:p>
        </p:txBody>
      </p:sp>
    </p:spTree>
    <p:extLst>
      <p:ext uri="{BB962C8B-B14F-4D97-AF65-F5344CB8AC3E}">
        <p14:creationId xmlns:p14="http://schemas.microsoft.com/office/powerpoint/2010/main" val="3670352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GitHub account</a:t>
            </a:r>
            <a:endParaRPr lang="lt-LT" dirty="0"/>
          </a:p>
        </p:txBody>
      </p:sp>
      <p:sp>
        <p:nvSpPr>
          <p:cNvPr id="3" name="Content Placeholder 2"/>
          <p:cNvSpPr>
            <a:spLocks noGrp="1"/>
          </p:cNvSpPr>
          <p:nvPr>
            <p:ph idx="1"/>
          </p:nvPr>
        </p:nvSpPr>
        <p:spPr>
          <a:xfrm>
            <a:off x="809624" y="1533905"/>
            <a:ext cx="10621963" cy="4310304"/>
          </a:xfrm>
        </p:spPr>
        <p:txBody>
          <a:bodyPr/>
          <a:lstStyle/>
          <a:p>
            <a:r>
              <a:rPr lang="en-US" sz="3600" dirty="0">
                <a:hlinkClick r:id="rId3"/>
              </a:rPr>
              <a:t>www.github.com</a:t>
            </a:r>
            <a:endParaRPr lang="en-US" sz="3600" dirty="0"/>
          </a:p>
          <a:p>
            <a:pPr marL="0" indent="0">
              <a:buNone/>
            </a:pPr>
            <a:endParaRPr lang="en-US" sz="3600" dirty="0"/>
          </a:p>
          <a:p>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15</a:t>
            </a:fld>
            <a:endParaRPr lang="en-GB" noProof="0" dirty="0"/>
          </a:p>
        </p:txBody>
      </p:sp>
    </p:spTree>
    <p:extLst>
      <p:ext uri="{BB962C8B-B14F-4D97-AF65-F5344CB8AC3E}">
        <p14:creationId xmlns:p14="http://schemas.microsoft.com/office/powerpoint/2010/main" val="3101125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#2</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16</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809624"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Create a new repository in GitHub</a:t>
            </a:r>
          </a:p>
          <a:p>
            <a:r>
              <a:rPr lang="en-US" sz="3200" dirty="0"/>
              <a:t>Setup remote in your local git project</a:t>
            </a:r>
          </a:p>
          <a:p>
            <a:r>
              <a:rPr lang="en-US" sz="3200" dirty="0"/>
              <a:t>Push changes to GitHub</a:t>
            </a:r>
            <a:endParaRPr lang="lt-LT" sz="3200" dirty="0"/>
          </a:p>
        </p:txBody>
      </p:sp>
    </p:spTree>
    <p:extLst>
      <p:ext uri="{BB962C8B-B14F-4D97-AF65-F5344CB8AC3E}">
        <p14:creationId xmlns:p14="http://schemas.microsoft.com/office/powerpoint/2010/main" val="289100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2</a:t>
            </a:r>
            <a:r>
              <a:rPr lang="lt-LT" dirty="0"/>
              <a:t>. </a:t>
            </a:r>
            <a:r>
              <a:rPr lang="en-US" dirty="0"/>
              <a:t>Extra content</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17</a:t>
            </a:fld>
            <a:endParaRPr lang="en-GB" dirty="0"/>
          </a:p>
        </p:txBody>
      </p:sp>
    </p:spTree>
    <p:extLst>
      <p:ext uri="{BB962C8B-B14F-4D97-AF65-F5344CB8AC3E}">
        <p14:creationId xmlns:p14="http://schemas.microsoft.com/office/powerpoint/2010/main" val="1981243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workflow</a:t>
            </a:r>
            <a:endParaRPr lang="lt-LT" dirty="0">
              <a:solidFill>
                <a:srgbClr val="0070C0"/>
              </a:solidFill>
            </a:endParaRP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18</a:t>
            </a:fld>
            <a:endParaRPr lang="en-GB" noProof="0" dirty="0"/>
          </a:p>
        </p:txBody>
      </p:sp>
      <p:pic>
        <p:nvPicPr>
          <p:cNvPr id="20" name="Content Placeholder 19">
            <a:extLst>
              <a:ext uri="{FF2B5EF4-FFF2-40B4-BE49-F238E27FC236}">
                <a16:creationId xmlns:a16="http://schemas.microsoft.com/office/drawing/2014/main" id="{C909A682-DB9C-4955-AB5B-A1955A4359A9}"/>
              </a:ext>
            </a:extLst>
          </p:cNvPr>
          <p:cNvPicPr>
            <a:picLocks noGrp="1" noChangeAspect="1"/>
          </p:cNvPicPr>
          <p:nvPr>
            <p:ph idx="1"/>
          </p:nvPr>
        </p:nvPicPr>
        <p:blipFill>
          <a:blip r:embed="rId3"/>
          <a:stretch>
            <a:fillRect/>
          </a:stretch>
        </p:blipFill>
        <p:spPr>
          <a:xfrm>
            <a:off x="784225" y="1338943"/>
            <a:ext cx="10272443" cy="5201651"/>
          </a:xfrm>
        </p:spPr>
      </p:pic>
    </p:spTree>
    <p:extLst>
      <p:ext uri="{BB962C8B-B14F-4D97-AF65-F5344CB8AC3E}">
        <p14:creationId xmlns:p14="http://schemas.microsoft.com/office/powerpoint/2010/main" val="891891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Tooling</a:t>
            </a:r>
          </a:p>
        </p:txBody>
      </p:sp>
      <p:sp>
        <p:nvSpPr>
          <p:cNvPr id="3" name="Content Placeholder 2"/>
          <p:cNvSpPr>
            <a:spLocks noGrp="1"/>
          </p:cNvSpPr>
          <p:nvPr>
            <p:ph idx="1"/>
          </p:nvPr>
        </p:nvSpPr>
        <p:spPr>
          <a:xfrm>
            <a:off x="809624" y="1533905"/>
            <a:ext cx="10621963" cy="4310303"/>
          </a:xfrm>
        </p:spPr>
        <p:txBody>
          <a:bodyPr/>
          <a:lstStyle/>
          <a:p>
            <a:pPr marL="0" indent="0">
              <a:buNone/>
            </a:pPr>
            <a:r>
              <a:rPr lang="en-US" sz="2800" b="1" dirty="0"/>
              <a:t>git config --global user.name "[name]"</a:t>
            </a:r>
          </a:p>
          <a:p>
            <a:pPr lvl="1"/>
            <a:r>
              <a:rPr lang="en-US" sz="2400" dirty="0"/>
              <a:t> Sets the name you want attached to your commit transactions</a:t>
            </a:r>
          </a:p>
          <a:p>
            <a:pPr marL="0" indent="0">
              <a:buNone/>
            </a:pPr>
            <a:endParaRPr lang="en-US" sz="2400" dirty="0"/>
          </a:p>
          <a:p>
            <a:pPr marL="0" indent="0">
              <a:buNone/>
            </a:pPr>
            <a:r>
              <a:rPr lang="en-US" sz="2800" b="1" dirty="0"/>
              <a:t>git config --global </a:t>
            </a:r>
            <a:r>
              <a:rPr lang="en-US" sz="2800" b="1" dirty="0" err="1"/>
              <a:t>user.email</a:t>
            </a:r>
            <a:r>
              <a:rPr lang="en-US" sz="2800" b="1" dirty="0"/>
              <a:t> "[email address]"</a:t>
            </a:r>
          </a:p>
          <a:p>
            <a:pPr lvl="1"/>
            <a:r>
              <a:rPr lang="en-US" sz="2400" dirty="0"/>
              <a:t> Sets the email you want attached to your commit transactions</a:t>
            </a:r>
          </a:p>
          <a:p>
            <a:pPr lvl="1"/>
            <a:endParaRPr lang="en-US" sz="2400" dirty="0"/>
          </a:p>
          <a:p>
            <a:pPr marL="0" indent="0">
              <a:buNone/>
            </a:pPr>
            <a:r>
              <a:rPr lang="fr-FR" sz="2800" b="1" dirty="0"/>
              <a:t>git config --</a:t>
            </a:r>
            <a:r>
              <a:rPr lang="fr-FR" sz="2800" b="1" dirty="0" err="1"/>
              <a:t>add</a:t>
            </a:r>
            <a:r>
              <a:rPr lang="fr-FR" sz="2800" b="1" dirty="0"/>
              <a:t> --system </a:t>
            </a:r>
            <a:r>
              <a:rPr lang="fr-FR" sz="2800" b="1" dirty="0" err="1"/>
              <a:t>core.editor</a:t>
            </a:r>
            <a:r>
              <a:rPr lang="fr-FR" sz="2800" b="1" dirty="0"/>
              <a:t> </a:t>
            </a:r>
            <a:r>
              <a:rPr lang="fr-FR" sz="2800" b="1" dirty="0" err="1"/>
              <a:t>notepad</a:t>
            </a:r>
            <a:endParaRPr lang="en-US" sz="2800" b="1" dirty="0"/>
          </a:p>
          <a:p>
            <a:pPr lvl="1"/>
            <a:r>
              <a:rPr lang="en-US" sz="2400" dirty="0"/>
              <a:t> sets notepad as a default editor (directed to windows users)</a:t>
            </a:r>
          </a:p>
          <a:p>
            <a:pPr lvl="1"/>
            <a:endParaRPr lang="en-US" sz="24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19</a:t>
            </a:fld>
            <a:endParaRPr lang="en-GB" noProof="0" dirty="0"/>
          </a:p>
        </p:txBody>
      </p:sp>
    </p:spTree>
    <p:extLst>
      <p:ext uri="{BB962C8B-B14F-4D97-AF65-F5344CB8AC3E}">
        <p14:creationId xmlns:p14="http://schemas.microsoft.com/office/powerpoint/2010/main" val="715837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lt-LT" dirty="0" err="1"/>
              <a:t>Agenda</a:t>
            </a:r>
            <a:endParaRPr lang="en-GB" dirty="0"/>
          </a:p>
        </p:txBody>
      </p:sp>
      <p:sp>
        <p:nvSpPr>
          <p:cNvPr id="9" name="Content Placeholder 8"/>
          <p:cNvSpPr>
            <a:spLocks noGrp="1"/>
          </p:cNvSpPr>
          <p:nvPr>
            <p:ph idx="1"/>
          </p:nvPr>
        </p:nvSpPr>
        <p:spPr/>
        <p:txBody>
          <a:bodyPr/>
          <a:lstStyle/>
          <a:p>
            <a:pPr marL="457200" indent="-457200">
              <a:buFont typeface="+mj-lt"/>
              <a:buAutoNum type="arabicPeriod"/>
            </a:pPr>
            <a:r>
              <a:rPr lang="en-US" sz="3600" dirty="0"/>
              <a:t>Git </a:t>
            </a:r>
            <a:r>
              <a:rPr lang="en-US" sz="3600" dirty="0" err="1"/>
              <a:t>esentials</a:t>
            </a:r>
            <a:endParaRPr lang="en-US" sz="3600" dirty="0"/>
          </a:p>
          <a:p>
            <a:pPr marL="180000" lvl="1" indent="0">
              <a:buNone/>
            </a:pPr>
            <a:r>
              <a:rPr lang="en-US" sz="3200" dirty="0"/>
              <a:t>1.1 Remote</a:t>
            </a:r>
            <a:endParaRPr lang="lt-LT" sz="3200" dirty="0"/>
          </a:p>
          <a:p>
            <a:pPr marL="457200" indent="-457200">
              <a:buFont typeface="+mj-lt"/>
              <a:buAutoNum type="arabicPeriod"/>
            </a:pPr>
            <a:r>
              <a:rPr lang="en-US" sz="3600" dirty="0"/>
              <a:t>Extra content</a:t>
            </a:r>
          </a:p>
          <a:p>
            <a:pPr marL="180000" lvl="1" indent="0">
              <a:buNone/>
            </a:pPr>
            <a:r>
              <a:rPr lang="en-US" sz="3200" dirty="0"/>
              <a:t>2.1 Branching</a:t>
            </a:r>
            <a:endParaRPr lang="en-US" sz="3600" dirty="0"/>
          </a:p>
          <a:p>
            <a:pPr marL="180000" lvl="1" indent="0">
              <a:buNone/>
            </a:pPr>
            <a:r>
              <a:rPr lang="en-US" sz="3200" dirty="0"/>
              <a:t>2.2 Undoing</a:t>
            </a:r>
          </a:p>
          <a:p>
            <a:pPr marL="457200" indent="-457200">
              <a:buFont typeface="+mj-lt"/>
              <a:buAutoNum type="arabicPeriod"/>
            </a:pPr>
            <a:r>
              <a:rPr lang="en-US" sz="3600" dirty="0"/>
              <a:t>Bonus practice</a:t>
            </a:r>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pPr/>
              <a:t>2</a:t>
            </a:fld>
            <a:endParaRPr lang="en-GB" dirty="0"/>
          </a:p>
        </p:txBody>
      </p:sp>
    </p:spTree>
    <p:extLst>
      <p:ext uri="{BB962C8B-B14F-4D97-AF65-F5344CB8AC3E}">
        <p14:creationId xmlns:p14="http://schemas.microsoft.com/office/powerpoint/2010/main" val="804516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gitignore</a:t>
            </a:r>
            <a:endParaRPr lang="en-US" dirty="0"/>
          </a:p>
        </p:txBody>
      </p:sp>
      <p:sp>
        <p:nvSpPr>
          <p:cNvPr id="3" name="Content Placeholder 2"/>
          <p:cNvSpPr>
            <a:spLocks noGrp="1"/>
          </p:cNvSpPr>
          <p:nvPr>
            <p:ph idx="1"/>
          </p:nvPr>
        </p:nvSpPr>
        <p:spPr>
          <a:xfrm>
            <a:off x="809624" y="1533905"/>
            <a:ext cx="10621963" cy="4310303"/>
          </a:xfrm>
        </p:spPr>
        <p:txBody>
          <a:bodyPr/>
          <a:lstStyle/>
          <a:p>
            <a:r>
              <a:rPr lang="en-US" sz="3200" dirty="0"/>
              <a:t>.</a:t>
            </a:r>
            <a:r>
              <a:rPr lang="en-US" sz="3200" dirty="0" err="1"/>
              <a:t>gitignore</a:t>
            </a:r>
            <a:r>
              <a:rPr lang="en-US" sz="3200" dirty="0"/>
              <a:t> – file, that tells git which files (or patterns) it should ignore. It's usually used to avoid committing transient files from your working directory that aren't useful to other collaborators, such as compilation products, temporary files IDEs create, etc.</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20</a:t>
            </a:fld>
            <a:endParaRPr lang="en-GB" noProof="0" dirty="0"/>
          </a:p>
        </p:txBody>
      </p:sp>
    </p:spTree>
    <p:extLst>
      <p:ext uri="{BB962C8B-B14F-4D97-AF65-F5344CB8AC3E}">
        <p14:creationId xmlns:p14="http://schemas.microsoft.com/office/powerpoint/2010/main" val="2138177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Commit Messages</a:t>
            </a:r>
          </a:p>
        </p:txBody>
      </p:sp>
      <p:sp>
        <p:nvSpPr>
          <p:cNvPr id="3" name="Content Placeholder 2"/>
          <p:cNvSpPr>
            <a:spLocks noGrp="1"/>
          </p:cNvSpPr>
          <p:nvPr>
            <p:ph idx="1"/>
          </p:nvPr>
        </p:nvSpPr>
        <p:spPr>
          <a:xfrm>
            <a:off x="809624" y="1533905"/>
            <a:ext cx="10621963" cy="4310303"/>
          </a:xfrm>
        </p:spPr>
        <p:txBody>
          <a:bodyPr/>
          <a:lstStyle/>
          <a:p>
            <a:r>
              <a:rPr lang="en-US" sz="2400" dirty="0"/>
              <a:t>    feat: (new feature for the user, not a new feature for build script)</a:t>
            </a:r>
          </a:p>
          <a:p>
            <a:r>
              <a:rPr lang="en-US" sz="2400" dirty="0"/>
              <a:t>    fix: (bug fix for the user, not a fix to a build script)</a:t>
            </a:r>
          </a:p>
          <a:p>
            <a:r>
              <a:rPr lang="en-US" sz="2400" dirty="0"/>
              <a:t>    docs: (changes to the documentation)</a:t>
            </a:r>
          </a:p>
          <a:p>
            <a:r>
              <a:rPr lang="en-US" sz="2400" dirty="0"/>
              <a:t>    style: (formatting, missing semi colons, </a:t>
            </a:r>
            <a:r>
              <a:rPr lang="en-US" sz="2400" dirty="0" err="1"/>
              <a:t>etc</a:t>
            </a:r>
            <a:r>
              <a:rPr lang="en-US" sz="2400" dirty="0"/>
              <a:t>; no production code change)</a:t>
            </a:r>
          </a:p>
          <a:p>
            <a:r>
              <a:rPr lang="en-US" sz="2400" dirty="0"/>
              <a:t>    refactor: (refactoring production code, </a:t>
            </a:r>
            <a:r>
              <a:rPr lang="en-US" sz="2400" dirty="0" err="1"/>
              <a:t>eg.</a:t>
            </a:r>
            <a:r>
              <a:rPr lang="en-US" sz="2400" dirty="0"/>
              <a:t> renaming a variable)</a:t>
            </a:r>
          </a:p>
          <a:p>
            <a:r>
              <a:rPr lang="en-US" sz="2400" dirty="0"/>
              <a:t>    test: (adding missing tests, refactoring tests; no production code change)</a:t>
            </a:r>
          </a:p>
          <a:p>
            <a:r>
              <a:rPr lang="en-US" sz="2400" dirty="0"/>
              <a:t>    chore: (updating grunt tasks </a:t>
            </a:r>
            <a:r>
              <a:rPr lang="en-US" sz="2400" dirty="0" err="1"/>
              <a:t>etc</a:t>
            </a:r>
            <a:r>
              <a:rPr lang="en-US" sz="2400" dirty="0"/>
              <a:t>; no production code change)</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21</a:t>
            </a:fld>
            <a:endParaRPr lang="en-GB" noProof="0" dirty="0"/>
          </a:p>
        </p:txBody>
      </p:sp>
    </p:spTree>
    <p:extLst>
      <p:ext uri="{BB962C8B-B14F-4D97-AF65-F5344CB8AC3E}">
        <p14:creationId xmlns:p14="http://schemas.microsoft.com/office/powerpoint/2010/main" val="2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Practice</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22</a:t>
            </a:fld>
            <a:endParaRPr lang="en-GB" dirty="0"/>
          </a:p>
        </p:txBody>
      </p:sp>
    </p:spTree>
    <p:extLst>
      <p:ext uri="{BB962C8B-B14F-4D97-AF65-F5344CB8AC3E}">
        <p14:creationId xmlns:p14="http://schemas.microsoft.com/office/powerpoint/2010/main" val="1850479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#3</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23</a:t>
            </a:fld>
            <a:endParaRPr lang="en-GB" noProof="0" dirty="0"/>
          </a:p>
        </p:txBody>
      </p:sp>
      <p:sp>
        <p:nvSpPr>
          <p:cNvPr id="9" name="Content Placeholder 2">
            <a:extLst>
              <a:ext uri="{FF2B5EF4-FFF2-40B4-BE49-F238E27FC236}">
                <a16:creationId xmlns:a16="http://schemas.microsoft.com/office/drawing/2014/main" id="{6FBA3C69-E815-40A0-901C-A5E3695FC5A5}"/>
              </a:ext>
            </a:extLst>
          </p:cNvPr>
          <p:cNvSpPr>
            <a:spLocks noGrp="1"/>
          </p:cNvSpPr>
          <p:nvPr>
            <p:ph idx="1"/>
          </p:nvPr>
        </p:nvSpPr>
        <p:spPr>
          <a:xfrm>
            <a:off x="809624" y="1533905"/>
            <a:ext cx="10621963" cy="4310303"/>
          </a:xfrm>
        </p:spPr>
        <p:txBody>
          <a:bodyPr/>
          <a:lstStyle/>
          <a:p>
            <a:r>
              <a:rPr lang="en-US" sz="3200" dirty="0"/>
              <a:t>Create a new directory “unwanted”</a:t>
            </a:r>
          </a:p>
          <a:p>
            <a:r>
              <a:rPr lang="en-US" sz="3200" dirty="0"/>
              <a:t>Create a new directory “important”</a:t>
            </a:r>
          </a:p>
          <a:p>
            <a:r>
              <a:rPr lang="en-US" sz="3200" dirty="0"/>
              <a:t>Create new files in each directories “file.txt”</a:t>
            </a:r>
          </a:p>
          <a:p>
            <a:r>
              <a:rPr lang="en-US" sz="3200" dirty="0"/>
              <a:t>Ignore “unwanted” </a:t>
            </a:r>
            <a:r>
              <a:rPr lang="en-US" sz="3200" dirty="0" err="1"/>
              <a:t>dir</a:t>
            </a:r>
            <a:endParaRPr lang="en-US" sz="3200" dirty="0"/>
          </a:p>
          <a:p>
            <a:r>
              <a:rPr lang="en-US" sz="3200" dirty="0"/>
              <a:t>Commit changes to local repo</a:t>
            </a:r>
            <a:endParaRPr lang="lt-LT" sz="3200" dirty="0"/>
          </a:p>
        </p:txBody>
      </p:sp>
    </p:spTree>
    <p:extLst>
      <p:ext uri="{BB962C8B-B14F-4D97-AF65-F5344CB8AC3E}">
        <p14:creationId xmlns:p14="http://schemas.microsoft.com/office/powerpoint/2010/main" val="134737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2.1</a:t>
            </a:r>
            <a:r>
              <a:rPr lang="lt-LT" dirty="0"/>
              <a:t>. </a:t>
            </a:r>
            <a:r>
              <a:rPr lang="en-US" dirty="0"/>
              <a:t>Branching</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24</a:t>
            </a:fld>
            <a:endParaRPr lang="en-GB" dirty="0"/>
          </a:p>
        </p:txBody>
      </p:sp>
    </p:spTree>
    <p:extLst>
      <p:ext uri="{BB962C8B-B14F-4D97-AF65-F5344CB8AC3E}">
        <p14:creationId xmlns:p14="http://schemas.microsoft.com/office/powerpoint/2010/main" val="1070562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49C5668-04F2-4D9B-887F-5FDCB5B27382}"/>
              </a:ext>
            </a:extLst>
          </p:cNvPr>
          <p:cNvPicPr>
            <a:picLocks noChangeAspect="1"/>
          </p:cNvPicPr>
          <p:nvPr/>
        </p:nvPicPr>
        <p:blipFill>
          <a:blip r:embed="rId3"/>
          <a:stretch>
            <a:fillRect/>
          </a:stretch>
        </p:blipFill>
        <p:spPr>
          <a:xfrm>
            <a:off x="5528250" y="624597"/>
            <a:ext cx="6020322" cy="2804403"/>
          </a:xfrm>
          <a:prstGeom prst="rect">
            <a:avLst/>
          </a:prstGeom>
        </p:spPr>
      </p:pic>
      <p:sp>
        <p:nvSpPr>
          <p:cNvPr id="2" name="Title 1"/>
          <p:cNvSpPr>
            <a:spLocks noGrp="1"/>
          </p:cNvSpPr>
          <p:nvPr>
            <p:ph type="title"/>
          </p:nvPr>
        </p:nvSpPr>
        <p:spPr/>
        <p:txBody>
          <a:bodyPr/>
          <a:lstStyle/>
          <a:p>
            <a:r>
              <a:rPr lang="en-US" dirty="0"/>
              <a:t>Group Changes</a:t>
            </a:r>
          </a:p>
        </p:txBody>
      </p:sp>
      <p:sp>
        <p:nvSpPr>
          <p:cNvPr id="3" name="Content Placeholder 2"/>
          <p:cNvSpPr>
            <a:spLocks noGrp="1"/>
          </p:cNvSpPr>
          <p:nvPr>
            <p:ph idx="1"/>
          </p:nvPr>
        </p:nvSpPr>
        <p:spPr>
          <a:xfrm>
            <a:off x="809624" y="1533905"/>
            <a:ext cx="10621963" cy="4310303"/>
          </a:xfrm>
        </p:spPr>
        <p:txBody>
          <a:bodyPr/>
          <a:lstStyle/>
          <a:p>
            <a:pPr marL="0" indent="0">
              <a:buNone/>
            </a:pPr>
            <a:r>
              <a:rPr lang="lt-LT" sz="2800" b="1" dirty="0" err="1"/>
              <a:t>git</a:t>
            </a:r>
            <a:r>
              <a:rPr lang="lt-LT" sz="2800" b="1" dirty="0"/>
              <a:t> </a:t>
            </a:r>
            <a:r>
              <a:rPr lang="lt-LT" sz="2800" b="1" dirty="0" err="1"/>
              <a:t>branch</a:t>
            </a:r>
            <a:r>
              <a:rPr lang="lt-LT" sz="2800" b="1" dirty="0"/>
              <a:t> [</a:t>
            </a:r>
            <a:r>
              <a:rPr lang="lt-LT" sz="2800" b="1" dirty="0" err="1"/>
              <a:t>branch</a:t>
            </a:r>
            <a:r>
              <a:rPr lang="lt-LT" sz="2800" b="1" dirty="0"/>
              <a:t>-name]</a:t>
            </a:r>
            <a:endParaRPr lang="en-US" sz="2800" b="1" dirty="0"/>
          </a:p>
          <a:p>
            <a:pPr lvl="1"/>
            <a:r>
              <a:rPr lang="en-US" sz="2400" dirty="0"/>
              <a:t> Creates a new branch</a:t>
            </a:r>
          </a:p>
          <a:p>
            <a:pPr marL="216000" lvl="1" indent="0">
              <a:buNone/>
            </a:pPr>
            <a:endParaRPr lang="en-US" sz="2400" dirty="0"/>
          </a:p>
          <a:p>
            <a:pPr marL="0" indent="0">
              <a:buNone/>
            </a:pPr>
            <a:r>
              <a:rPr lang="fr-FR" sz="2800" b="1" dirty="0"/>
              <a:t>git </a:t>
            </a:r>
            <a:r>
              <a:rPr lang="fr-FR" sz="2800" b="1" dirty="0" err="1"/>
              <a:t>checkout</a:t>
            </a:r>
            <a:r>
              <a:rPr lang="fr-FR" sz="2800" b="1" dirty="0"/>
              <a:t> [</a:t>
            </a:r>
            <a:r>
              <a:rPr lang="fr-FR" sz="2800" b="1" dirty="0" err="1"/>
              <a:t>branch-name</a:t>
            </a:r>
            <a:r>
              <a:rPr lang="fr-FR" sz="2800" b="1" dirty="0"/>
              <a:t>]/[commit-id]</a:t>
            </a:r>
            <a:endParaRPr lang="en-US" sz="2800" b="1" dirty="0"/>
          </a:p>
          <a:p>
            <a:pPr lvl="1"/>
            <a:r>
              <a:rPr lang="en-US" sz="2400" dirty="0"/>
              <a:t> Switches to the specified branch/commit and updates the working directory</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25</a:t>
            </a:fld>
            <a:endParaRPr lang="en-GB" noProof="0" dirty="0"/>
          </a:p>
        </p:txBody>
      </p:sp>
    </p:spTree>
    <p:extLst>
      <p:ext uri="{BB962C8B-B14F-4D97-AF65-F5344CB8AC3E}">
        <p14:creationId xmlns:p14="http://schemas.microsoft.com/office/powerpoint/2010/main" val="872934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Changes</a:t>
            </a:r>
          </a:p>
        </p:txBody>
      </p:sp>
      <p:sp>
        <p:nvSpPr>
          <p:cNvPr id="3" name="Content Placeholder 2"/>
          <p:cNvSpPr>
            <a:spLocks noGrp="1"/>
          </p:cNvSpPr>
          <p:nvPr>
            <p:ph idx="1"/>
          </p:nvPr>
        </p:nvSpPr>
        <p:spPr>
          <a:xfrm>
            <a:off x="809624" y="1533905"/>
            <a:ext cx="10621963" cy="4310303"/>
          </a:xfrm>
        </p:spPr>
        <p:txBody>
          <a:bodyPr/>
          <a:lstStyle/>
          <a:p>
            <a:pPr marL="0" indent="0">
              <a:buNone/>
            </a:pPr>
            <a:r>
              <a:rPr lang="lt-LT" sz="2800" b="1" dirty="0" err="1"/>
              <a:t>git</a:t>
            </a:r>
            <a:r>
              <a:rPr lang="lt-LT" sz="2800" b="1" dirty="0"/>
              <a:t> merge [</a:t>
            </a:r>
            <a:r>
              <a:rPr lang="lt-LT" sz="2800" b="1" dirty="0" err="1"/>
              <a:t>branch</a:t>
            </a:r>
            <a:r>
              <a:rPr lang="lt-LT" sz="2800" b="1" dirty="0"/>
              <a:t>]</a:t>
            </a:r>
            <a:endParaRPr lang="en-US" sz="2800" b="1" dirty="0"/>
          </a:p>
          <a:p>
            <a:pPr lvl="1"/>
            <a:r>
              <a:rPr lang="en-US" sz="2400" dirty="0"/>
              <a:t> Combines the specified branch's history into the current branch</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26</a:t>
            </a:fld>
            <a:endParaRPr lang="en-GB" noProof="0" dirty="0"/>
          </a:p>
        </p:txBody>
      </p:sp>
      <p:pic>
        <p:nvPicPr>
          <p:cNvPr id="7" name="Picture 6">
            <a:extLst>
              <a:ext uri="{FF2B5EF4-FFF2-40B4-BE49-F238E27FC236}">
                <a16:creationId xmlns:a16="http://schemas.microsoft.com/office/drawing/2014/main" id="{2918B312-B602-4471-ABB9-AC5449A37AAC}"/>
              </a:ext>
            </a:extLst>
          </p:cNvPr>
          <p:cNvPicPr>
            <a:picLocks noChangeAspect="1"/>
          </p:cNvPicPr>
          <p:nvPr/>
        </p:nvPicPr>
        <p:blipFill>
          <a:blip r:embed="rId3"/>
          <a:stretch>
            <a:fillRect/>
          </a:stretch>
        </p:blipFill>
        <p:spPr>
          <a:xfrm>
            <a:off x="1704017" y="2674286"/>
            <a:ext cx="8782683" cy="3170017"/>
          </a:xfrm>
          <a:prstGeom prst="rect">
            <a:avLst/>
          </a:prstGeom>
        </p:spPr>
      </p:pic>
    </p:spTree>
    <p:extLst>
      <p:ext uri="{BB962C8B-B14F-4D97-AF65-F5344CB8AC3E}">
        <p14:creationId xmlns:p14="http://schemas.microsoft.com/office/powerpoint/2010/main" val="263817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23835B5-8E1B-43EB-A6FD-F7AB563BCF25}"/>
              </a:ext>
            </a:extLst>
          </p:cNvPr>
          <p:cNvPicPr>
            <a:picLocks noChangeAspect="1"/>
          </p:cNvPicPr>
          <p:nvPr/>
        </p:nvPicPr>
        <p:blipFill>
          <a:blip r:embed="rId3"/>
          <a:stretch>
            <a:fillRect/>
          </a:stretch>
        </p:blipFill>
        <p:spPr>
          <a:xfrm>
            <a:off x="1325781" y="3307848"/>
            <a:ext cx="9540437" cy="2536360"/>
          </a:xfrm>
          <a:prstGeom prst="rect">
            <a:avLst/>
          </a:prstGeom>
        </p:spPr>
      </p:pic>
      <p:sp>
        <p:nvSpPr>
          <p:cNvPr id="2" name="Title 1"/>
          <p:cNvSpPr>
            <a:spLocks noGrp="1"/>
          </p:cNvSpPr>
          <p:nvPr>
            <p:ph type="title"/>
          </p:nvPr>
        </p:nvSpPr>
        <p:spPr/>
        <p:txBody>
          <a:bodyPr/>
          <a:lstStyle/>
          <a:p>
            <a:r>
              <a:rPr lang="en-US" dirty="0"/>
              <a:t>Group Changes</a:t>
            </a:r>
          </a:p>
        </p:txBody>
      </p:sp>
      <p:sp>
        <p:nvSpPr>
          <p:cNvPr id="3" name="Content Placeholder 2"/>
          <p:cNvSpPr>
            <a:spLocks noGrp="1"/>
          </p:cNvSpPr>
          <p:nvPr>
            <p:ph idx="1"/>
          </p:nvPr>
        </p:nvSpPr>
        <p:spPr>
          <a:xfrm>
            <a:off x="809624" y="1533905"/>
            <a:ext cx="10621963" cy="4310303"/>
          </a:xfrm>
        </p:spPr>
        <p:txBody>
          <a:bodyPr/>
          <a:lstStyle/>
          <a:p>
            <a:pPr marL="0" indent="0">
              <a:buNone/>
            </a:pPr>
            <a:r>
              <a:rPr lang="lt-LT" sz="2800" b="1" dirty="0" err="1"/>
              <a:t>git</a:t>
            </a:r>
            <a:r>
              <a:rPr lang="lt-LT" sz="2800" b="1" dirty="0"/>
              <a:t> </a:t>
            </a:r>
            <a:r>
              <a:rPr lang="en-US" sz="2800" b="1" dirty="0"/>
              <a:t>rebase</a:t>
            </a:r>
            <a:r>
              <a:rPr lang="lt-LT" sz="2800" b="1" dirty="0"/>
              <a:t> [</a:t>
            </a:r>
            <a:r>
              <a:rPr lang="lt-LT" sz="2800" b="1" dirty="0" err="1"/>
              <a:t>branch</a:t>
            </a:r>
            <a:r>
              <a:rPr lang="lt-LT" sz="2800" b="1" dirty="0"/>
              <a:t>]</a:t>
            </a:r>
            <a:endParaRPr lang="en-US" sz="2800" b="1" dirty="0"/>
          </a:p>
          <a:p>
            <a:pPr lvl="1"/>
            <a:r>
              <a:rPr lang="en-US" sz="2400" dirty="0"/>
              <a:t> Rebases specified branch's history into the current branch</a:t>
            </a:r>
          </a:p>
          <a:p>
            <a:pPr lvl="1"/>
            <a:endParaRPr lang="en-US" sz="2400" dirty="0"/>
          </a:p>
          <a:p>
            <a:pPr marL="0" indent="0">
              <a:buNone/>
            </a:pPr>
            <a:r>
              <a:rPr lang="lt-LT" sz="2800" b="1" dirty="0" err="1"/>
              <a:t>git</a:t>
            </a:r>
            <a:r>
              <a:rPr lang="lt-LT" sz="2800" b="1" dirty="0"/>
              <a:t> </a:t>
            </a:r>
            <a:r>
              <a:rPr lang="en-US" sz="2800" b="1" dirty="0"/>
              <a:t>rebase</a:t>
            </a:r>
            <a:r>
              <a:rPr lang="lt-LT" sz="2800" b="1" dirty="0"/>
              <a:t> </a:t>
            </a:r>
            <a:r>
              <a:rPr lang="en-US" sz="2800" b="1" dirty="0"/>
              <a:t>--continue</a:t>
            </a:r>
          </a:p>
          <a:p>
            <a:pPr lvl="1"/>
            <a:r>
              <a:rPr lang="en-US" sz="2400" dirty="0"/>
              <a:t> Continue to the next conflict</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27</a:t>
            </a:fld>
            <a:endParaRPr lang="en-GB" noProof="0" dirty="0"/>
          </a:p>
        </p:txBody>
      </p:sp>
    </p:spTree>
    <p:extLst>
      <p:ext uri="{BB962C8B-B14F-4D97-AF65-F5344CB8AC3E}">
        <p14:creationId xmlns:p14="http://schemas.microsoft.com/office/powerpoint/2010/main" val="3382051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 Changes</a:t>
            </a:r>
          </a:p>
        </p:txBody>
      </p:sp>
      <p:sp>
        <p:nvSpPr>
          <p:cNvPr id="3" name="Content Placeholder 2"/>
          <p:cNvSpPr>
            <a:spLocks noGrp="1"/>
          </p:cNvSpPr>
          <p:nvPr>
            <p:ph idx="1"/>
          </p:nvPr>
        </p:nvSpPr>
        <p:spPr>
          <a:xfrm>
            <a:off x="809624" y="1533905"/>
            <a:ext cx="10621963" cy="4310303"/>
          </a:xfrm>
        </p:spPr>
        <p:txBody>
          <a:bodyPr/>
          <a:lstStyle/>
          <a:p>
            <a:pPr marL="0" indent="0">
              <a:buNone/>
            </a:pPr>
            <a:r>
              <a:rPr lang="fr-FR" sz="2800" b="1" dirty="0"/>
              <a:t>git merge [alias]/[</a:t>
            </a:r>
            <a:r>
              <a:rPr lang="fr-FR" sz="2800" b="1" dirty="0" err="1"/>
              <a:t>branch</a:t>
            </a:r>
            <a:r>
              <a:rPr lang="fr-FR" sz="2800" b="1" dirty="0"/>
              <a:t>]</a:t>
            </a:r>
            <a:endParaRPr lang="en-US" sz="2800" b="1" dirty="0"/>
          </a:p>
          <a:p>
            <a:pPr lvl="1"/>
            <a:r>
              <a:rPr lang="en-US" sz="2400" dirty="0"/>
              <a:t>merges a remote branch into your current branch to bring it up to date</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28</a:t>
            </a:fld>
            <a:endParaRPr lang="en-GB" noProof="0" dirty="0"/>
          </a:p>
        </p:txBody>
      </p:sp>
    </p:spTree>
    <p:extLst>
      <p:ext uri="{BB962C8B-B14F-4D97-AF65-F5344CB8AC3E}">
        <p14:creationId xmlns:p14="http://schemas.microsoft.com/office/powerpoint/2010/main" val="3990736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Practice</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29</a:t>
            </a:fld>
            <a:endParaRPr lang="en-GB" dirty="0"/>
          </a:p>
        </p:txBody>
      </p:sp>
    </p:spTree>
    <p:extLst>
      <p:ext uri="{BB962C8B-B14F-4D97-AF65-F5344CB8AC3E}">
        <p14:creationId xmlns:p14="http://schemas.microsoft.com/office/powerpoint/2010/main" val="2807414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1</a:t>
            </a:r>
            <a:r>
              <a:rPr lang="lt-LT" dirty="0"/>
              <a:t>. </a:t>
            </a:r>
            <a:r>
              <a:rPr lang="en-US" dirty="0"/>
              <a:t>Git essentials</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3</a:t>
            </a:fld>
            <a:endParaRPr lang="en-GB" dirty="0"/>
          </a:p>
        </p:txBody>
      </p:sp>
    </p:spTree>
    <p:extLst>
      <p:ext uri="{BB962C8B-B14F-4D97-AF65-F5344CB8AC3E}">
        <p14:creationId xmlns:p14="http://schemas.microsoft.com/office/powerpoint/2010/main" val="879818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#4</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30</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809624"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Create a new branch “feature”</a:t>
            </a:r>
          </a:p>
          <a:p>
            <a:r>
              <a:rPr lang="en-US" sz="3200" dirty="0"/>
              <a:t>Make some changes in that branch</a:t>
            </a:r>
          </a:p>
          <a:p>
            <a:r>
              <a:rPr lang="en-US" sz="3200" dirty="0"/>
              <a:t>Merge master with branch</a:t>
            </a:r>
          </a:p>
        </p:txBody>
      </p:sp>
    </p:spTree>
    <p:extLst>
      <p:ext uri="{BB962C8B-B14F-4D97-AF65-F5344CB8AC3E}">
        <p14:creationId xmlns:p14="http://schemas.microsoft.com/office/powerpoint/2010/main" val="1879522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#5</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31</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809624"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Create a new branch “conflicts” from master</a:t>
            </a:r>
          </a:p>
          <a:p>
            <a:r>
              <a:rPr lang="en-US" sz="3200" dirty="0"/>
              <a:t>Create conflicting commits in master and new branch</a:t>
            </a:r>
          </a:p>
          <a:p>
            <a:r>
              <a:rPr lang="en-US" sz="3200" dirty="0"/>
              <a:t>Merge master with branch (resolve conflict)</a:t>
            </a:r>
          </a:p>
        </p:txBody>
      </p:sp>
    </p:spTree>
    <p:extLst>
      <p:ext uri="{BB962C8B-B14F-4D97-AF65-F5344CB8AC3E}">
        <p14:creationId xmlns:p14="http://schemas.microsoft.com/office/powerpoint/2010/main" val="2318876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#5 bonus</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32</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809624"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Create another conflicting commit in master and “conflicts” branch</a:t>
            </a:r>
          </a:p>
          <a:p>
            <a:r>
              <a:rPr lang="en-US" sz="3200" dirty="0"/>
              <a:t>Rebase master with branch</a:t>
            </a:r>
          </a:p>
        </p:txBody>
      </p:sp>
    </p:spTree>
    <p:extLst>
      <p:ext uri="{BB962C8B-B14F-4D97-AF65-F5344CB8AC3E}">
        <p14:creationId xmlns:p14="http://schemas.microsoft.com/office/powerpoint/2010/main" val="3597253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2.2</a:t>
            </a:r>
            <a:r>
              <a:rPr lang="lt-LT" dirty="0"/>
              <a:t>. </a:t>
            </a:r>
            <a:r>
              <a:rPr lang="en-US" dirty="0"/>
              <a:t>Undoing</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33</a:t>
            </a:fld>
            <a:endParaRPr lang="en-GB" dirty="0"/>
          </a:p>
        </p:txBody>
      </p:sp>
    </p:spTree>
    <p:extLst>
      <p:ext uri="{BB962C8B-B14F-4D97-AF65-F5344CB8AC3E}">
        <p14:creationId xmlns:p14="http://schemas.microsoft.com/office/powerpoint/2010/main" val="4111153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Redo commits</a:t>
            </a:r>
          </a:p>
        </p:txBody>
      </p:sp>
      <p:sp>
        <p:nvSpPr>
          <p:cNvPr id="3" name="Content Placeholder 2"/>
          <p:cNvSpPr>
            <a:spLocks noGrp="1"/>
          </p:cNvSpPr>
          <p:nvPr>
            <p:ph idx="1"/>
          </p:nvPr>
        </p:nvSpPr>
        <p:spPr>
          <a:xfrm>
            <a:off x="809624" y="1533905"/>
            <a:ext cx="10621963" cy="4310303"/>
          </a:xfrm>
        </p:spPr>
        <p:txBody>
          <a:bodyPr/>
          <a:lstStyle/>
          <a:p>
            <a:pPr marL="0" indent="0">
              <a:buNone/>
            </a:pPr>
            <a:r>
              <a:rPr lang="en-US" sz="2800" b="1" dirty="0"/>
              <a:t>git reset [commit]</a:t>
            </a:r>
          </a:p>
          <a:p>
            <a:pPr lvl="1"/>
            <a:r>
              <a:rPr lang="en-US" sz="2400" dirty="0"/>
              <a:t> Undoes all commits after [commit], preserving changes locally</a:t>
            </a:r>
          </a:p>
          <a:p>
            <a:pPr marL="0" indent="0">
              <a:buNone/>
            </a:pPr>
            <a:endParaRPr lang="en-US" sz="2400" dirty="0"/>
          </a:p>
          <a:p>
            <a:pPr marL="0" indent="0">
              <a:buNone/>
            </a:pPr>
            <a:r>
              <a:rPr lang="fr-FR" sz="2800" b="1" dirty="0"/>
              <a:t>git reset --hard [commit]</a:t>
            </a:r>
            <a:endParaRPr lang="en-US" sz="2800" b="1" dirty="0"/>
          </a:p>
          <a:p>
            <a:pPr lvl="1"/>
            <a:r>
              <a:rPr lang="en-US" sz="2400" dirty="0"/>
              <a:t> Clears staging area, rewrites working tree from specified [commit]</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34</a:t>
            </a:fld>
            <a:endParaRPr lang="en-GB" noProof="0" dirty="0"/>
          </a:p>
        </p:txBody>
      </p:sp>
    </p:spTree>
    <p:extLst>
      <p:ext uri="{BB962C8B-B14F-4D97-AF65-F5344CB8AC3E}">
        <p14:creationId xmlns:p14="http://schemas.microsoft.com/office/powerpoint/2010/main" val="1369041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sz="4800" dirty="0"/>
              <a:t>3. Bonus practice</a:t>
            </a:r>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35</a:t>
            </a:fld>
            <a:endParaRPr lang="en-GB" dirty="0"/>
          </a:p>
        </p:txBody>
      </p:sp>
    </p:spTree>
    <p:extLst>
      <p:ext uri="{BB962C8B-B14F-4D97-AF65-F5344CB8AC3E}">
        <p14:creationId xmlns:p14="http://schemas.microsoft.com/office/powerpoint/2010/main" val="1693456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#6 (using </a:t>
            </a:r>
            <a:r>
              <a:rPr lang="en-US" dirty="0" err="1"/>
              <a:t>Intellij</a:t>
            </a:r>
            <a:r>
              <a:rPr lang="en-US" dirty="0"/>
              <a:t> IDE)</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36</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788368"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Create a new “Hello world!” project in </a:t>
            </a:r>
            <a:r>
              <a:rPr lang="en-US" sz="3200" dirty="0" err="1"/>
              <a:t>Intellij</a:t>
            </a:r>
            <a:endParaRPr lang="en-US" sz="3200" dirty="0"/>
          </a:p>
          <a:p>
            <a:r>
              <a:rPr lang="en-US" sz="3200" dirty="0"/>
              <a:t>Run it!</a:t>
            </a:r>
          </a:p>
          <a:p>
            <a:r>
              <a:rPr lang="en-US" sz="3200" dirty="0"/>
              <a:t>Init git repo</a:t>
            </a:r>
          </a:p>
          <a:p>
            <a:r>
              <a:rPr lang="en-US" sz="3200" dirty="0"/>
              <a:t>Ignore compiled files including the directories they’re in</a:t>
            </a:r>
          </a:p>
          <a:p>
            <a:r>
              <a:rPr lang="en-US" sz="3200" dirty="0"/>
              <a:t>Commit changes</a:t>
            </a:r>
          </a:p>
          <a:p>
            <a:endParaRPr lang="lt-LT" sz="3200" dirty="0"/>
          </a:p>
        </p:txBody>
      </p:sp>
    </p:spTree>
    <p:extLst>
      <p:ext uri="{BB962C8B-B14F-4D97-AF65-F5344CB8AC3E}">
        <p14:creationId xmlns:p14="http://schemas.microsoft.com/office/powerpoint/2010/main" val="2480090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#7 (using </a:t>
            </a:r>
            <a:r>
              <a:rPr lang="en-US" dirty="0" err="1"/>
              <a:t>Intellij</a:t>
            </a:r>
            <a:r>
              <a:rPr lang="en-US" dirty="0"/>
              <a:t> IDE)</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37</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788368"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Create a new branch “feature”</a:t>
            </a:r>
          </a:p>
          <a:p>
            <a:r>
              <a:rPr lang="en-US" sz="3200" dirty="0"/>
              <a:t>Make some changes in that branch</a:t>
            </a:r>
          </a:p>
          <a:p>
            <a:r>
              <a:rPr lang="en-US" sz="3200" dirty="0"/>
              <a:t>Merge master with branch</a:t>
            </a:r>
          </a:p>
        </p:txBody>
      </p:sp>
    </p:spTree>
    <p:extLst>
      <p:ext uri="{BB962C8B-B14F-4D97-AF65-F5344CB8AC3E}">
        <p14:creationId xmlns:p14="http://schemas.microsoft.com/office/powerpoint/2010/main" val="38129965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#8 (using </a:t>
            </a:r>
            <a:r>
              <a:rPr lang="en-US" dirty="0" err="1"/>
              <a:t>Intellij</a:t>
            </a:r>
            <a:r>
              <a:rPr lang="en-US" dirty="0"/>
              <a:t> IDE)</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38</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788368"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Create a new branch “conflicts” from master</a:t>
            </a:r>
          </a:p>
          <a:p>
            <a:r>
              <a:rPr lang="en-US" sz="3200" dirty="0"/>
              <a:t>Create conflicting commits in master and new branch</a:t>
            </a:r>
          </a:p>
          <a:p>
            <a:r>
              <a:rPr lang="en-US" sz="3200" dirty="0"/>
              <a:t>Rebase master with branch (resolve conflict)</a:t>
            </a:r>
          </a:p>
        </p:txBody>
      </p:sp>
    </p:spTree>
    <p:extLst>
      <p:ext uri="{BB962C8B-B14F-4D97-AF65-F5344CB8AC3E}">
        <p14:creationId xmlns:p14="http://schemas.microsoft.com/office/powerpoint/2010/main" val="21997775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#9 (using </a:t>
            </a:r>
            <a:r>
              <a:rPr lang="en-US" dirty="0" err="1"/>
              <a:t>Intellij</a:t>
            </a:r>
            <a:r>
              <a:rPr lang="en-US" dirty="0"/>
              <a:t> IDE)</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39</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788368"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Share project on GitHub</a:t>
            </a:r>
          </a:p>
          <a:p>
            <a:r>
              <a:rPr lang="en-US" sz="3200" dirty="0"/>
              <a:t>Create some changes on a new branch</a:t>
            </a:r>
          </a:p>
          <a:p>
            <a:r>
              <a:rPr lang="en-US" sz="3200" dirty="0"/>
              <a:t>Create a pull request</a:t>
            </a:r>
          </a:p>
          <a:p>
            <a:r>
              <a:rPr lang="en-US" sz="3200" dirty="0"/>
              <a:t>Merge PR (in the browser)</a:t>
            </a:r>
          </a:p>
        </p:txBody>
      </p:sp>
    </p:spTree>
    <p:extLst>
      <p:ext uri="{BB962C8B-B14F-4D97-AF65-F5344CB8AC3E}">
        <p14:creationId xmlns:p14="http://schemas.microsoft.com/office/powerpoint/2010/main" val="1045564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git?</a:t>
            </a:r>
            <a:endParaRPr lang="lt-LT" dirty="0"/>
          </a:p>
        </p:txBody>
      </p:sp>
      <p:sp>
        <p:nvSpPr>
          <p:cNvPr id="3" name="Content Placeholder 2"/>
          <p:cNvSpPr>
            <a:spLocks noGrp="1"/>
          </p:cNvSpPr>
          <p:nvPr>
            <p:ph idx="1"/>
          </p:nvPr>
        </p:nvSpPr>
        <p:spPr>
          <a:xfrm>
            <a:off x="809624" y="1533905"/>
            <a:ext cx="10621963" cy="4310304"/>
          </a:xfrm>
        </p:spPr>
        <p:txBody>
          <a:bodyPr/>
          <a:lstStyle/>
          <a:p>
            <a:r>
              <a:rPr lang="en-US" sz="3200" dirty="0"/>
              <a:t>Distributed version control</a:t>
            </a:r>
          </a:p>
          <a:p>
            <a:r>
              <a:rPr lang="en-US" sz="3200" dirty="0"/>
              <a:t>Users keep entire code and history on their location machines</a:t>
            </a:r>
          </a:p>
          <a:p>
            <a:pPr lvl="1"/>
            <a:r>
              <a:rPr lang="en-US" sz="2800" dirty="0"/>
              <a:t> Users can make any changes without internet access</a:t>
            </a:r>
          </a:p>
          <a:p>
            <a:pPr lvl="1"/>
            <a:r>
              <a:rPr lang="en-US" sz="2800" dirty="0"/>
              <a:t> (Except pushing and pulling changes from a remote server)</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4</a:t>
            </a:fld>
            <a:endParaRPr lang="en-GB" noProof="0" dirty="0"/>
          </a:p>
        </p:txBody>
      </p:sp>
    </p:spTree>
    <p:extLst>
      <p:ext uri="{BB962C8B-B14F-4D97-AF65-F5344CB8AC3E}">
        <p14:creationId xmlns:p14="http://schemas.microsoft.com/office/powerpoint/2010/main" val="3384615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#10</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40</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809624"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Clone your colleagues GitHub repo</a:t>
            </a:r>
          </a:p>
          <a:p>
            <a:r>
              <a:rPr lang="en-US" sz="3200" dirty="0"/>
              <a:t>Make your colleague a collaborator in your project</a:t>
            </a:r>
          </a:p>
          <a:p>
            <a:r>
              <a:rPr lang="en-US" sz="3200" dirty="0"/>
              <a:t>Create a new branch from “master” in git bash –  “collaborate”</a:t>
            </a:r>
          </a:p>
          <a:p>
            <a:r>
              <a:rPr lang="en-US" sz="3200" dirty="0"/>
              <a:t>Change something</a:t>
            </a:r>
          </a:p>
          <a:p>
            <a:r>
              <a:rPr lang="en-US" sz="3200" dirty="0"/>
              <a:t>Push it to remote “collaborate” branch</a:t>
            </a:r>
          </a:p>
          <a:p>
            <a:r>
              <a:rPr lang="en-US" sz="3200" dirty="0"/>
              <a:t>Create a pull request</a:t>
            </a:r>
          </a:p>
          <a:p>
            <a:r>
              <a:rPr lang="en-US" sz="3200" dirty="0"/>
              <a:t>Review and merge the pull request in your GitHub project</a:t>
            </a:r>
            <a:endParaRPr lang="lt-LT" sz="3200" dirty="0"/>
          </a:p>
        </p:txBody>
      </p:sp>
    </p:spTree>
    <p:extLst>
      <p:ext uri="{BB962C8B-B14F-4D97-AF65-F5344CB8AC3E}">
        <p14:creationId xmlns:p14="http://schemas.microsoft.com/office/powerpoint/2010/main" val="115630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Repositories</a:t>
            </a:r>
          </a:p>
        </p:txBody>
      </p:sp>
      <p:sp>
        <p:nvSpPr>
          <p:cNvPr id="3" name="Content Placeholder 2"/>
          <p:cNvSpPr>
            <a:spLocks noGrp="1"/>
          </p:cNvSpPr>
          <p:nvPr>
            <p:ph idx="1"/>
          </p:nvPr>
        </p:nvSpPr>
        <p:spPr>
          <a:xfrm>
            <a:off x="809624" y="1533905"/>
            <a:ext cx="10621963" cy="4310303"/>
          </a:xfrm>
        </p:spPr>
        <p:txBody>
          <a:bodyPr/>
          <a:lstStyle/>
          <a:p>
            <a:pPr marL="0" indent="0">
              <a:buNone/>
            </a:pPr>
            <a:r>
              <a:rPr lang="lt-LT" sz="2800" b="1" dirty="0" err="1"/>
              <a:t>git</a:t>
            </a:r>
            <a:r>
              <a:rPr lang="lt-LT" sz="2800" b="1" dirty="0"/>
              <a:t> </a:t>
            </a:r>
            <a:r>
              <a:rPr lang="lt-LT" sz="2800" b="1" dirty="0" err="1"/>
              <a:t>init</a:t>
            </a:r>
            <a:r>
              <a:rPr lang="lt-LT" sz="2800" b="1" dirty="0"/>
              <a:t> [</a:t>
            </a:r>
            <a:r>
              <a:rPr lang="lt-LT" sz="2800" b="1" dirty="0" err="1"/>
              <a:t>project</a:t>
            </a:r>
            <a:r>
              <a:rPr lang="lt-LT" sz="2800" b="1" dirty="0"/>
              <a:t>-name]</a:t>
            </a:r>
            <a:endParaRPr lang="en-US" sz="2800" b="1" dirty="0"/>
          </a:p>
          <a:p>
            <a:pPr lvl="1"/>
            <a:r>
              <a:rPr lang="en-US" sz="2400" dirty="0"/>
              <a:t> Creates a new local repository with the specified name</a:t>
            </a:r>
          </a:p>
          <a:p>
            <a:pPr marL="216000" lvl="1" indent="0">
              <a:buNone/>
            </a:pPr>
            <a:endParaRPr lang="en-US" sz="2400" dirty="0"/>
          </a:p>
          <a:p>
            <a:pPr marL="0" indent="0">
              <a:buNone/>
            </a:pPr>
            <a:r>
              <a:rPr lang="lt-LT" sz="2800" b="1" dirty="0" err="1"/>
              <a:t>git</a:t>
            </a:r>
            <a:r>
              <a:rPr lang="lt-LT" sz="2800" b="1" dirty="0"/>
              <a:t> </a:t>
            </a:r>
            <a:r>
              <a:rPr lang="lt-LT" sz="2800" b="1" dirty="0" err="1"/>
              <a:t>clone</a:t>
            </a:r>
            <a:r>
              <a:rPr lang="lt-LT" sz="2800" b="1" dirty="0"/>
              <a:t> [</a:t>
            </a:r>
            <a:r>
              <a:rPr lang="lt-LT" sz="2800" b="1" dirty="0" err="1"/>
              <a:t>url</a:t>
            </a:r>
            <a:r>
              <a:rPr lang="lt-LT" sz="2800" b="1" dirty="0"/>
              <a:t>]</a:t>
            </a:r>
            <a:endParaRPr lang="en-US" sz="2800" b="1" dirty="0"/>
          </a:p>
          <a:p>
            <a:pPr lvl="1"/>
            <a:r>
              <a:rPr lang="en-US" sz="2400" dirty="0"/>
              <a:t> Downloads a project and its entire version history</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5</a:t>
            </a:fld>
            <a:endParaRPr lang="en-GB" noProof="0" dirty="0"/>
          </a:p>
        </p:txBody>
      </p:sp>
    </p:spTree>
    <p:extLst>
      <p:ext uri="{BB962C8B-B14F-4D97-AF65-F5344CB8AC3E}">
        <p14:creationId xmlns:p14="http://schemas.microsoft.com/office/powerpoint/2010/main" val="223185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529ED7-2D70-4C15-ABE4-35458535665F}"/>
              </a:ext>
            </a:extLst>
          </p:cNvPr>
          <p:cNvPicPr>
            <a:picLocks noChangeAspect="1"/>
          </p:cNvPicPr>
          <p:nvPr/>
        </p:nvPicPr>
        <p:blipFill>
          <a:blip r:embed="rId3"/>
          <a:stretch>
            <a:fillRect/>
          </a:stretch>
        </p:blipFill>
        <p:spPr>
          <a:xfrm>
            <a:off x="6675154" y="2586145"/>
            <a:ext cx="5469813" cy="3150336"/>
          </a:xfrm>
          <a:prstGeom prst="rect">
            <a:avLst/>
          </a:prstGeom>
        </p:spPr>
      </p:pic>
      <p:sp>
        <p:nvSpPr>
          <p:cNvPr id="2" name="Title 1"/>
          <p:cNvSpPr>
            <a:spLocks noGrp="1"/>
          </p:cNvSpPr>
          <p:nvPr>
            <p:ph type="title"/>
          </p:nvPr>
        </p:nvSpPr>
        <p:spPr/>
        <p:txBody>
          <a:bodyPr/>
          <a:lstStyle/>
          <a:p>
            <a:r>
              <a:rPr lang="en-US" dirty="0"/>
              <a:t>Make changes</a:t>
            </a:r>
          </a:p>
        </p:txBody>
      </p:sp>
      <p:sp>
        <p:nvSpPr>
          <p:cNvPr id="3" name="Content Placeholder 2"/>
          <p:cNvSpPr>
            <a:spLocks noGrp="1"/>
          </p:cNvSpPr>
          <p:nvPr>
            <p:ph idx="1"/>
          </p:nvPr>
        </p:nvSpPr>
        <p:spPr>
          <a:xfrm>
            <a:off x="809625" y="1533905"/>
            <a:ext cx="6646252" cy="4310303"/>
          </a:xfrm>
        </p:spPr>
        <p:txBody>
          <a:bodyPr/>
          <a:lstStyle/>
          <a:p>
            <a:pPr marL="0" indent="0">
              <a:buNone/>
            </a:pPr>
            <a:r>
              <a:rPr lang="lt-LT" sz="2800" b="1" dirty="0" err="1"/>
              <a:t>git</a:t>
            </a:r>
            <a:r>
              <a:rPr lang="lt-LT" sz="2800" b="1" dirty="0"/>
              <a:t> status</a:t>
            </a:r>
            <a:endParaRPr lang="en-US" sz="2800" b="1" dirty="0"/>
          </a:p>
          <a:p>
            <a:pPr lvl="1"/>
            <a:r>
              <a:rPr lang="en-US" sz="2400" dirty="0"/>
              <a:t> Lists all new or modified files to be committed</a:t>
            </a:r>
          </a:p>
          <a:p>
            <a:pPr lvl="1"/>
            <a:endParaRPr lang="en-US" sz="2400" dirty="0"/>
          </a:p>
          <a:p>
            <a:pPr marL="0" indent="0">
              <a:buNone/>
            </a:pPr>
            <a:r>
              <a:rPr lang="lt-LT" sz="2800" b="1" dirty="0" err="1"/>
              <a:t>git</a:t>
            </a:r>
            <a:r>
              <a:rPr lang="lt-LT" sz="2800" b="1" dirty="0"/>
              <a:t> </a:t>
            </a:r>
            <a:r>
              <a:rPr lang="lt-LT" sz="2800" b="1" dirty="0" err="1"/>
              <a:t>add</a:t>
            </a:r>
            <a:r>
              <a:rPr lang="lt-LT" sz="2800" b="1" dirty="0"/>
              <a:t> [</a:t>
            </a:r>
            <a:r>
              <a:rPr lang="lt-LT" sz="2800" b="1" dirty="0" err="1"/>
              <a:t>file</a:t>
            </a:r>
            <a:r>
              <a:rPr lang="lt-LT" sz="2800" b="1" dirty="0"/>
              <a:t>]</a:t>
            </a:r>
            <a:endParaRPr lang="en-US" sz="2800" b="1" dirty="0"/>
          </a:p>
          <a:p>
            <a:pPr lvl="1"/>
            <a:r>
              <a:rPr lang="en-US" sz="2400" dirty="0"/>
              <a:t> Snapshots the file in preparation for versioning</a:t>
            </a:r>
          </a:p>
          <a:p>
            <a:pPr lvl="1"/>
            <a:endParaRPr lang="en-US" sz="2400" dirty="0"/>
          </a:p>
          <a:p>
            <a:pPr marL="0" indent="0">
              <a:buNone/>
            </a:pPr>
            <a:r>
              <a:rPr lang="fr-FR" sz="2800" b="1" dirty="0"/>
              <a:t>git commit -m "[descriptive message]"</a:t>
            </a:r>
            <a:endParaRPr lang="en-US" sz="2800" b="1" dirty="0"/>
          </a:p>
          <a:p>
            <a:pPr lvl="1"/>
            <a:r>
              <a:rPr lang="en-US" sz="2400" dirty="0"/>
              <a:t> Records the file snapshots permanently in version history</a:t>
            </a:r>
          </a:p>
          <a:p>
            <a:pPr lvl="1"/>
            <a:endParaRPr lang="en-US" sz="24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6</a:t>
            </a:fld>
            <a:endParaRPr lang="en-GB" noProof="0" dirty="0"/>
          </a:p>
        </p:txBody>
      </p:sp>
    </p:spTree>
    <p:extLst>
      <p:ext uri="{BB962C8B-B14F-4D97-AF65-F5344CB8AC3E}">
        <p14:creationId xmlns:p14="http://schemas.microsoft.com/office/powerpoint/2010/main" val="4289592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Practice</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7</a:t>
            </a:fld>
            <a:endParaRPr lang="en-GB" dirty="0"/>
          </a:p>
        </p:txBody>
      </p:sp>
    </p:spTree>
    <p:extLst>
      <p:ext uri="{BB962C8B-B14F-4D97-AF65-F5344CB8AC3E}">
        <p14:creationId xmlns:p14="http://schemas.microsoft.com/office/powerpoint/2010/main" val="390166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Install</a:t>
            </a:r>
            <a:r>
              <a:rPr lang="lt-LT" dirty="0"/>
              <a:t> </a:t>
            </a:r>
            <a:r>
              <a:rPr lang="lt-LT" dirty="0" err="1"/>
              <a:t>git</a:t>
            </a:r>
            <a:endParaRPr lang="lt-LT" dirty="0"/>
          </a:p>
        </p:txBody>
      </p:sp>
      <p:sp>
        <p:nvSpPr>
          <p:cNvPr id="3" name="Content Placeholder 2"/>
          <p:cNvSpPr>
            <a:spLocks noGrp="1"/>
          </p:cNvSpPr>
          <p:nvPr>
            <p:ph idx="1"/>
          </p:nvPr>
        </p:nvSpPr>
        <p:spPr>
          <a:xfrm>
            <a:off x="809624" y="1533905"/>
            <a:ext cx="10621963" cy="4310304"/>
          </a:xfrm>
        </p:spPr>
        <p:txBody>
          <a:bodyPr/>
          <a:lstStyle/>
          <a:p>
            <a:r>
              <a:rPr lang="en-US" b="1" dirty="0"/>
              <a:t>Linux</a:t>
            </a:r>
            <a:r>
              <a:rPr lang="en-US" dirty="0"/>
              <a:t> </a:t>
            </a:r>
            <a:endParaRPr lang="lt-LT" dirty="0"/>
          </a:p>
          <a:p>
            <a:pPr marL="0" indent="0">
              <a:buNone/>
            </a:pPr>
            <a:r>
              <a:rPr lang="lt-LT" dirty="0"/>
              <a:t>	</a:t>
            </a:r>
            <a:r>
              <a:rPr lang="en-US" dirty="0" err="1"/>
              <a:t>sudo</a:t>
            </a:r>
            <a:r>
              <a:rPr lang="en-US" dirty="0"/>
              <a:t> apt-get install git</a:t>
            </a:r>
            <a:endParaRPr lang="lt-LT" dirty="0"/>
          </a:p>
          <a:p>
            <a:pPr marL="0" indent="0">
              <a:buNone/>
            </a:pPr>
            <a:r>
              <a:rPr lang="lt-LT" dirty="0"/>
              <a:t>	</a:t>
            </a:r>
            <a:r>
              <a:rPr lang="en-US" dirty="0" err="1"/>
              <a:t>sudo</a:t>
            </a:r>
            <a:r>
              <a:rPr lang="en-US" dirty="0"/>
              <a:t> yum install git</a:t>
            </a:r>
            <a:endParaRPr lang="lt-LT" dirty="0"/>
          </a:p>
          <a:p>
            <a:r>
              <a:rPr lang="en-US" b="1" dirty="0"/>
              <a:t>Mac</a:t>
            </a:r>
            <a:r>
              <a:rPr lang="en-US" dirty="0"/>
              <a:t> </a:t>
            </a:r>
            <a:endParaRPr lang="lt-LT" dirty="0"/>
          </a:p>
          <a:p>
            <a:pPr marL="0" indent="0">
              <a:buNone/>
            </a:pPr>
            <a:r>
              <a:rPr lang="lt-LT" dirty="0"/>
              <a:t>	</a:t>
            </a:r>
            <a:r>
              <a:rPr lang="en-US" dirty="0">
                <a:hlinkClick r:id="rId3"/>
              </a:rPr>
              <a:t>http://git-scm.com/download/mac </a:t>
            </a:r>
            <a:endParaRPr lang="lt-LT" dirty="0"/>
          </a:p>
          <a:p>
            <a:pPr marL="0" indent="0">
              <a:buNone/>
            </a:pPr>
            <a:endParaRPr lang="lt-LT" dirty="0"/>
          </a:p>
          <a:p>
            <a:r>
              <a:rPr lang="en-US" b="1" dirty="0"/>
              <a:t>Windows</a:t>
            </a:r>
            <a:endParaRPr lang="lt-LT" b="1" dirty="0"/>
          </a:p>
          <a:p>
            <a:pPr marL="0" indent="0">
              <a:buNone/>
            </a:pPr>
            <a:r>
              <a:rPr lang="lt-LT" dirty="0"/>
              <a:t>	</a:t>
            </a:r>
            <a:r>
              <a:rPr lang="en-US" dirty="0">
                <a:hlinkClick r:id="rId4"/>
              </a:rPr>
              <a:t>http://git-scm.com/download/win</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8</a:t>
            </a:fld>
            <a:endParaRPr lang="en-GB" noProof="0" dirty="0"/>
          </a:p>
        </p:txBody>
      </p:sp>
    </p:spTree>
    <p:extLst>
      <p:ext uri="{BB962C8B-B14F-4D97-AF65-F5344CB8AC3E}">
        <p14:creationId xmlns:p14="http://schemas.microsoft.com/office/powerpoint/2010/main" val="3857406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#1</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9</a:t>
            </a:fld>
            <a:endParaRPr lang="en-GB" noProof="0" dirty="0"/>
          </a:p>
        </p:txBody>
      </p:sp>
      <p:sp>
        <p:nvSpPr>
          <p:cNvPr id="9" name="Content Placeholder 2">
            <a:extLst>
              <a:ext uri="{FF2B5EF4-FFF2-40B4-BE49-F238E27FC236}">
                <a16:creationId xmlns:a16="http://schemas.microsoft.com/office/drawing/2014/main" id="{6FBA3C69-E815-40A0-901C-A5E3695FC5A5}"/>
              </a:ext>
            </a:extLst>
          </p:cNvPr>
          <p:cNvSpPr>
            <a:spLocks noGrp="1"/>
          </p:cNvSpPr>
          <p:nvPr>
            <p:ph idx="1"/>
          </p:nvPr>
        </p:nvSpPr>
        <p:spPr>
          <a:xfrm>
            <a:off x="809624" y="1533905"/>
            <a:ext cx="10621963" cy="4310303"/>
          </a:xfrm>
        </p:spPr>
        <p:txBody>
          <a:bodyPr/>
          <a:lstStyle/>
          <a:p>
            <a:r>
              <a:rPr lang="lt-LT" sz="3200" dirty="0" err="1"/>
              <a:t>Initialize</a:t>
            </a:r>
            <a:r>
              <a:rPr lang="lt-LT" sz="3200" dirty="0"/>
              <a:t> a </a:t>
            </a:r>
            <a:r>
              <a:rPr lang="lt-LT" sz="3200" dirty="0" err="1"/>
              <a:t>new</a:t>
            </a:r>
            <a:r>
              <a:rPr lang="lt-LT" sz="3200" dirty="0"/>
              <a:t> </a:t>
            </a:r>
            <a:r>
              <a:rPr lang="lt-LT" sz="3200" dirty="0" err="1"/>
              <a:t>git</a:t>
            </a:r>
            <a:r>
              <a:rPr lang="lt-LT" sz="3200" dirty="0"/>
              <a:t> </a:t>
            </a:r>
            <a:r>
              <a:rPr lang="lt-LT" sz="3200" dirty="0" err="1"/>
              <a:t>project</a:t>
            </a:r>
            <a:endParaRPr lang="en-US" sz="3200" dirty="0"/>
          </a:p>
          <a:p>
            <a:r>
              <a:rPr lang="en-US" sz="3200" dirty="0"/>
              <a:t>Create a new file “readme.txt”</a:t>
            </a:r>
          </a:p>
          <a:p>
            <a:r>
              <a:rPr lang="en-US" sz="3200" dirty="0"/>
              <a:t>Commit changes to local repo</a:t>
            </a:r>
            <a:endParaRPr lang="lt-LT" sz="3200" dirty="0"/>
          </a:p>
        </p:txBody>
      </p:sp>
    </p:spTree>
    <p:extLst>
      <p:ext uri="{BB962C8B-B14F-4D97-AF65-F5344CB8AC3E}">
        <p14:creationId xmlns:p14="http://schemas.microsoft.com/office/powerpoint/2010/main" val="1977380185"/>
      </p:ext>
    </p:extLst>
  </p:cSld>
  <p:clrMapOvr>
    <a:masterClrMapping/>
  </p:clrMapOvr>
</p:sld>
</file>

<file path=ppt/theme/theme1.xml><?xml version="1.0" encoding="utf-8"?>
<a:theme xmlns:a="http://schemas.openxmlformats.org/drawingml/2006/main" name="Blank">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spcBef>
            <a:spcPts val="600"/>
          </a:spcBef>
          <a:defRPr sz="20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600"/>
          </a:spcBef>
          <a:defRPr sz="2000" dirty="0" err="1"/>
        </a:defPPr>
      </a:lstStyle>
    </a:txDef>
  </a:objectDefaults>
  <a:extraClrSchemeLst/>
  <a:extLst>
    <a:ext uri="{05A4C25C-085E-4340-85A3-A5531E510DB2}">
      <thm15:themeFamily xmlns:thm15="http://schemas.microsoft.com/office/thememl/2012/main" name="Blank.potx" id="{D2C6DCFF-3379-4384-8467-5400BD310D4A}" vid="{9BE18BBA-6D64-425E-81B7-8AF6B2C00DA8}"/>
    </a:ext>
  </a:extLst>
</a:theme>
</file>

<file path=ppt/theme/theme2.xml><?xml version="1.0" encoding="utf-8"?>
<a:theme xmlns:a="http://schemas.openxmlformats.org/drawingml/2006/main" name="Office-tema">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ED4169A17A9943A0C4D616F29F7EA9" ma:contentTypeVersion="2" ma:contentTypeDescription="Create a new document." ma:contentTypeScope="" ma:versionID="ee2590c771e3efcf6e927d932d0f80bf">
  <xsd:schema xmlns:xsd="http://www.w3.org/2001/XMLSchema" xmlns:xs="http://www.w3.org/2001/XMLSchema" xmlns:p="http://schemas.microsoft.com/office/2006/metadata/properties" xmlns:ns2="6ed449f5-9e03-46ec-8941-bbdaa84be2a0" targetNamespace="http://schemas.microsoft.com/office/2006/metadata/properties" ma:root="true" ma:fieldsID="14228b68809949e600f8d74e51d27844" ns2:_="">
    <xsd:import namespace="6ed449f5-9e03-46ec-8941-bbdaa84be2a0"/>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49f5-9e03-46ec-8941-bbdaa84be2a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D6C778-C4AA-4A66-B6B5-60690C5199C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98144AE-B0E9-4A9D-8BA0-7C7CD27128C4}">
  <ds:schemaRefs>
    <ds:schemaRef ds:uri="http://schemas.microsoft.com/sharepoint/v3/contenttype/forms"/>
  </ds:schemaRefs>
</ds:datastoreItem>
</file>

<file path=customXml/itemProps3.xml><?xml version="1.0" encoding="utf-8"?>
<ds:datastoreItem xmlns:ds="http://schemas.openxmlformats.org/officeDocument/2006/customXml" ds:itemID="{C9AC8E36-112B-4773-8318-FE4A82DF39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49f5-9e03-46ec-8941-bbdaa84be2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6377</TotalTime>
  <Words>1116</Words>
  <Application>Microsoft Office PowerPoint</Application>
  <PresentationFormat>Widescreen</PresentationFormat>
  <Paragraphs>248</Paragraphs>
  <Slides>40</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Symbol</vt:lpstr>
      <vt:lpstr>Wingdings 2</vt:lpstr>
      <vt:lpstr>Blank</vt:lpstr>
      <vt:lpstr>GIT basics</vt:lpstr>
      <vt:lpstr>Agenda</vt:lpstr>
      <vt:lpstr>1. Git essentials</vt:lpstr>
      <vt:lpstr>What is git?</vt:lpstr>
      <vt:lpstr>Create Repositories</vt:lpstr>
      <vt:lpstr>Make changes</vt:lpstr>
      <vt:lpstr>Practice</vt:lpstr>
      <vt:lpstr>Install git</vt:lpstr>
      <vt:lpstr>Task #1</vt:lpstr>
      <vt:lpstr>1.1. Remote</vt:lpstr>
      <vt:lpstr>Group Changes</vt:lpstr>
      <vt:lpstr>Synchronize Changes</vt:lpstr>
      <vt:lpstr>Synchronize Changes</vt:lpstr>
      <vt:lpstr>Practice</vt:lpstr>
      <vt:lpstr>Create GitHub account</vt:lpstr>
      <vt:lpstr>Task #2</vt:lpstr>
      <vt:lpstr>2. Extra content</vt:lpstr>
      <vt:lpstr>Git workflow</vt:lpstr>
      <vt:lpstr>Configure Tooling</vt:lpstr>
      <vt:lpstr>.gitignore</vt:lpstr>
      <vt:lpstr>Semantic Commit Messages</vt:lpstr>
      <vt:lpstr>Practice</vt:lpstr>
      <vt:lpstr>Task #3</vt:lpstr>
      <vt:lpstr>2.1. Branching</vt:lpstr>
      <vt:lpstr>Group Changes</vt:lpstr>
      <vt:lpstr>Group Changes</vt:lpstr>
      <vt:lpstr>Group Changes</vt:lpstr>
      <vt:lpstr>Synchronize Changes</vt:lpstr>
      <vt:lpstr>Practice</vt:lpstr>
      <vt:lpstr>Task #4</vt:lpstr>
      <vt:lpstr>Task #5</vt:lpstr>
      <vt:lpstr>Task #5 bonus</vt:lpstr>
      <vt:lpstr>2.2. Undoing</vt:lpstr>
      <vt:lpstr>Redo commits</vt:lpstr>
      <vt:lpstr>3. Bonus practice</vt:lpstr>
      <vt:lpstr>Task #6 (using Intellij IDE)</vt:lpstr>
      <vt:lpstr>Task #7 (using Intellij IDE)</vt:lpstr>
      <vt:lpstr>Task #8 (using Intellij IDE)</vt:lpstr>
      <vt:lpstr>Task #9 (using Intellij IDE)</vt:lpstr>
      <vt:lpstr>Task #10</vt:lpstr>
    </vt:vector>
  </TitlesOfParts>
  <Company>Swedbank AB (publ)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pagrindai</dc:title>
  <dc:creator>Andrius Ragelis</dc:creator>
  <cp:lastModifiedBy>Jurgis Šidlauskas</cp:lastModifiedBy>
  <cp:revision>148</cp:revision>
  <dcterms:created xsi:type="dcterms:W3CDTF">2019-01-10T08:53:19Z</dcterms:created>
  <dcterms:modified xsi:type="dcterms:W3CDTF">2022-03-02T21:17:26Z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ContentTypeId">
    <vt:lpwstr>0x01010019ED4169A17A9943A0C4D616F29F7EA9</vt:lpwstr>
  </property>
</Properties>
</file>