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handoutMasterIdLst>
    <p:handoutMasterId r:id="rId36"/>
  </p:handoutMasterIdLst>
  <p:sldIdLst>
    <p:sldId id="259" r:id="rId5"/>
    <p:sldId id="264" r:id="rId6"/>
    <p:sldId id="265" r:id="rId7"/>
    <p:sldId id="266" r:id="rId8"/>
    <p:sldId id="267" r:id="rId9"/>
    <p:sldId id="269" r:id="rId10"/>
    <p:sldId id="271" r:id="rId11"/>
    <p:sldId id="291" r:id="rId12"/>
    <p:sldId id="270" r:id="rId13"/>
    <p:sldId id="276" r:id="rId14"/>
    <p:sldId id="293" r:id="rId15"/>
    <p:sldId id="275" r:id="rId16"/>
    <p:sldId id="268" r:id="rId17"/>
    <p:sldId id="292" r:id="rId18"/>
    <p:sldId id="272" r:id="rId19"/>
    <p:sldId id="273" r:id="rId20"/>
    <p:sldId id="274" r:id="rId21"/>
    <p:sldId id="277" r:id="rId22"/>
    <p:sldId id="279" r:id="rId23"/>
    <p:sldId id="295" r:id="rId24"/>
    <p:sldId id="280" r:id="rId25"/>
    <p:sldId id="294" r:id="rId26"/>
    <p:sldId id="281" r:id="rId27"/>
    <p:sldId id="282" r:id="rId28"/>
    <p:sldId id="283" r:id="rId29"/>
    <p:sldId id="284" r:id="rId30"/>
    <p:sldId id="286" r:id="rId31"/>
    <p:sldId id="287" r:id="rId32"/>
    <p:sldId id="290"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9B9784-6900-40ED-AD95-42CF966DC109}">
          <p14:sldIdLst>
            <p14:sldId id="259"/>
            <p14:sldId id="264"/>
            <p14:sldId id="265"/>
            <p14:sldId id="266"/>
            <p14:sldId id="267"/>
            <p14:sldId id="269"/>
            <p14:sldId id="271"/>
            <p14:sldId id="291"/>
            <p14:sldId id="270"/>
            <p14:sldId id="276"/>
            <p14:sldId id="293"/>
            <p14:sldId id="275"/>
            <p14:sldId id="268"/>
            <p14:sldId id="292"/>
            <p14:sldId id="272"/>
            <p14:sldId id="273"/>
            <p14:sldId id="274"/>
            <p14:sldId id="277"/>
            <p14:sldId id="279"/>
            <p14:sldId id="295"/>
            <p14:sldId id="280"/>
            <p14:sldId id="294"/>
            <p14:sldId id="281"/>
            <p14:sldId id="282"/>
            <p14:sldId id="283"/>
            <p14:sldId id="284"/>
            <p14:sldId id="286"/>
            <p14:sldId id="287"/>
            <p14:sldId id="290"/>
            <p14:sldId id="288"/>
          </p14:sldIdLst>
        </p14:section>
      </p14:sectionLst>
    </p:ext>
    <p:ext uri="{EFAFB233-063F-42B5-8137-9DF3F51BA10A}">
      <p15:sldGuideLst xmlns:p15="http://schemas.microsoft.com/office/powerpoint/2012/main">
        <p15:guide id="1" orient="horz" pos="454">
          <p15:clr>
            <a:srgbClr val="A4A3A4"/>
          </p15:clr>
        </p15:guide>
        <p15:guide id="2" orient="horz" pos="114">
          <p15:clr>
            <a:srgbClr val="A4A3A4"/>
          </p15:clr>
        </p15:guide>
        <p15:guide id="3" orient="horz" pos="569">
          <p15:clr>
            <a:srgbClr val="A4A3A4"/>
          </p15:clr>
        </p15:guide>
        <p15:guide id="4" orient="horz" pos="1157">
          <p15:clr>
            <a:srgbClr val="A4A3A4"/>
          </p15:clr>
        </p15:guide>
        <p15:guide id="5" orient="horz" pos="3743">
          <p15:clr>
            <a:srgbClr val="A4A3A4"/>
          </p15:clr>
        </p15:guide>
        <p15:guide id="6" orient="horz" pos="3900">
          <p15:clr>
            <a:srgbClr val="A4A3A4"/>
          </p15:clr>
        </p15:guide>
        <p15:guide id="7" orient="horz" pos="4016">
          <p15:clr>
            <a:srgbClr val="A4A3A4"/>
          </p15:clr>
        </p15:guide>
        <p15:guide id="8" orient="horz" pos="4207">
          <p15:clr>
            <a:srgbClr val="A4A3A4"/>
          </p15:clr>
        </p15:guide>
        <p15:guide id="9" orient="horz" pos="1111">
          <p15:clr>
            <a:srgbClr val="A4A3A4"/>
          </p15:clr>
        </p15:guide>
        <p15:guide id="10" pos="114">
          <p15:clr>
            <a:srgbClr val="A4A3A4"/>
          </p15:clr>
        </p15:guide>
        <p15:guide id="11" pos="496">
          <p15:clr>
            <a:srgbClr val="A4A3A4"/>
          </p15:clr>
        </p15:guide>
        <p15:guide id="12" pos="1652">
          <p15:clr>
            <a:srgbClr val="A4A3A4"/>
          </p15:clr>
        </p15:guide>
        <p15:guide id="13" pos="1402">
          <p15:clr>
            <a:srgbClr val="A4A3A4"/>
          </p15:clr>
        </p15:guide>
        <p15:guide id="14" pos="2559">
          <p15:clr>
            <a:srgbClr val="A4A3A4"/>
          </p15:clr>
        </p15:guide>
        <p15:guide id="15" pos="2808">
          <p15:clr>
            <a:srgbClr val="A4A3A4"/>
          </p15:clr>
        </p15:guide>
        <p15:guide id="16" pos="3715">
          <p15:clr>
            <a:srgbClr val="A4A3A4"/>
          </p15:clr>
        </p15:guide>
        <p15:guide id="17" pos="3964">
          <p15:clr>
            <a:srgbClr val="A4A3A4"/>
          </p15:clr>
        </p15:guide>
        <p15:guide id="18" pos="4871">
          <p15:clr>
            <a:srgbClr val="A4A3A4"/>
          </p15:clr>
        </p15:guide>
        <p15:guide id="19" pos="5121">
          <p15:clr>
            <a:srgbClr val="A4A3A4"/>
          </p15:clr>
        </p15:guide>
        <p15:guide id="20" pos="6028">
          <p15:clr>
            <a:srgbClr val="A4A3A4"/>
          </p15:clr>
        </p15:guide>
        <p15:guide id="21" pos="6278">
          <p15:clr>
            <a:srgbClr val="A4A3A4"/>
          </p15:clr>
        </p15:guide>
        <p15:guide id="22" pos="7185">
          <p15:clr>
            <a:srgbClr val="A4A3A4"/>
          </p15:clr>
        </p15:guide>
        <p15:guide id="23" pos="756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EFE5"/>
    <a:srgbClr val="E5F5ED"/>
    <a:srgbClr val="F9E7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707" autoAdjust="0"/>
  </p:normalViewPr>
  <p:slideViewPr>
    <p:cSldViewPr snapToGrid="0" showGuides="1">
      <p:cViewPr varScale="1">
        <p:scale>
          <a:sx n="122" d="100"/>
          <a:sy n="122" d="100"/>
        </p:scale>
        <p:origin x="96" y="126"/>
      </p:cViewPr>
      <p:guideLst>
        <p:guide orient="horz" pos="454"/>
        <p:guide orient="horz" pos="114"/>
        <p:guide orient="horz" pos="569"/>
        <p:guide orient="horz" pos="1157"/>
        <p:guide orient="horz" pos="3743"/>
        <p:guide orient="horz" pos="3900"/>
        <p:guide orient="horz" pos="4016"/>
        <p:guide orient="horz" pos="4207"/>
        <p:guide orient="horz" pos="1111"/>
        <p:guide pos="114"/>
        <p:guide pos="496"/>
        <p:guide pos="1652"/>
        <p:guide pos="1402"/>
        <p:guide pos="2559"/>
        <p:guide pos="2808"/>
        <p:guide pos="3715"/>
        <p:guide pos="3964"/>
        <p:guide pos="4871"/>
        <p:guide pos="5121"/>
        <p:guide pos="6028"/>
        <p:guide pos="6278"/>
        <p:guide pos="7185"/>
        <p:guide pos="7568"/>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378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sz="1000"/>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382C0-1D05-4229-918E-CDD7B7E48B4A}" type="slidenum">
              <a:rPr lang="en-GB" sz="1000" smtClean="0"/>
              <a:t>‹#›</a:t>
            </a:fld>
            <a:endParaRPr lang="en-GB" sz="1000"/>
          </a:p>
        </p:txBody>
      </p:sp>
      <p:sp>
        <p:nvSpPr>
          <p:cNvPr id="8" name="Date Placeholder 7"/>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F6AEEE-E778-402E-8B8F-9A98AED26EB8}" type="datetimeFigureOut">
              <a:rPr lang="en-GB" sz="1000" smtClean="0"/>
              <a:t>02/03/2022</a:t>
            </a:fld>
            <a:endParaRPr lang="en-GB" sz="1000"/>
          </a:p>
        </p:txBody>
      </p:sp>
      <p:sp>
        <p:nvSpPr>
          <p:cNvPr id="9" name="Header Placeholder 8"/>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sz="1000" dirty="0"/>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840" units="cm"/>
          <inkml:channel name="Y" type="integer" max="1200" units="cm"/>
          <inkml:channel name="T" type="integer" max="2.14748E9" units="dev"/>
        </inkml:traceFormat>
        <inkml:channelProperties>
          <inkml:channelProperty channel="X" name="resolution" value="74.13127" units="1/cm"/>
          <inkml:channelProperty channel="Y" name="resolution" value="37.03704" units="1/cm"/>
          <inkml:channelProperty channel="T" name="resolution" value="1" units="1/dev"/>
        </inkml:channelProperties>
      </inkml:inkSource>
      <inkml:timestamp xml:id="ts0" timeString="2022-03-02T08:54:22.675"/>
    </inkml:context>
    <inkml:brush xml:id="br0">
      <inkml:brushProperty name="width" value="0.05292" units="cm"/>
      <inkml:brushProperty name="height" value="0.05292" units="cm"/>
      <inkml:brushProperty name="color" value="#FF0000"/>
    </inkml:brush>
  </inkml:definitions>
  <inkml:trace contextRef="#ctx0" brushRef="#br0">12859 8978 0</inkml:trace>
</inkml:ink>
</file>

<file path=ppt/ink/ink2.xml><?xml version="1.0" encoding="utf-8"?>
<inkml:ink xmlns:inkml="http://www.w3.org/2003/InkML">
  <inkml:definitions>
    <inkml:context xml:id="ctx0">
      <inkml:inkSource xml:id="inkSrc0">
        <inkml:traceFormat>
          <inkml:channel name="X" type="integer" max="3840" units="cm"/>
          <inkml:channel name="Y" type="integer" max="1200" units="cm"/>
          <inkml:channel name="T" type="integer" max="2.14748E9" units="dev"/>
        </inkml:traceFormat>
        <inkml:channelProperties>
          <inkml:channelProperty channel="X" name="resolution" value="74.13127" units="1/cm"/>
          <inkml:channelProperty channel="Y" name="resolution" value="37.03704" units="1/cm"/>
          <inkml:channelProperty channel="T" name="resolution" value="1" units="1/dev"/>
        </inkml:channelProperties>
      </inkml:inkSource>
      <inkml:timestamp xml:id="ts0" timeString="2022-03-02T08:54:28.541"/>
    </inkml:context>
    <inkml:brush xml:id="br0">
      <inkml:brushProperty name="width" value="0.05292" units="cm"/>
      <inkml:brushProperty name="height" value="0.05292" units="cm"/>
      <inkml:brushProperty name="color" value="#FF0000"/>
    </inkml:brush>
  </inkml:definitions>
  <inkml:trace contextRef="#ctx0" brushRef="#br0">22472 1782 0,'-18'0'47,"18"17"-31,0 18-16,18 18 16,-18-17-1,0-1-15,35 0 0,-35-17 16,18 17-16,-1-35 78,1 0-78,17 0 16,-17 0-16,35 0 15,-18 0-15,1 0 16,34 0-16,-52 0 15,-1-18-15,1 18 16,35-17-16,-35 17 16,34 0-16,-16 0 15,-19 0-15,36 0 16,0 0-16,0 0 16,0-18-16,0 1 15,-18 17-15,-35-18 219,0-17-203,0-1-1,0 1-15,0 0 0,0 17 16,0-17-16,0 0 15,0 17 1</inkml:trace>
  <inkml:trace contextRef="#ctx0" brushRef="#br0" timeOffset="1199.94">23777 1676 0,'0'35'78,"0"0"-78,0 1 0,0-1 16,0 0-16,0 0 16,18-17-16,-18 0 31,0-1-31,17-17 62,1 0-15,0 0-47,-1 0 16,1 0-16,0 0 16,-1 0-16,1 0 0,0 0 15,-1 0-15,1 0 16,0 0-16,17 0 15,0 0 1,18 0-16,0 0 0,-18 0 31,18 0-31,-18 0 16,1 0-16,-19 0 16,19 0-16,-19 0 62,1 0 126,-18-35-173,0 17 1,0 1-16,0-19 0,0 19 15,0-1-15,0 1 16,0-19 0,0 19-16,0-1 15,0 0 1</inkml:trace>
  <inkml:trace contextRef="#ctx0" brushRef="#br0" timeOffset="2399.91">24694 1746 0,'18'0'31,"0"0"1,-18 18-32,17 17 15,1 18-15,17 18 0,-35-36 16,18 0-16,-18-17 15,0 17 1,18-17-16,-1-1 0,-17 1 31,18-18 47,-1 0-62,19-18-16,-19 1 16,54-19-16,-18 36 0,0-17 15,0-1-15,0 18 16,-18 0-16,0 0 16,-17 0-1,17 0-15,-17 0 0,-1 0 16,1 0-16,17 0 15,-17 0-15,0 0 16,17-17-16,-18 17 16,36 0-16,-17 0 31,-1-18-31,18 0 16,0 18-16,-18 0 15,-17 0-15,-1 0 16,1-17 140,-18-1-140,0 0 31,0 1-47,0-19 15,0 19 16,0-1-31,0 1 0,0-1 16,0 0-16,0 1 16</inkml:trace>
  <inkml:trace contextRef="#ctx0" brushRef="#br0" timeOffset="3749.81">26158 1870 0,'18'0'62,"-18"17"-62,0 19 16,0-1 15,0-17-31,0 17 16,0 0-16,0-17 16,18-1-1,-1-17 79,1 0-78,-18-17-16,18 17 15,-1 0-15,19 0 16,-19 0-1,18 0 1,-17 0-16,17 0 16,1 0-16,34 0 31,-17-18-31,0 0 16,-18 18-16,18-17 0,-17 17 15,-1 0 1,-18 0-16,1 0 15,0 0-15,-1 0 16,1 0-16,0 0 16,-18-18 93,17 18-78,-17-17-15,0-1 93,0 0-93,0 1-16,0-1 16,0 0-16,0-35 15,0 36-15,0-18 0,0-18 16,0 35-16,-17 0 15</inkml:trace>
  <inkml:trace contextRef="#ctx0" brushRef="#br0" timeOffset="7153.27">27252 1799 0,'0'18'47,"0"17"-32,0 0 1,0-17-16,0 17 15,0-17-15,0 0 0,18-1 16,-18 1 15,0-1-15,17-17 0,1 0 15,0 0-16,-1 0 1,1 0 0,0 0-16,17 0 15,18 0-15,-18 0 16,18 0-16,0 0 16,0 0-16,-18 0 0,-17 0 15,-1 0-15,1 0 16,0 0-16,-1 0 15,1 0 17,17 0-17,-17 0 1,-18-17-16,17 17 16,-17-18 265,0 1-266,0-19-15,0 19 0,0-1 16,0-17-16,0-1 16,0-16-16,0-1 15,0 17-15,0-17 16,0-17-16,0-18 16,0 17-16,0 18 15,0-17-15,0-1 16,0 36-1,0-18-15,0 35 16,0-17 0,0 17-16,-17 1 47,17-1 62,-18 18-31,1 0-62,-36 0 15,0 0-31,0 0 16,-53 18-16,53-1 15,18-17-15,-36 0 16,54 0-16,-19 0 15,36 18 1,-17-18 0,-1 0-16,0 0 15,1 18 1,-1-18 125,0 0-126,18 17 110,0 1-94,0 0-31,0 17 16,0 18-16,0 0 31,0 0-31,0-1 16,0 1-16,0-17 16,0-1-16,0-17 15,0-1-15,0 1 16,0-1-16,0 1 15,0 0-15,0-1 16,0 1-16,0 0 16,0-1-16,0 1 15,0 0 1</inkml:trace>
  <inkml:trace contextRef="#ctx0" brushRef="#br0" timeOffset="8667.25">26952 1658 0,'0'-18'93,"-17"-35"-93,17 18 16,0-18 0,0 0-16,-18 0 15,0 18-15,18-18 16,0 18-16,-17 0 15,17-1-15,0 19 16,0-1-16,0 1 16,0-1-16,0 0 15,-18 18 17,0-17 46,1 17-47,-1 0-15,-17-18-16,0 0 15,17 18-15,-17-17 16,17 17-16,0-18 15,1 18 1,-1 0 0,-17 0-1,0 0-15,-1 0 16,1 0-16,-18 0 16,18 18-16,-1-1 15,1-17-15,0 0 16,17 36-16,1-36 15,-19 17 17,36 1 296,0 35-328,0 0 15,0 0-15,0 17 16,0-35-16,0 36 16,0-18-16,0 0 15,0-18-15,0-17 16,0-1 0,0 1-16,0 0 0,0-1 0,0 1 15</inkml:trace>
  <inkml:trace contextRef="#ctx0" brushRef="#br0" timeOffset="10383.37">25753 1852 0,'0'-18'31,"17"1"-15,1-1 0,-18 1-16,0-1 15,0-17 1,0 17-16,0-17 0,0 17 15,0-35-15,0 18 16,0-18-16,0 18 0,0-1 16,0 1-16,0-18 31,0 0-31,0 18 16,-18 0-16,1-18 15,17 18-15,0-1 16,0 19-16,-18-19 15,18 1-15,-18 35 16,18-18-16,0 1 16,0-1-1,-17 18 95,-1 0-95,1 0 1,-1 0-16,0 0 16,1 0-16,-1 0 15,-35 0-15,18 0 16,0 0-16,-1 0 15,-17 0-15,0 18 16,1-18-16,-19 17 16,18 1-16,-18-18 0,-34 18 15,34-18-15,-17 0 16,53 17-16,-1-17 16,19 18 62,17 0 47,-18-1-94,18 1-15,0 0 62,0-1-47,0 1-31,18 35 16,-1 0-16,1-18 0,0 18 15,-1 0-15,1-18 16,-18 0-1,0 1-15,0-1 0,18 0 16,-18-17-16,0-1 16,0 1-1,0 0 1,17-1 31</inkml:trace>
  <inkml:trace contextRef="#ctx0" brushRef="#br0" timeOffset="12183.61">24483 1729 0,'0'-18'110,"0"0"-110,0-35 15,0 0-15,0 1 0,0-1 16,0 0-16,0 0 16,0 18-16,0-18 15,0 0 1,0 17-16,0 1 0,0-18 16,0 36-16,-18-19 15,18 19 1,0-1-16,-18 18 109,18-18-93,-35 1-1,35-1-15,-17 18 16,17-18-16,-18 1 16,0 17 62,1 0-78,-19 0 15,19 0-15,-19 0 0,-16 0 16,16 0-16,-17 0 31,36 0-31,-36 0 16,35 0-16,-17 17 16,17 1-16,1-18 15,-36 0-15,17 18 16,1-1-16,0-17 15,-18 18-15,35-18 16,-17 0-16,17 0 16,1 0-16,-1 0 15,0 0 1,1 0-16,17 18 187,0-1-171,0 1 0,0 17-1,17 1-15,-17-19 0,18 18 16,0 18-16,-1-17 16,-17-1-16,18 18 15,-18-36 1,18 19-16,-1-1 0,1 0 15,-18-17-15,18 17 16,-18-17-16,0-1 16,0 19-16,17-19 31,-17 1-31,0 0 16,0-1-1,0 1 1,0 0-1,0-1 17,0 1-1</inkml:trace>
  <inkml:trace contextRef="#ctx0" brushRef="#br0" timeOffset="13917.03">23266 1746 0,'0'-17'78,"17"17"-78,-17-18 16,0 0-16,0 1 16,0-1-16,0-35 15,0 0-15,0 18 16,0 0-16,0-1 15,0-17-15,0 18 16,0 0-16,0-18 16,0 18-16,0-18 0,0 0 15,0 18-15,0-1 16,0 19-16,0-19 16,0 1-16,0 17 15,0 1 1,0-1-16,-17 18 15,-1 0 173,0 0-188,-17 0 16,0 0-1,0 0-15,-18 0 16,-18 18-16,1-18 15,-19 0-15,1 17 16,35-17-16,0 18 31,36-18-31,-1 0 16,0 0-16,1 0 16,-1 0 46,0 0-46,1 0 15,17 18 0,-18-18 0,1 0-15,-1 17 15,18 1 110,0 0-125,0-1-16,0 1 15,0 0-15,0 17 16,0 0-16,0 0 15,0-17-15,0 17 16,-18 1 0,1-1-1,17 0-15,0 18 16,0-18-16,0 1 16,0-1-16,0 0 15,0 0-15,0-17 16,0 0-16,0 17 15,0-17-15,0 17 16,0-17 0,0-1-1,0 1-15,0 0 78,17-18-62</inkml:trace>
  <inkml:trace contextRef="#ctx0" brushRef="#br0" timeOffset="24933.46">22895 2540 0,'-17'18'62,"-19"35"-46,1-18-1,35 0-15,0 0 16,0 1 0,0-19-1,0 19-15,0-19 16,18-17-16,-1 0 15,19 0 1,-1 0-16,18 0 31,-18 0-31,36-35 16,-54 17-16,1 1 16,-18-1 15,0 0-16,0 1 1,0-1 0,-18-17-1,-17 35 1,17 0 0,1 0-1,-1 0 32,0-18 0</inkml:trace>
  <inkml:trace contextRef="#ctx0" brushRef="#br0" timeOffset="25850.18">24183 2381 0,'0'18'94,"18"0"-78,-18 17-16,0 0 15,0-17-15,0 17 16,0 0-16,0 1 15,0-1 1,17-18-16</inkml:trace>
  <inkml:trace contextRef="#ctx0" brushRef="#br0" timeOffset="26950.39">25118 2434 0,'0'0'0,"0"-17"31,17 17-31,1 0 16,0 0-16,-1 0 31,36 0-31,-35 0 16,0 0-16,17 0 15,-18 17 1,-17 1 15,0-1-15,0 19-1,-17-19 1,-1 1 0,1 0-1,-1-18 1,-17 17-16,-1 1 0,1-18 0,17 0 15,1 0-15,-1 18 16,18 17 62,0-18-62,0 1-1,0 0-15,18-18 16,-1 17 0,19-17-16,17 0 15,-18 0-15,18 0 0,17 0 16,-34 0-16,-1 0 16,-17 0-16,-1 0 109</inkml:trace>
  <inkml:trace contextRef="#ctx0" brushRef="#br0" timeOffset="30083.52">27481 2222 0,'0'18'47,"0"0"-47,0 17 16,0 0-16,0 1 15,0-1-15,0 0 16,0-17-1,0 17-15,0-17 0,0-1 32,18-17 46,0 0-47,-1-17-15,1 17-1,0 0 1,-1-18 0,1 18-1,-18-18 110,0 1-125,0-1 31,-18 1-15,18-1 0,0 0-16,0 36 140,0 17-140,0 0 16,-17 1 0,17-1-16,0-17 15,0-1 1,0 1-16,-18-18 78</inkml:trace>
  <inkml:trace contextRef="#ctx0" brushRef="#br0" timeOffset="62200.44">26494 2399 0,'17'0'109,"1"0"-77,0 0-32,-1 0 15,1 0 1,-1 0-16,1 0 31,0 0-15,-1 0 31,-17 18-16,0-1-16,0 1 1,0-1 31,-17 1-31,-1 0-1,0-18 1,-17 0-16,0 0 15,17 17-15,-17 1 16,17-18 0,36 0 171,17 0-171,-17 0-16,0 0 15,-1 0-15,1 18 16,-1-18-16,1 0 16,0 0-16,-1 17 31,-17 1-15,0 0 77,0-1-77,-17 1-16,-1-18 31,0 17-15,1-17 15,-1 0-31,1 0 16,-1 0-1,0 0 1,1 0 93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Date Placeholder 8"/>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1386E511-D742-4EFE-90B5-C9FC42762E0F}" type="datetimeFigureOut">
              <a:rPr lang="en-GB" smtClean="0"/>
              <a:pPr/>
              <a:t>02/03/2022</a:t>
            </a:fld>
            <a:endParaRPr lang="en-GB"/>
          </a:p>
        </p:txBody>
      </p:sp>
      <p:sp>
        <p:nvSpPr>
          <p:cNvPr id="10" name="Slide Number Placeholder 9"/>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A16CFAD1-D197-4A88-B173-A6412E995EE5}" type="slidenum">
              <a:rPr lang="en-GB" smtClean="0"/>
              <a:pPr/>
              <a:t>‹#›</a:t>
            </a:fld>
            <a:endParaRPr lang="en-GB"/>
          </a:p>
        </p:txBody>
      </p:sp>
      <p:sp>
        <p:nvSpPr>
          <p:cNvPr id="11" name="Footer Placeholder 10"/>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en-GB"/>
          </a:p>
        </p:txBody>
      </p:sp>
      <p:sp>
        <p:nvSpPr>
          <p:cNvPr id="12" name="Slide Image Placeholder 11"/>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13" name="Header Placeholder 12"/>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en-GB" dirty="0"/>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s-IS"/>
          </a:p>
        </p:txBody>
      </p:sp>
      <p:sp>
        <p:nvSpPr>
          <p:cNvPr id="4" name="Slide Number Placeholder 3"/>
          <p:cNvSpPr>
            <a:spLocks noGrp="1"/>
          </p:cNvSpPr>
          <p:nvPr>
            <p:ph type="sldNum" sz="quarter" idx="10"/>
          </p:nvPr>
        </p:nvSpPr>
        <p:spPr/>
        <p:txBody>
          <a:bodyPr/>
          <a:lstStyle/>
          <a:p>
            <a:fld id="{A16CFAD1-D197-4A88-B173-A6412E995EE5}" type="slidenum">
              <a:rPr lang="en-GB" smtClean="0"/>
              <a:t>1</a:t>
            </a:fld>
            <a:endParaRPr lang="en-GB"/>
          </a:p>
        </p:txBody>
      </p:sp>
    </p:spTree>
    <p:extLst>
      <p:ext uri="{BB962C8B-B14F-4D97-AF65-F5344CB8AC3E}">
        <p14:creationId xmlns:p14="http://schemas.microsoft.com/office/powerpoint/2010/main" val="682316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10</a:t>
            </a:fld>
            <a:endParaRPr lang="en-GB"/>
          </a:p>
        </p:txBody>
      </p:sp>
    </p:spTree>
    <p:extLst>
      <p:ext uri="{BB962C8B-B14F-4D97-AF65-F5344CB8AC3E}">
        <p14:creationId xmlns:p14="http://schemas.microsoft.com/office/powerpoint/2010/main" val="322876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6CFAD1-D197-4A88-B173-A6412E995EE5}" type="slidenum">
              <a:rPr lang="en-GB" smtClean="0"/>
              <a:pPr/>
              <a:t>11</a:t>
            </a:fld>
            <a:endParaRPr lang="en-GB"/>
          </a:p>
        </p:txBody>
      </p:sp>
    </p:spTree>
    <p:extLst>
      <p:ext uri="{BB962C8B-B14F-4D97-AF65-F5344CB8AC3E}">
        <p14:creationId xmlns:p14="http://schemas.microsoft.com/office/powerpoint/2010/main" val="1399621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6CFAD1-D197-4A88-B173-A6412E995EE5}" type="slidenum">
              <a:rPr lang="en-GB" smtClean="0"/>
              <a:pPr/>
              <a:t>12</a:t>
            </a:fld>
            <a:endParaRPr lang="en-GB"/>
          </a:p>
        </p:txBody>
      </p:sp>
    </p:spTree>
    <p:extLst>
      <p:ext uri="{BB962C8B-B14F-4D97-AF65-F5344CB8AC3E}">
        <p14:creationId xmlns:p14="http://schemas.microsoft.com/office/powerpoint/2010/main" val="1360906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6CFAD1-D197-4A88-B173-A6412E995EE5}" type="slidenum">
              <a:rPr lang="en-GB" smtClean="0"/>
              <a:pPr/>
              <a:t>13</a:t>
            </a:fld>
            <a:endParaRPr lang="en-GB"/>
          </a:p>
        </p:txBody>
      </p:sp>
    </p:spTree>
    <p:extLst>
      <p:ext uri="{BB962C8B-B14F-4D97-AF65-F5344CB8AC3E}">
        <p14:creationId xmlns:p14="http://schemas.microsoft.com/office/powerpoint/2010/main" val="567581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6CFAD1-D197-4A88-B173-A6412E995EE5}" type="slidenum">
              <a:rPr lang="en-GB" smtClean="0"/>
              <a:pPr/>
              <a:t>14</a:t>
            </a:fld>
            <a:endParaRPr lang="en-GB"/>
          </a:p>
        </p:txBody>
      </p:sp>
    </p:spTree>
    <p:extLst>
      <p:ext uri="{BB962C8B-B14F-4D97-AF65-F5344CB8AC3E}">
        <p14:creationId xmlns:p14="http://schemas.microsoft.com/office/powerpoint/2010/main" val="3060292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6CFAD1-D197-4A88-B173-A6412E995EE5}" type="slidenum">
              <a:rPr lang="en-GB" smtClean="0"/>
              <a:pPr/>
              <a:t>15</a:t>
            </a:fld>
            <a:endParaRPr lang="en-GB"/>
          </a:p>
        </p:txBody>
      </p:sp>
    </p:spTree>
    <p:extLst>
      <p:ext uri="{BB962C8B-B14F-4D97-AF65-F5344CB8AC3E}">
        <p14:creationId xmlns:p14="http://schemas.microsoft.com/office/powerpoint/2010/main" val="31614775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6CFAD1-D197-4A88-B173-A6412E995EE5}" type="slidenum">
              <a:rPr lang="en-GB" smtClean="0"/>
              <a:pPr/>
              <a:t>16</a:t>
            </a:fld>
            <a:endParaRPr lang="en-GB"/>
          </a:p>
        </p:txBody>
      </p:sp>
    </p:spTree>
    <p:extLst>
      <p:ext uri="{BB962C8B-B14F-4D97-AF65-F5344CB8AC3E}">
        <p14:creationId xmlns:p14="http://schemas.microsoft.com/office/powerpoint/2010/main" val="1727804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6CFAD1-D197-4A88-B173-A6412E995EE5}" type="slidenum">
              <a:rPr lang="en-GB" smtClean="0"/>
              <a:pPr/>
              <a:t>17</a:t>
            </a:fld>
            <a:endParaRPr lang="en-GB"/>
          </a:p>
        </p:txBody>
      </p:sp>
    </p:spTree>
    <p:extLst>
      <p:ext uri="{BB962C8B-B14F-4D97-AF65-F5344CB8AC3E}">
        <p14:creationId xmlns:p14="http://schemas.microsoft.com/office/powerpoint/2010/main" val="4157553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6CFAD1-D197-4A88-B173-A6412E995EE5}" type="slidenum">
              <a:rPr lang="en-GB" smtClean="0"/>
              <a:pPr/>
              <a:t>19</a:t>
            </a:fld>
            <a:endParaRPr lang="en-GB"/>
          </a:p>
        </p:txBody>
      </p:sp>
    </p:spTree>
    <p:extLst>
      <p:ext uri="{BB962C8B-B14F-4D97-AF65-F5344CB8AC3E}">
        <p14:creationId xmlns:p14="http://schemas.microsoft.com/office/powerpoint/2010/main" val="8284714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6CFAD1-D197-4A88-B173-A6412E995EE5}" type="slidenum">
              <a:rPr lang="en-GB" smtClean="0"/>
              <a:pPr/>
              <a:t>20</a:t>
            </a:fld>
            <a:endParaRPr lang="en-GB"/>
          </a:p>
        </p:txBody>
      </p:sp>
    </p:spTree>
    <p:extLst>
      <p:ext uri="{BB962C8B-B14F-4D97-AF65-F5344CB8AC3E}">
        <p14:creationId xmlns:p14="http://schemas.microsoft.com/office/powerpoint/2010/main" val="801916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2</a:t>
            </a:fld>
            <a:endParaRPr lang="en-GB"/>
          </a:p>
        </p:txBody>
      </p:sp>
    </p:spTree>
    <p:extLst>
      <p:ext uri="{BB962C8B-B14F-4D97-AF65-F5344CB8AC3E}">
        <p14:creationId xmlns:p14="http://schemas.microsoft.com/office/powerpoint/2010/main" val="42026238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6CFAD1-D197-4A88-B173-A6412E995EE5}" type="slidenum">
              <a:rPr lang="en-GB" smtClean="0"/>
              <a:pPr/>
              <a:t>21</a:t>
            </a:fld>
            <a:endParaRPr lang="en-GB"/>
          </a:p>
        </p:txBody>
      </p:sp>
    </p:spTree>
    <p:extLst>
      <p:ext uri="{BB962C8B-B14F-4D97-AF65-F5344CB8AC3E}">
        <p14:creationId xmlns:p14="http://schemas.microsoft.com/office/powerpoint/2010/main" val="25892695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6CFAD1-D197-4A88-B173-A6412E995EE5}" type="slidenum">
              <a:rPr lang="en-GB" smtClean="0"/>
              <a:pPr/>
              <a:t>22</a:t>
            </a:fld>
            <a:endParaRPr lang="en-GB"/>
          </a:p>
        </p:txBody>
      </p:sp>
    </p:spTree>
    <p:extLst>
      <p:ext uri="{BB962C8B-B14F-4D97-AF65-F5344CB8AC3E}">
        <p14:creationId xmlns:p14="http://schemas.microsoft.com/office/powerpoint/2010/main" val="15193997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6CFAD1-D197-4A88-B173-A6412E995EE5}" type="slidenum">
              <a:rPr lang="en-GB" smtClean="0"/>
              <a:pPr/>
              <a:t>23</a:t>
            </a:fld>
            <a:endParaRPr lang="en-GB"/>
          </a:p>
        </p:txBody>
      </p:sp>
    </p:spTree>
    <p:extLst>
      <p:ext uri="{BB962C8B-B14F-4D97-AF65-F5344CB8AC3E}">
        <p14:creationId xmlns:p14="http://schemas.microsoft.com/office/powerpoint/2010/main" val="39490782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6CFAD1-D197-4A88-B173-A6412E995EE5}" type="slidenum">
              <a:rPr lang="en-GB" smtClean="0"/>
              <a:pPr/>
              <a:t>24</a:t>
            </a:fld>
            <a:endParaRPr lang="en-GB"/>
          </a:p>
        </p:txBody>
      </p:sp>
    </p:spTree>
    <p:extLst>
      <p:ext uri="{BB962C8B-B14F-4D97-AF65-F5344CB8AC3E}">
        <p14:creationId xmlns:p14="http://schemas.microsoft.com/office/powerpoint/2010/main" val="42312765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6CFAD1-D197-4A88-B173-A6412E995EE5}" type="slidenum">
              <a:rPr lang="en-GB" smtClean="0"/>
              <a:pPr/>
              <a:t>25</a:t>
            </a:fld>
            <a:endParaRPr lang="en-GB"/>
          </a:p>
        </p:txBody>
      </p:sp>
    </p:spTree>
    <p:extLst>
      <p:ext uri="{BB962C8B-B14F-4D97-AF65-F5344CB8AC3E}">
        <p14:creationId xmlns:p14="http://schemas.microsoft.com/office/powerpoint/2010/main" val="15985666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6CFAD1-D197-4A88-B173-A6412E995EE5}" type="slidenum">
              <a:rPr lang="en-GB" smtClean="0"/>
              <a:pPr/>
              <a:t>26</a:t>
            </a:fld>
            <a:endParaRPr lang="en-GB"/>
          </a:p>
        </p:txBody>
      </p:sp>
    </p:spTree>
    <p:extLst>
      <p:ext uri="{BB962C8B-B14F-4D97-AF65-F5344CB8AC3E}">
        <p14:creationId xmlns:p14="http://schemas.microsoft.com/office/powerpoint/2010/main" val="3986166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6CFAD1-D197-4A88-B173-A6412E995EE5}" type="slidenum">
              <a:rPr lang="en-GB" smtClean="0"/>
              <a:pPr/>
              <a:t>27</a:t>
            </a:fld>
            <a:endParaRPr lang="en-GB"/>
          </a:p>
        </p:txBody>
      </p:sp>
    </p:spTree>
    <p:extLst>
      <p:ext uri="{BB962C8B-B14F-4D97-AF65-F5344CB8AC3E}">
        <p14:creationId xmlns:p14="http://schemas.microsoft.com/office/powerpoint/2010/main" val="1093685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6CFAD1-D197-4A88-B173-A6412E995EE5}" type="slidenum">
              <a:rPr lang="en-GB" smtClean="0"/>
              <a:pPr/>
              <a:t>28</a:t>
            </a:fld>
            <a:endParaRPr lang="en-GB"/>
          </a:p>
        </p:txBody>
      </p:sp>
    </p:spTree>
    <p:extLst>
      <p:ext uri="{BB962C8B-B14F-4D97-AF65-F5344CB8AC3E}">
        <p14:creationId xmlns:p14="http://schemas.microsoft.com/office/powerpoint/2010/main" val="35144606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6CFAD1-D197-4A88-B173-A6412E995EE5}" type="slidenum">
              <a:rPr lang="en-GB" smtClean="0"/>
              <a:pPr/>
              <a:t>29</a:t>
            </a:fld>
            <a:endParaRPr lang="en-GB"/>
          </a:p>
        </p:txBody>
      </p:sp>
    </p:spTree>
    <p:extLst>
      <p:ext uri="{BB962C8B-B14F-4D97-AF65-F5344CB8AC3E}">
        <p14:creationId xmlns:p14="http://schemas.microsoft.com/office/powerpoint/2010/main" val="3182411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6CFAD1-D197-4A88-B173-A6412E995EE5}" type="slidenum">
              <a:rPr lang="en-GB" smtClean="0"/>
              <a:pPr/>
              <a:t>30</a:t>
            </a:fld>
            <a:endParaRPr lang="en-GB"/>
          </a:p>
        </p:txBody>
      </p:sp>
    </p:spTree>
    <p:extLst>
      <p:ext uri="{BB962C8B-B14F-4D97-AF65-F5344CB8AC3E}">
        <p14:creationId xmlns:p14="http://schemas.microsoft.com/office/powerpoint/2010/main" val="2659097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3</a:t>
            </a:fld>
            <a:endParaRPr lang="en-GB"/>
          </a:p>
        </p:txBody>
      </p:sp>
    </p:spTree>
    <p:extLst>
      <p:ext uri="{BB962C8B-B14F-4D97-AF65-F5344CB8AC3E}">
        <p14:creationId xmlns:p14="http://schemas.microsoft.com/office/powerpoint/2010/main" val="2076481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6CFAD1-D197-4A88-B173-A6412E995EE5}" type="slidenum">
              <a:rPr lang="en-GB" smtClean="0"/>
              <a:pPr/>
              <a:t>4</a:t>
            </a:fld>
            <a:endParaRPr lang="en-GB"/>
          </a:p>
        </p:txBody>
      </p:sp>
    </p:spTree>
    <p:extLst>
      <p:ext uri="{BB962C8B-B14F-4D97-AF65-F5344CB8AC3E}">
        <p14:creationId xmlns:p14="http://schemas.microsoft.com/office/powerpoint/2010/main" val="2929452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6CFAD1-D197-4A88-B173-A6412E995EE5}" type="slidenum">
              <a:rPr lang="en-GB" smtClean="0"/>
              <a:pPr/>
              <a:t>5</a:t>
            </a:fld>
            <a:endParaRPr lang="en-GB"/>
          </a:p>
        </p:txBody>
      </p:sp>
    </p:spTree>
    <p:extLst>
      <p:ext uri="{BB962C8B-B14F-4D97-AF65-F5344CB8AC3E}">
        <p14:creationId xmlns:p14="http://schemas.microsoft.com/office/powerpoint/2010/main" val="327170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6CFAD1-D197-4A88-B173-A6412E995EE5}" type="slidenum">
              <a:rPr lang="en-GB" smtClean="0"/>
              <a:pPr/>
              <a:t>6</a:t>
            </a:fld>
            <a:endParaRPr lang="en-GB"/>
          </a:p>
        </p:txBody>
      </p:sp>
    </p:spTree>
    <p:extLst>
      <p:ext uri="{BB962C8B-B14F-4D97-AF65-F5344CB8AC3E}">
        <p14:creationId xmlns:p14="http://schemas.microsoft.com/office/powerpoint/2010/main" val="62254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6CFAD1-D197-4A88-B173-A6412E995EE5}" type="slidenum">
              <a:rPr lang="en-GB" smtClean="0"/>
              <a:pPr/>
              <a:t>7</a:t>
            </a:fld>
            <a:endParaRPr lang="en-GB"/>
          </a:p>
        </p:txBody>
      </p:sp>
    </p:spTree>
    <p:extLst>
      <p:ext uri="{BB962C8B-B14F-4D97-AF65-F5344CB8AC3E}">
        <p14:creationId xmlns:p14="http://schemas.microsoft.com/office/powerpoint/2010/main" val="1100318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16CFAD1-D197-4A88-B173-A6412E995EE5}" type="slidenum">
              <a:rPr lang="en-GB" smtClean="0"/>
              <a:pPr/>
              <a:t>8</a:t>
            </a:fld>
            <a:endParaRPr lang="en-GB"/>
          </a:p>
        </p:txBody>
      </p:sp>
    </p:spTree>
    <p:extLst>
      <p:ext uri="{BB962C8B-B14F-4D97-AF65-F5344CB8AC3E}">
        <p14:creationId xmlns:p14="http://schemas.microsoft.com/office/powerpoint/2010/main" val="3828549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9</a:t>
            </a:fld>
            <a:endParaRPr lang="en-GB"/>
          </a:p>
        </p:txBody>
      </p:sp>
    </p:spTree>
    <p:extLst>
      <p:ext uri="{BB962C8B-B14F-4D97-AF65-F5344CB8AC3E}">
        <p14:creationId xmlns:p14="http://schemas.microsoft.com/office/powerpoint/2010/main" val="1353439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15" name="Picture Placeholder 1"/>
          <p:cNvSpPr>
            <a:spLocks noGrp="1"/>
          </p:cNvSpPr>
          <p:nvPr>
            <p:ph type="pic" sz="quarter" idx="13" hasCustomPrompt="1"/>
          </p:nvPr>
        </p:nvSpPr>
        <p:spPr>
          <a:xfrm>
            <a:off x="179387" y="898525"/>
            <a:ext cx="11829600" cy="5778500"/>
          </a:xfrm>
          <a:blipFill>
            <a:blip r:embed="rId2"/>
            <a:stretch>
              <a:fillRect/>
            </a:stretch>
          </a:blipFill>
        </p:spPr>
        <p:txBody>
          <a:bodyPr/>
          <a:lstStyle>
            <a:lvl1pPr marL="0" indent="0" algn="ctr">
              <a:buNone/>
              <a:defRPr baseline="0">
                <a:solidFill>
                  <a:schemeClr val="bg1"/>
                </a:solidFill>
              </a:defRPr>
            </a:lvl1pPr>
          </a:lstStyle>
          <a:p>
            <a:r>
              <a:rPr lang="en-GB" dirty="0"/>
              <a:t>Click here, click Insert-tab, click Picture-button to browse for a picture</a:t>
            </a:r>
          </a:p>
        </p:txBody>
      </p:sp>
      <p:sp>
        <p:nvSpPr>
          <p:cNvPr id="2" name="Title 1"/>
          <p:cNvSpPr>
            <a:spLocks noGrp="1"/>
          </p:cNvSpPr>
          <p:nvPr>
            <p:ph type="ctrTitle" hasCustomPrompt="1"/>
          </p:nvPr>
        </p:nvSpPr>
        <p:spPr>
          <a:xfrm>
            <a:off x="-1" y="1835149"/>
            <a:ext cx="8463600" cy="2880000"/>
          </a:xfrm>
          <a:blipFill>
            <a:blip r:embed="rId3"/>
            <a:stretch>
              <a:fillRect/>
            </a:stretch>
          </a:blipFill>
        </p:spPr>
        <p:txBody>
          <a:bodyPr lIns="756000" rIns="1454400" bIns="1116000" anchor="b"/>
          <a:lstStyle>
            <a:lvl1pPr algn="l">
              <a:lnSpc>
                <a:spcPct val="95000"/>
              </a:lnSpc>
              <a:defRPr sz="4200">
                <a:solidFill>
                  <a:schemeClr val="bg1"/>
                </a:solidFill>
              </a:defRPr>
            </a:lvl1pPr>
          </a:lstStyle>
          <a:p>
            <a:r>
              <a:rPr lang="en-GB" dirty="0"/>
              <a:t>Click to add heading on two rows</a:t>
            </a:r>
          </a:p>
        </p:txBody>
      </p:sp>
      <p:sp>
        <p:nvSpPr>
          <p:cNvPr id="3" name="Subtitle 2"/>
          <p:cNvSpPr>
            <a:spLocks noGrp="1"/>
          </p:cNvSpPr>
          <p:nvPr>
            <p:ph type="subTitle" idx="1" hasCustomPrompt="1"/>
          </p:nvPr>
        </p:nvSpPr>
        <p:spPr>
          <a:xfrm>
            <a:off x="784225" y="3724665"/>
            <a:ext cx="6300000" cy="820441"/>
          </a:xfrm>
        </p:spPr>
        <p:txBody>
          <a:bodyPr/>
          <a:lstStyle>
            <a:lvl1pPr marL="0" indent="0" algn="l">
              <a:spcBef>
                <a:spcPts val="0"/>
              </a:spcBef>
              <a:buFont typeface="Arial" panose="020B0604020202020204" pitchFamily="34" charset="0"/>
              <a:buChar char="​"/>
              <a:defRPr sz="240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name, and date</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grpSp>
        <p:nvGrpSpPr>
          <p:cNvPr id="9" name="SD_FLD_Confidentiality" hidden="1"/>
          <p:cNvGrpSpPr/>
          <p:nvPr userDrawn="1"/>
        </p:nvGrpSpPr>
        <p:grpSpPr>
          <a:xfrm>
            <a:off x="-2706" y="353604"/>
            <a:ext cx="1839621" cy="360000"/>
            <a:chOff x="-2039" y="217385"/>
            <a:chExt cx="1386752" cy="360000"/>
          </a:xfrm>
        </p:grpSpPr>
        <p:sp>
          <p:nvSpPr>
            <p:cNvPr id="10" name="Confidentiality" hidden="1"/>
            <p:cNvSpPr/>
            <p:nvPr userDrawn="1"/>
          </p:nvSpPr>
          <p:spPr>
            <a:xfrm>
              <a:off x="-2039" y="217385"/>
              <a:ext cx="1386752" cy="360000"/>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87041" tIns="43520" rIns="54000" bIns="43520"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endParaRPr lang="en-GB" noProof="0" dirty="0">
                <a:latin typeface="+mn-lt"/>
                <a:cs typeface="Arial" pitchFamily="34" charset="0"/>
              </a:endParaRPr>
            </a:p>
          </p:txBody>
        </p:sp>
        <p:sp>
          <p:nvSpPr>
            <p:cNvPr id="11" name="SD_LAN_Confidential" hidden="1"/>
            <p:cNvSpPr txBox="1"/>
            <p:nvPr userDrawn="1"/>
          </p:nvSpPr>
          <p:spPr>
            <a:xfrm>
              <a:off x="136424" y="295273"/>
              <a:ext cx="1119813" cy="21544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400" cap="none" baseline="0" dirty="0">
                  <a:solidFill>
                    <a:srgbClr val="FFFFFF"/>
                  </a:solidFill>
                  <a:latin typeface="+mn-lt"/>
                  <a:cs typeface="Arial" pitchFamily="34" charset="0"/>
                </a:rPr>
                <a:t>Confidential</a:t>
              </a:r>
            </a:p>
          </p:txBody>
        </p:sp>
      </p:grpSp>
      <p:pic>
        <p:nvPicPr>
          <p:cNvPr id="19" name="Picture 1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990000" y="280800"/>
            <a:ext cx="2016000" cy="431072"/>
          </a:xfrm>
          <a:prstGeom prst="rect">
            <a:avLst/>
          </a:prstGeom>
        </p:spPr>
      </p:pic>
    </p:spTree>
    <p:extLst>
      <p:ext uri="{BB962C8B-B14F-4D97-AF65-F5344CB8AC3E}">
        <p14:creationId xmlns:p14="http://schemas.microsoft.com/office/powerpoint/2010/main" val="342242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ntent - one column I">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4" y="1763713"/>
            <a:ext cx="10621963"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115452933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Content - one column II">
    <p:spTree>
      <p:nvGrpSpPr>
        <p:cNvPr id="1" name=""/>
        <p:cNvGrpSpPr/>
        <p:nvPr/>
      </p:nvGrpSpPr>
      <p:grpSpPr>
        <a:xfrm>
          <a:off x="0" y="0"/>
          <a:ext cx="0" cy="0"/>
          <a:chOff x="0" y="0"/>
          <a:chExt cx="0" cy="0"/>
        </a:xfrm>
      </p:grpSpPr>
      <p:sp>
        <p:nvSpPr>
          <p:cNvPr id="7" name="Background"/>
          <p:cNvSpPr/>
          <p:nvPr userDrawn="1"/>
        </p:nvSpPr>
        <p:spPr>
          <a:xfrm>
            <a:off x="179388" y="179389"/>
            <a:ext cx="11829600" cy="6011862"/>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6" y="1763713"/>
            <a:ext cx="10621962"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187292917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Content - one column III">
    <p:spTree>
      <p:nvGrpSpPr>
        <p:cNvPr id="1" name=""/>
        <p:cNvGrpSpPr/>
        <p:nvPr/>
      </p:nvGrpSpPr>
      <p:grpSpPr>
        <a:xfrm>
          <a:off x="0" y="0"/>
          <a:ext cx="0" cy="0"/>
          <a:chOff x="0" y="0"/>
          <a:chExt cx="0" cy="0"/>
        </a:xfrm>
      </p:grpSpPr>
      <p:sp>
        <p:nvSpPr>
          <p:cNvPr id="7" name="Background"/>
          <p:cNvSpPr/>
          <p:nvPr userDrawn="1"/>
        </p:nvSpPr>
        <p:spPr>
          <a:xfrm>
            <a:off x="179388" y="179389"/>
            <a:ext cx="11829600" cy="6011862"/>
          </a:xfrm>
          <a:prstGeom prst="rect">
            <a:avLst/>
          </a:prstGeom>
          <a:solidFill>
            <a:srgbClr val="E5F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6" y="1763713"/>
            <a:ext cx="10621962"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187756019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 one column IV">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7" name="Subtitle 2"/>
          <p:cNvSpPr>
            <a:spLocks noGrp="1"/>
          </p:cNvSpPr>
          <p:nvPr>
            <p:ph type="subTitle" idx="13" hasCustomPrompt="1"/>
          </p:nvPr>
        </p:nvSpPr>
        <p:spPr>
          <a:xfrm>
            <a:off x="787399" y="1013791"/>
            <a:ext cx="9178925" cy="516835"/>
          </a:xfrm>
        </p:spPr>
        <p:txBody>
          <a:bodyPr/>
          <a:lstStyle>
            <a:lvl1pPr marL="0" indent="0" algn="l">
              <a:buNone/>
              <a:defRPr sz="24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 heading on maximum one row</a:t>
            </a:r>
          </a:p>
        </p:txBody>
      </p:sp>
      <p:sp>
        <p:nvSpPr>
          <p:cNvPr id="3" name="Content Placeholder 2"/>
          <p:cNvSpPr>
            <a:spLocks noGrp="1"/>
          </p:cNvSpPr>
          <p:nvPr>
            <p:ph idx="1" hasCustomPrompt="1"/>
          </p:nvPr>
        </p:nvSpPr>
        <p:spPr>
          <a:xfrm>
            <a:off x="784224" y="1763713"/>
            <a:ext cx="10621963"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423228779"/>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Content - two columns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3"/>
            <a:ext cx="5111750"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6291263" y="1763713"/>
            <a:ext cx="5113338"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3333517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Content - two columns 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5" y="1763713"/>
            <a:ext cx="6948487"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8127999" y="1763713"/>
            <a:ext cx="3276601"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4047728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two columns I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800" y="1835150"/>
            <a:ext cx="5112000" cy="4103688"/>
          </a:xfrm>
          <a:solidFill>
            <a:srgbClr val="E5F5ED"/>
          </a:solidFill>
        </p:spPr>
        <p:txBody>
          <a:bodyPr lIns="288000" tIns="367200" rIns="288000"/>
          <a:lstStyle>
            <a:lvl1pPr marL="216000" indent="-216000">
              <a:spcBef>
                <a:spcPts val="600"/>
              </a:spcBef>
              <a:buFont typeface="Arial" panose="020B0604020202020204" pitchFamily="34" charset="0"/>
              <a:buChar cha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3"/>
          <p:cNvSpPr>
            <a:spLocks noGrp="1"/>
          </p:cNvSpPr>
          <p:nvPr>
            <p:ph type="body" sz="quarter" idx="14" hasCustomPrompt="1"/>
          </p:nvPr>
        </p:nvSpPr>
        <p:spPr>
          <a:xfrm>
            <a:off x="6291263" y="1835151"/>
            <a:ext cx="5113337" cy="4103688"/>
          </a:xfrm>
          <a:solidFill>
            <a:srgbClr val="E5F5ED"/>
          </a:solidFill>
        </p:spPr>
        <p:txBody>
          <a:bodyPr lIns="288000" tIns="367200" rIns="288000"/>
          <a:lstStyle>
            <a:lvl1pPr marL="216000" indent="-216000">
              <a:spcBef>
                <a:spcPts val="600"/>
              </a:spcBef>
              <a:buClr>
                <a:schemeClr val="accent1"/>
              </a:buClr>
              <a:buFont typeface="Arial" panose="020B0604020202020204" pitchFamily="34" charset="0"/>
              <a:buChar cha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4180654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Content - two columns IV">
    <p:spTree>
      <p:nvGrpSpPr>
        <p:cNvPr id="1" name=""/>
        <p:cNvGrpSpPr/>
        <p:nvPr/>
      </p:nvGrpSpPr>
      <p:grpSpPr>
        <a:xfrm>
          <a:off x="0" y="0"/>
          <a:ext cx="0" cy="0"/>
          <a:chOff x="0" y="0"/>
          <a:chExt cx="0" cy="0"/>
        </a:xfrm>
      </p:grpSpPr>
      <p:sp>
        <p:nvSpPr>
          <p:cNvPr id="8" name="Background"/>
          <p:cNvSpPr/>
          <p:nvPr userDrawn="1"/>
        </p:nvSpPr>
        <p:spPr>
          <a:xfrm>
            <a:off x="179388" y="179389"/>
            <a:ext cx="11829600" cy="6011862"/>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3"/>
            <a:ext cx="5111750"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6291263" y="1763713"/>
            <a:ext cx="5113338"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17235678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 two columns V">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4"/>
            <a:ext cx="3275012"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786500" y="4052013"/>
            <a:ext cx="3275913" cy="1890000"/>
          </a:xfrm>
        </p:spPr>
        <p:txBody>
          <a:bodyPr/>
          <a:lstStyle>
            <a:lvl1pPr>
              <a:defRPr baseline="0"/>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Content Placeholder 4"/>
          <p:cNvSpPr>
            <a:spLocks noGrp="1"/>
          </p:cNvSpPr>
          <p:nvPr>
            <p:ph sz="quarter" idx="13" hasCustomPrompt="1"/>
          </p:nvPr>
        </p:nvSpPr>
        <p:spPr>
          <a:xfrm>
            <a:off x="4457700" y="1763713"/>
            <a:ext cx="6946899" cy="4175125"/>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19628319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 two columns V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5" y="1763714"/>
            <a:ext cx="5113337"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786500" y="4052013"/>
            <a:ext cx="5114744" cy="1890000"/>
          </a:xfrm>
        </p:spPr>
        <p:txBody>
          <a:bodyPr/>
          <a:lstStyle>
            <a:lvl1pPr>
              <a:defRPr baseline="0"/>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Content Placeholder 4"/>
          <p:cNvSpPr>
            <a:spLocks noGrp="1"/>
          </p:cNvSpPr>
          <p:nvPr>
            <p:ph sz="quarter" idx="13" hasCustomPrompt="1"/>
          </p:nvPr>
        </p:nvSpPr>
        <p:spPr>
          <a:xfrm>
            <a:off x="6292850" y="1763713"/>
            <a:ext cx="5111749"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Content Placeholder 5"/>
          <p:cNvSpPr>
            <a:spLocks noGrp="1"/>
          </p:cNvSpPr>
          <p:nvPr>
            <p:ph sz="quarter" idx="14" hasCustomPrompt="1"/>
          </p:nvPr>
        </p:nvSpPr>
        <p:spPr>
          <a:xfrm>
            <a:off x="6292850" y="4052013"/>
            <a:ext cx="5111749"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883465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background">
    <p:spTree>
      <p:nvGrpSpPr>
        <p:cNvPr id="1" name=""/>
        <p:cNvGrpSpPr/>
        <p:nvPr/>
      </p:nvGrpSpPr>
      <p:grpSpPr>
        <a:xfrm>
          <a:off x="0" y="0"/>
          <a:ext cx="0" cy="0"/>
          <a:chOff x="0" y="0"/>
          <a:chExt cx="0" cy="0"/>
        </a:xfrm>
      </p:grpSpPr>
      <p:sp>
        <p:nvSpPr>
          <p:cNvPr id="8" name="Background"/>
          <p:cNvSpPr/>
          <p:nvPr userDrawn="1"/>
        </p:nvSpPr>
        <p:spPr>
          <a:xfrm>
            <a:off x="179388" y="898525"/>
            <a:ext cx="11829600" cy="5778500"/>
          </a:xfrm>
          <a:prstGeom prst="rect">
            <a:avLst/>
          </a:prstGeom>
          <a:solidFill>
            <a:srgbClr val="FBF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pic>
        <p:nvPicPr>
          <p:cNvPr id="9" name="Headline_element"/>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836000"/>
            <a:ext cx="8461810" cy="2879873"/>
          </a:xfrm>
          <a:prstGeom prst="rect">
            <a:avLst/>
          </a:prstGeom>
        </p:spPr>
      </p:pic>
      <p:sp>
        <p:nvSpPr>
          <p:cNvPr id="2" name="Title 1"/>
          <p:cNvSpPr>
            <a:spLocks noGrp="1"/>
          </p:cNvSpPr>
          <p:nvPr>
            <p:ph type="ctrTitle" hasCustomPrompt="1"/>
          </p:nvPr>
        </p:nvSpPr>
        <p:spPr>
          <a:xfrm>
            <a:off x="-1" y="1835149"/>
            <a:ext cx="8463600" cy="2880000"/>
          </a:xfrm>
          <a:noFill/>
        </p:spPr>
        <p:txBody>
          <a:bodyPr lIns="756000" rIns="1454400" bIns="1116000" anchor="b"/>
          <a:lstStyle>
            <a:lvl1pPr algn="l">
              <a:lnSpc>
                <a:spcPct val="95000"/>
              </a:lnSpc>
              <a:defRPr sz="4200" baseline="0">
                <a:solidFill>
                  <a:schemeClr val="bg1"/>
                </a:solidFill>
              </a:defRPr>
            </a:lvl1pPr>
          </a:lstStyle>
          <a:p>
            <a:r>
              <a:rPr lang="en-GB" dirty="0"/>
              <a:t>Click to add heading on two rows</a:t>
            </a:r>
          </a:p>
        </p:txBody>
      </p:sp>
      <p:sp>
        <p:nvSpPr>
          <p:cNvPr id="3" name="Subtitle 2"/>
          <p:cNvSpPr>
            <a:spLocks noGrp="1"/>
          </p:cNvSpPr>
          <p:nvPr>
            <p:ph type="subTitle" idx="1" hasCustomPrompt="1"/>
          </p:nvPr>
        </p:nvSpPr>
        <p:spPr>
          <a:xfrm>
            <a:off x="784225" y="3724665"/>
            <a:ext cx="6300000" cy="820441"/>
          </a:xfrm>
        </p:spPr>
        <p:txBody>
          <a:bodyPr/>
          <a:lstStyle>
            <a:lvl1pPr marL="0" indent="0" algn="l">
              <a:spcBef>
                <a:spcPts val="0"/>
              </a:spcBef>
              <a:buFont typeface="Arial" panose="020B0604020202020204" pitchFamily="34" charset="0"/>
              <a:buChar char="​"/>
              <a:defRPr sz="240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name, and date</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90000" y="280800"/>
            <a:ext cx="2016000" cy="431072"/>
          </a:xfrm>
          <a:prstGeom prst="rect">
            <a:avLst/>
          </a:prstGeom>
        </p:spPr>
      </p:pic>
      <p:grpSp>
        <p:nvGrpSpPr>
          <p:cNvPr id="11" name="SD_FLD_Confidentiality" hidden="1"/>
          <p:cNvGrpSpPr/>
          <p:nvPr userDrawn="1"/>
        </p:nvGrpSpPr>
        <p:grpSpPr>
          <a:xfrm>
            <a:off x="-2706" y="353604"/>
            <a:ext cx="1839621" cy="360000"/>
            <a:chOff x="-2039" y="217385"/>
            <a:chExt cx="1386752" cy="360000"/>
          </a:xfrm>
        </p:grpSpPr>
        <p:sp>
          <p:nvSpPr>
            <p:cNvPr id="12" name="Confidentiality" hidden="1"/>
            <p:cNvSpPr/>
            <p:nvPr userDrawn="1"/>
          </p:nvSpPr>
          <p:spPr>
            <a:xfrm>
              <a:off x="-2039" y="217385"/>
              <a:ext cx="1386752" cy="360000"/>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87041" tIns="43520" rIns="54000" bIns="43520"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endParaRPr lang="en-GB" noProof="0" dirty="0">
                <a:latin typeface="+mn-lt"/>
                <a:cs typeface="Arial" pitchFamily="34" charset="0"/>
              </a:endParaRPr>
            </a:p>
          </p:txBody>
        </p:sp>
        <p:sp>
          <p:nvSpPr>
            <p:cNvPr id="13" name="SD_LAN_Confidential" hidden="1"/>
            <p:cNvSpPr txBox="1"/>
            <p:nvPr userDrawn="1"/>
          </p:nvSpPr>
          <p:spPr>
            <a:xfrm>
              <a:off x="136424" y="295273"/>
              <a:ext cx="1119813" cy="21544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400" cap="none" baseline="0" dirty="0">
                  <a:solidFill>
                    <a:srgbClr val="FFFFFF"/>
                  </a:solidFill>
                  <a:latin typeface="+mn-lt"/>
                  <a:cs typeface="Arial" pitchFamily="34" charset="0"/>
                </a:rPr>
                <a:t>Confidential</a:t>
              </a:r>
            </a:p>
          </p:txBody>
        </p:sp>
      </p:grpSp>
    </p:spTree>
    <p:extLst>
      <p:ext uri="{BB962C8B-B14F-4D97-AF65-F5344CB8AC3E}">
        <p14:creationId xmlns:p14="http://schemas.microsoft.com/office/powerpoint/2010/main" val="28817283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 three columns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3"/>
            <a:ext cx="3275012" cy="4175125"/>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4456800" y="1763713"/>
            <a:ext cx="3275913" cy="4175125"/>
          </a:xfrm>
        </p:spPr>
        <p:txBody>
          <a:bodyPr/>
          <a:lstStyle>
            <a:lvl1pPr>
              <a:defRPr baseline="0"/>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Content Placeholder 4"/>
          <p:cNvSpPr>
            <a:spLocks noGrp="1"/>
          </p:cNvSpPr>
          <p:nvPr>
            <p:ph sz="quarter" idx="13" hasCustomPrompt="1"/>
          </p:nvPr>
        </p:nvSpPr>
        <p:spPr>
          <a:xfrm>
            <a:off x="8130274" y="1763713"/>
            <a:ext cx="3274325" cy="4175125"/>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23523660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 three columns 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799" y="1835150"/>
            <a:ext cx="3276000" cy="4103688"/>
          </a:xfrm>
          <a:solidFill>
            <a:srgbClr val="FAEFE5"/>
          </a:solidFill>
        </p:spPr>
        <p:txBody>
          <a:bodyPr lIns="288000" tIns="367200" rIns="288000"/>
          <a:lstStyle>
            <a:lvl1pPr marL="216000" indent="-216000">
              <a:spcBef>
                <a:spcPts val="600"/>
              </a:spcBef>
              <a:buFont typeface="Arial" panose="020B0604020202020204" pitchFamily="34" charset="0"/>
              <a:buChar cha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3"/>
          <p:cNvSpPr>
            <a:spLocks noGrp="1"/>
          </p:cNvSpPr>
          <p:nvPr>
            <p:ph type="body" sz="quarter" idx="14" hasCustomPrompt="1"/>
          </p:nvPr>
        </p:nvSpPr>
        <p:spPr>
          <a:xfrm>
            <a:off x="4456799" y="1835151"/>
            <a:ext cx="3276000" cy="4103688"/>
          </a:xfrm>
          <a:solidFill>
            <a:srgbClr val="E5F5ED"/>
          </a:solidFill>
        </p:spPr>
        <p:txBody>
          <a:bodyPr lIns="288000" tIns="367200" rIns="288000"/>
          <a:lstStyle>
            <a:lvl1pPr marL="216000" indent="-216000">
              <a:spcBef>
                <a:spcPts val="600"/>
              </a:spcBef>
              <a:buClr>
                <a:schemeClr val="accent3"/>
              </a:buClr>
              <a:buFont typeface="Arial" panose="020B0604020202020204" pitchFamily="34" charset="0"/>
              <a:buChar cha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Text Placeholder 4"/>
          <p:cNvSpPr>
            <a:spLocks noGrp="1"/>
          </p:cNvSpPr>
          <p:nvPr>
            <p:ph type="body" sz="quarter" idx="15" hasCustomPrompt="1"/>
          </p:nvPr>
        </p:nvSpPr>
        <p:spPr>
          <a:xfrm>
            <a:off x="8128800" y="1836000"/>
            <a:ext cx="3276000" cy="4103688"/>
          </a:xfrm>
          <a:solidFill>
            <a:srgbClr val="F9E7F0"/>
          </a:solidFill>
        </p:spPr>
        <p:txBody>
          <a:bodyPr lIns="288000" tIns="367200" rIns="288000"/>
          <a:lstStyle>
            <a:lvl1pPr marL="216000" indent="-216000">
              <a:spcBef>
                <a:spcPts val="600"/>
              </a:spcBef>
              <a:buClr>
                <a:srgbClr val="C5569A"/>
              </a:buClr>
              <a:buFont typeface="Arial" panose="020B0604020202020204" pitchFamily="34" charset="0"/>
              <a:buChar char="•"/>
              <a:defRPr/>
            </a:lvl1pPr>
            <a:lvl2pPr>
              <a:buClr>
                <a:srgbClr val="C5569A"/>
              </a:buClr>
              <a:defRPr/>
            </a:lvl2pPr>
            <a:lvl3pPr>
              <a:buClr>
                <a:srgbClr val="C5569A"/>
              </a:buClr>
              <a:defRPr/>
            </a:lvl3pPr>
            <a:lvl4pPr>
              <a:buClr>
                <a:srgbClr val="C5569A"/>
              </a:buClr>
              <a:defRPr/>
            </a:lvl4pPr>
            <a:lvl5pPr>
              <a:buClr>
                <a:srgbClr val="C5569A"/>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2170781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 three columns I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799" y="2534477"/>
            <a:ext cx="3276000" cy="3407535"/>
          </a:xfrm>
          <a:solidFill>
            <a:srgbClr val="FAEFE5"/>
          </a:solidFill>
        </p:spPr>
        <p:txBody>
          <a:bodyPr lIns="288000" tIns="306000" rIns="288000"/>
          <a:lstStyle>
            <a:lvl1pPr marL="216000" indent="-216000">
              <a:spcBef>
                <a:spcPts val="600"/>
              </a:spcBef>
              <a:buFont typeface="Arial" panose="020B0604020202020204" pitchFamily="34" charset="0"/>
              <a:buChar cha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3"/>
          <p:cNvSpPr>
            <a:spLocks noGrp="1"/>
          </p:cNvSpPr>
          <p:nvPr>
            <p:ph type="body" sz="quarter" idx="14" hasCustomPrompt="1"/>
          </p:nvPr>
        </p:nvSpPr>
        <p:spPr>
          <a:xfrm>
            <a:off x="4456799" y="2534477"/>
            <a:ext cx="3276000" cy="3407536"/>
          </a:xfrm>
          <a:solidFill>
            <a:srgbClr val="FAEFE5"/>
          </a:solidFill>
        </p:spPr>
        <p:txBody>
          <a:bodyPr lIns="288000" tIns="306000" rIns="288000"/>
          <a:lstStyle>
            <a:lvl1pPr marL="216000" indent="-216000">
              <a:spcBef>
                <a:spcPts val="600"/>
              </a:spcBef>
              <a:buClr>
                <a:schemeClr val="accent3"/>
              </a:buClr>
              <a:buFont typeface="Arial" panose="020B0604020202020204" pitchFamily="34" charset="0"/>
              <a:buChar cha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Text Placeholder 4"/>
          <p:cNvSpPr>
            <a:spLocks noGrp="1"/>
          </p:cNvSpPr>
          <p:nvPr>
            <p:ph type="body" sz="quarter" idx="15" hasCustomPrompt="1"/>
          </p:nvPr>
        </p:nvSpPr>
        <p:spPr>
          <a:xfrm>
            <a:off x="8128800" y="2534477"/>
            <a:ext cx="3276000" cy="3407536"/>
          </a:xfrm>
          <a:solidFill>
            <a:srgbClr val="FAEFE5"/>
          </a:solidFill>
        </p:spPr>
        <p:txBody>
          <a:bodyPr lIns="288000" tIns="306000" rIns="288000"/>
          <a:lstStyle>
            <a:lvl1pPr marL="216000" indent="-216000">
              <a:spcBef>
                <a:spcPts val="600"/>
              </a:spcBef>
              <a:buClr>
                <a:srgbClr val="C5569A"/>
              </a:buClr>
              <a:buFont typeface="Arial" panose="020B0604020202020204" pitchFamily="34" charset="0"/>
              <a:buChar char="•"/>
              <a:defRPr/>
            </a:lvl1pPr>
            <a:lvl2pPr>
              <a:buClr>
                <a:srgbClr val="C5569A"/>
              </a:buClr>
              <a:defRPr/>
            </a:lvl2pPr>
            <a:lvl3pPr>
              <a:buClr>
                <a:srgbClr val="C5569A"/>
              </a:buClr>
              <a:defRPr/>
            </a:lvl3pPr>
            <a:lvl4pPr>
              <a:buClr>
                <a:srgbClr val="C5569A"/>
              </a:buClr>
              <a:defRPr/>
            </a:lvl4pPr>
            <a:lvl5pPr>
              <a:buClr>
                <a:srgbClr val="C5569A"/>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
        <p:nvSpPr>
          <p:cNvPr id="8" name="Text Placeholder 7"/>
          <p:cNvSpPr>
            <a:spLocks noGrp="1"/>
          </p:cNvSpPr>
          <p:nvPr>
            <p:ph type="body" sz="quarter" idx="16" hasCustomPrompt="1"/>
          </p:nvPr>
        </p:nvSpPr>
        <p:spPr>
          <a:xfrm>
            <a:off x="787400" y="1836739"/>
            <a:ext cx="3275013" cy="717617"/>
          </a:xfrm>
          <a:solidFill>
            <a:schemeClr val="accent1"/>
          </a:solidFill>
        </p:spPr>
        <p:txBody>
          <a:bodyPr lIns="288000" rIns="288000" anchor="ctr" anchorCtr="0"/>
          <a:lstStyle>
            <a:lvl1pPr marL="0" indent="0">
              <a:spcBef>
                <a:spcPts val="0"/>
              </a:spcBef>
              <a:buFont typeface="Arial" panose="020B0604020202020204" pitchFamily="34" charset="0"/>
              <a:buChar char="​"/>
              <a:defRPr sz="2400">
                <a:solidFill>
                  <a:schemeClr val="bg1"/>
                </a:solidFill>
              </a:defRPr>
            </a:lvl1pPr>
            <a:lvl2pPr marL="0" indent="0">
              <a:spcBef>
                <a:spcPts val="0"/>
              </a:spcBef>
              <a:buFont typeface="Arial" panose="020B0604020202020204" pitchFamily="34" charset="0"/>
              <a:buChar char="​"/>
              <a:defRPr sz="2400"/>
            </a:lvl2pPr>
            <a:lvl3pPr marL="0" indent="0">
              <a:spcBef>
                <a:spcPts val="0"/>
              </a:spcBef>
              <a:buFont typeface="Arial" panose="020B0604020202020204" pitchFamily="34" charset="0"/>
              <a:buChar char="​"/>
              <a:defRPr sz="2400"/>
            </a:lvl3pPr>
            <a:lvl4pPr marL="0" indent="0">
              <a:spcBef>
                <a:spcPts val="0"/>
              </a:spcBef>
              <a:buFont typeface="Arial" panose="020B0604020202020204" pitchFamily="34" charset="0"/>
              <a:buChar char="​"/>
              <a:defRPr sz="2400"/>
            </a:lvl4pPr>
            <a:lvl5pPr marL="0" indent="0">
              <a:spcBef>
                <a:spcPts val="0"/>
              </a:spcBef>
              <a:buFont typeface="Arial" panose="020B0604020202020204" pitchFamily="34" charset="0"/>
              <a:buChar char="​"/>
              <a:defRPr sz="2400"/>
            </a:lvl5pPr>
            <a:lvl6pPr marL="0" indent="0">
              <a:spcBef>
                <a:spcPts val="0"/>
              </a:spcBef>
              <a:buFont typeface="Arial" panose="020B0604020202020204" pitchFamily="34" charset="0"/>
              <a:buChar char="​"/>
              <a:defRPr sz="2400"/>
            </a:lvl6pPr>
            <a:lvl7pPr marL="0" indent="0">
              <a:spcBef>
                <a:spcPts val="0"/>
              </a:spcBef>
              <a:buFont typeface="Arial" panose="020B0604020202020204" pitchFamily="34" charset="0"/>
              <a:buChar char="​"/>
              <a:defRPr sz="2400"/>
            </a:lvl7pPr>
            <a:lvl8pPr marL="0" indent="0">
              <a:spcBef>
                <a:spcPts val="0"/>
              </a:spcBef>
              <a:buFont typeface="Arial" panose="020B0604020202020204" pitchFamily="34" charset="0"/>
              <a:buChar char="​"/>
              <a:defRPr sz="2400"/>
            </a:lvl8pPr>
            <a:lvl9pPr marL="0" indent="0">
              <a:spcBef>
                <a:spcPts val="0"/>
              </a:spcBef>
              <a:buFont typeface="Arial" panose="020B0604020202020204" pitchFamily="34" charset="0"/>
              <a:buChar char="​"/>
              <a:defRPr sz="2400"/>
            </a:lvl9pPr>
          </a:lstStyle>
          <a:p>
            <a:pPr lvl="0"/>
            <a:r>
              <a:rPr lang="en-US" dirty="0"/>
              <a:t>Click to add header</a:t>
            </a:r>
          </a:p>
        </p:txBody>
      </p:sp>
      <p:sp>
        <p:nvSpPr>
          <p:cNvPr id="18" name="Text Placeholder 8"/>
          <p:cNvSpPr>
            <a:spLocks noGrp="1"/>
          </p:cNvSpPr>
          <p:nvPr>
            <p:ph type="body" sz="quarter" idx="17" hasCustomPrompt="1"/>
          </p:nvPr>
        </p:nvSpPr>
        <p:spPr>
          <a:xfrm>
            <a:off x="4459256" y="1836738"/>
            <a:ext cx="3275013" cy="717617"/>
          </a:xfrm>
          <a:solidFill>
            <a:schemeClr val="accent3"/>
          </a:solidFill>
        </p:spPr>
        <p:txBody>
          <a:bodyPr lIns="288000" rIns="288000" anchor="ctr" anchorCtr="0"/>
          <a:lstStyle>
            <a:lvl1pPr marL="0" indent="0">
              <a:spcBef>
                <a:spcPts val="0"/>
              </a:spcBef>
              <a:buFont typeface="Arial" panose="020B0604020202020204" pitchFamily="34" charset="0"/>
              <a:buChar char="​"/>
              <a:defRPr sz="2400">
                <a:solidFill>
                  <a:schemeClr val="bg1"/>
                </a:solidFill>
              </a:defRPr>
            </a:lvl1pPr>
            <a:lvl2pPr marL="0" indent="0">
              <a:spcBef>
                <a:spcPts val="0"/>
              </a:spcBef>
              <a:buFont typeface="Arial" panose="020B0604020202020204" pitchFamily="34" charset="0"/>
              <a:buChar char="​"/>
              <a:defRPr sz="2400"/>
            </a:lvl2pPr>
            <a:lvl3pPr marL="0" indent="0">
              <a:spcBef>
                <a:spcPts val="0"/>
              </a:spcBef>
              <a:buFont typeface="Arial" panose="020B0604020202020204" pitchFamily="34" charset="0"/>
              <a:buChar char="​"/>
              <a:defRPr sz="2400"/>
            </a:lvl3pPr>
            <a:lvl4pPr marL="0" indent="0">
              <a:spcBef>
                <a:spcPts val="0"/>
              </a:spcBef>
              <a:buFont typeface="Arial" panose="020B0604020202020204" pitchFamily="34" charset="0"/>
              <a:buChar char="​"/>
              <a:defRPr sz="2400"/>
            </a:lvl4pPr>
            <a:lvl5pPr marL="0" indent="0">
              <a:spcBef>
                <a:spcPts val="0"/>
              </a:spcBef>
              <a:buFont typeface="Arial" panose="020B0604020202020204" pitchFamily="34" charset="0"/>
              <a:buChar char="​"/>
              <a:defRPr sz="2400"/>
            </a:lvl5pPr>
            <a:lvl6pPr marL="0" indent="0">
              <a:spcBef>
                <a:spcPts val="0"/>
              </a:spcBef>
              <a:buFont typeface="Arial" panose="020B0604020202020204" pitchFamily="34" charset="0"/>
              <a:buChar char="​"/>
              <a:defRPr sz="2400"/>
            </a:lvl6pPr>
            <a:lvl7pPr marL="0" indent="0">
              <a:spcBef>
                <a:spcPts val="0"/>
              </a:spcBef>
              <a:buFont typeface="Arial" panose="020B0604020202020204" pitchFamily="34" charset="0"/>
              <a:buChar char="​"/>
              <a:defRPr sz="2400"/>
            </a:lvl7pPr>
            <a:lvl8pPr marL="0" indent="0">
              <a:spcBef>
                <a:spcPts val="0"/>
              </a:spcBef>
              <a:buFont typeface="Arial" panose="020B0604020202020204" pitchFamily="34" charset="0"/>
              <a:buChar char="​"/>
              <a:defRPr sz="2400"/>
            </a:lvl8pPr>
            <a:lvl9pPr marL="0" indent="0">
              <a:spcBef>
                <a:spcPts val="0"/>
              </a:spcBef>
              <a:buFont typeface="Arial" panose="020B0604020202020204" pitchFamily="34" charset="0"/>
              <a:buChar char="​"/>
              <a:defRPr sz="2400"/>
            </a:lvl9pPr>
          </a:lstStyle>
          <a:p>
            <a:pPr lvl="0"/>
            <a:r>
              <a:rPr lang="en-US" dirty="0"/>
              <a:t>Click to add header</a:t>
            </a:r>
          </a:p>
        </p:txBody>
      </p:sp>
      <p:sp>
        <p:nvSpPr>
          <p:cNvPr id="19" name="Text Placeholder 9"/>
          <p:cNvSpPr>
            <a:spLocks noGrp="1"/>
          </p:cNvSpPr>
          <p:nvPr>
            <p:ph type="body" sz="quarter" idx="18" hasCustomPrompt="1"/>
          </p:nvPr>
        </p:nvSpPr>
        <p:spPr>
          <a:xfrm>
            <a:off x="8129588" y="1836739"/>
            <a:ext cx="3275013" cy="717617"/>
          </a:xfrm>
          <a:solidFill>
            <a:srgbClr val="C5569A"/>
          </a:solidFill>
        </p:spPr>
        <p:txBody>
          <a:bodyPr lIns="288000" rIns="288000" anchor="ctr" anchorCtr="0"/>
          <a:lstStyle>
            <a:lvl1pPr marL="0" indent="0">
              <a:spcBef>
                <a:spcPts val="0"/>
              </a:spcBef>
              <a:buFont typeface="Arial" panose="020B0604020202020204" pitchFamily="34" charset="0"/>
              <a:buChar char="​"/>
              <a:defRPr sz="2400">
                <a:solidFill>
                  <a:schemeClr val="bg1"/>
                </a:solidFill>
              </a:defRPr>
            </a:lvl1pPr>
            <a:lvl2pPr marL="0" indent="0">
              <a:spcBef>
                <a:spcPts val="0"/>
              </a:spcBef>
              <a:buFont typeface="Arial" panose="020B0604020202020204" pitchFamily="34" charset="0"/>
              <a:buChar char="​"/>
              <a:defRPr sz="2400"/>
            </a:lvl2pPr>
            <a:lvl3pPr marL="0" indent="0">
              <a:spcBef>
                <a:spcPts val="0"/>
              </a:spcBef>
              <a:buFont typeface="Arial" panose="020B0604020202020204" pitchFamily="34" charset="0"/>
              <a:buChar char="​"/>
              <a:defRPr sz="2400"/>
            </a:lvl3pPr>
            <a:lvl4pPr marL="0" indent="0">
              <a:spcBef>
                <a:spcPts val="0"/>
              </a:spcBef>
              <a:buFont typeface="Arial" panose="020B0604020202020204" pitchFamily="34" charset="0"/>
              <a:buChar char="​"/>
              <a:defRPr sz="2400"/>
            </a:lvl4pPr>
            <a:lvl5pPr marL="0" indent="0">
              <a:spcBef>
                <a:spcPts val="0"/>
              </a:spcBef>
              <a:buFont typeface="Arial" panose="020B0604020202020204" pitchFamily="34" charset="0"/>
              <a:buChar char="​"/>
              <a:defRPr sz="2400"/>
            </a:lvl5pPr>
            <a:lvl6pPr marL="0" indent="0">
              <a:spcBef>
                <a:spcPts val="0"/>
              </a:spcBef>
              <a:buFont typeface="Arial" panose="020B0604020202020204" pitchFamily="34" charset="0"/>
              <a:buChar char="​"/>
              <a:defRPr sz="2400"/>
            </a:lvl6pPr>
            <a:lvl7pPr marL="0" indent="0">
              <a:spcBef>
                <a:spcPts val="0"/>
              </a:spcBef>
              <a:buFont typeface="Arial" panose="020B0604020202020204" pitchFamily="34" charset="0"/>
              <a:buChar char="​"/>
              <a:defRPr sz="2400"/>
            </a:lvl7pPr>
            <a:lvl8pPr marL="0" indent="0">
              <a:spcBef>
                <a:spcPts val="0"/>
              </a:spcBef>
              <a:buFont typeface="Arial" panose="020B0604020202020204" pitchFamily="34" charset="0"/>
              <a:buChar char="​"/>
              <a:defRPr sz="2400"/>
            </a:lvl8pPr>
            <a:lvl9pPr marL="0" indent="0">
              <a:spcBef>
                <a:spcPts val="0"/>
              </a:spcBef>
              <a:buFont typeface="Arial" panose="020B0604020202020204" pitchFamily="34" charset="0"/>
              <a:buChar char="​"/>
              <a:defRPr sz="2400"/>
            </a:lvl9pPr>
          </a:lstStyle>
          <a:p>
            <a:pPr lvl="0"/>
            <a:r>
              <a:rPr lang="en-US" dirty="0"/>
              <a:t>Click to add header</a:t>
            </a:r>
          </a:p>
        </p:txBody>
      </p:sp>
    </p:spTree>
    <p:extLst>
      <p:ext uri="{BB962C8B-B14F-4D97-AF65-F5344CB8AC3E}">
        <p14:creationId xmlns:p14="http://schemas.microsoft.com/office/powerpoint/2010/main" val="42192641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 three columns IV">
    <p:spTree>
      <p:nvGrpSpPr>
        <p:cNvPr id="1" name=""/>
        <p:cNvGrpSpPr/>
        <p:nvPr/>
      </p:nvGrpSpPr>
      <p:grpSpPr>
        <a:xfrm>
          <a:off x="0" y="0"/>
          <a:ext cx="0" cy="0"/>
          <a:chOff x="0" y="0"/>
          <a:chExt cx="0" cy="0"/>
        </a:xfrm>
      </p:grpSpPr>
      <p:sp>
        <p:nvSpPr>
          <p:cNvPr id="8" name="Background"/>
          <p:cNvSpPr/>
          <p:nvPr userDrawn="1"/>
        </p:nvSpPr>
        <p:spPr>
          <a:xfrm>
            <a:off x="179388" y="179389"/>
            <a:ext cx="11829600" cy="6011862"/>
          </a:xfrm>
          <a:prstGeom prst="rect">
            <a:avLst/>
          </a:prstGeom>
          <a:solidFill>
            <a:srgbClr val="E5F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800" y="1763712"/>
            <a:ext cx="10621388" cy="1926000"/>
          </a:xfrm>
          <a:noFill/>
        </p:spPr>
        <p:txBody>
          <a:bodyPr lIns="0" tIns="0" rIns="0"/>
          <a:lstStyle>
            <a:lvl1pPr marL="216000" indent="-216000">
              <a:spcBef>
                <a:spcPts val="600"/>
              </a:spcBef>
              <a:buClr>
                <a:schemeClr val="accent3"/>
              </a:buClr>
              <a:buFont typeface="Arial" panose="020B0604020202020204" pitchFamily="34" charset="0"/>
              <a:buChar cha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
        <p:nvSpPr>
          <p:cNvPr id="9" name="Picture Placeholder 3"/>
          <p:cNvSpPr>
            <a:spLocks noGrp="1"/>
          </p:cNvSpPr>
          <p:nvPr>
            <p:ph type="pic" sz="quarter" idx="14" hasCustomPrompt="1"/>
          </p:nvPr>
        </p:nvSpPr>
        <p:spPr>
          <a:xfrm>
            <a:off x="787399" y="4094921"/>
            <a:ext cx="3275013" cy="1847091"/>
          </a:xfrm>
        </p:spPr>
        <p:txBody>
          <a:bodyPr tIns="648000" anchor="ctr" anchorCtr="0"/>
          <a:lstStyle>
            <a:lvl1pPr marL="0" indent="0" algn="ctr">
              <a:buNone/>
              <a:defRPr sz="1600"/>
            </a:lvl1pPr>
          </a:lstStyle>
          <a:p>
            <a:r>
              <a:rPr lang="en-GB" noProof="0" dirty="0"/>
              <a:t>Click icon to add image</a:t>
            </a:r>
          </a:p>
        </p:txBody>
      </p:sp>
      <p:sp>
        <p:nvSpPr>
          <p:cNvPr id="13" name="Picture Placeholder 3"/>
          <p:cNvSpPr>
            <a:spLocks noGrp="1"/>
          </p:cNvSpPr>
          <p:nvPr>
            <p:ph type="pic" sz="quarter" idx="15" hasCustomPrompt="1"/>
          </p:nvPr>
        </p:nvSpPr>
        <p:spPr>
          <a:xfrm>
            <a:off x="4456681" y="4094921"/>
            <a:ext cx="3275013" cy="1847091"/>
          </a:xfrm>
        </p:spPr>
        <p:txBody>
          <a:bodyPr tIns="648000" anchor="ctr" anchorCtr="0"/>
          <a:lstStyle>
            <a:lvl1pPr marL="0" indent="0" algn="ctr">
              <a:buNone/>
              <a:defRPr sz="1600"/>
            </a:lvl1pPr>
          </a:lstStyle>
          <a:p>
            <a:r>
              <a:rPr lang="en-GB" noProof="0" dirty="0"/>
              <a:t>Click icon to add image</a:t>
            </a:r>
          </a:p>
        </p:txBody>
      </p:sp>
      <p:sp>
        <p:nvSpPr>
          <p:cNvPr id="14" name="Picture Placeholder 3"/>
          <p:cNvSpPr>
            <a:spLocks noGrp="1"/>
          </p:cNvSpPr>
          <p:nvPr>
            <p:ph type="pic" sz="quarter" idx="16" hasCustomPrompt="1"/>
          </p:nvPr>
        </p:nvSpPr>
        <p:spPr>
          <a:xfrm>
            <a:off x="8131175" y="4094921"/>
            <a:ext cx="3275013" cy="1847091"/>
          </a:xfrm>
        </p:spPr>
        <p:txBody>
          <a:bodyPr tIns="648000" anchor="ctr" anchorCtr="0"/>
          <a:lstStyle>
            <a:lvl1pPr marL="0" indent="0" algn="ctr">
              <a:buNone/>
              <a:defRPr sz="1600"/>
            </a:lvl1pPr>
          </a:lstStyle>
          <a:p>
            <a:r>
              <a:rPr lang="en-GB" noProof="0" dirty="0"/>
              <a:t>Click icon to add image</a:t>
            </a:r>
          </a:p>
        </p:txBody>
      </p:sp>
    </p:spTree>
    <p:extLst>
      <p:ext uri="{BB962C8B-B14F-4D97-AF65-F5344CB8AC3E}">
        <p14:creationId xmlns:p14="http://schemas.microsoft.com/office/powerpoint/2010/main" val="5209376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graphical element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6" y="1763713"/>
            <a:ext cx="6948488"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 name="Text Placeholder 3"/>
          <p:cNvSpPr>
            <a:spLocks noGrp="1" noChangeAspect="1"/>
          </p:cNvSpPr>
          <p:nvPr>
            <p:ph type="body" sz="quarter" idx="13" hasCustomPrompt="1"/>
          </p:nvPr>
        </p:nvSpPr>
        <p:spPr>
          <a:xfrm>
            <a:off x="8471970" y="1835149"/>
            <a:ext cx="2934217" cy="2934217"/>
          </a:xfrm>
          <a:prstGeom prst="wedgeEllipseCallout">
            <a:avLst>
              <a:gd name="adj1" fmla="val -62014"/>
              <a:gd name="adj2" fmla="val -216"/>
            </a:avLst>
          </a:prstGeom>
          <a:solidFill>
            <a:schemeClr val="accent3"/>
          </a:solidFill>
        </p:spPr>
        <p:txBody>
          <a:bodyPr lIns="72000" tIns="36000" rIns="72000" bIns="36000" anchor="ctr" anchorCtr="0"/>
          <a:lstStyle>
            <a:lvl1pPr marL="0" indent="0" algn="ctr">
              <a:lnSpc>
                <a:spcPct val="110000"/>
              </a:lnSpc>
              <a:spcBef>
                <a:spcPts val="0"/>
              </a:spcBef>
              <a:buClrTx/>
              <a:buFont typeface="Arial" panose="020B0604020202020204" pitchFamily="34" charset="0"/>
              <a:buChar char="​"/>
              <a:defRPr sz="2400">
                <a:solidFill>
                  <a:schemeClr val="bg1"/>
                </a:solidFill>
              </a:defRPr>
            </a:lvl1pPr>
            <a:lvl2pPr marL="0" indent="0" algn="ctr">
              <a:lnSpc>
                <a:spcPct val="110000"/>
              </a:lnSpc>
              <a:spcBef>
                <a:spcPts val="0"/>
              </a:spcBef>
              <a:buClrTx/>
              <a:buFont typeface="Arial" panose="020B0604020202020204" pitchFamily="34" charset="0"/>
              <a:buChar char="​"/>
              <a:defRPr sz="2400">
                <a:solidFill>
                  <a:schemeClr val="bg1"/>
                </a:solidFill>
              </a:defRPr>
            </a:lvl2pPr>
            <a:lvl3pPr marL="0" indent="0" algn="ctr">
              <a:lnSpc>
                <a:spcPct val="110000"/>
              </a:lnSpc>
              <a:spcBef>
                <a:spcPts val="0"/>
              </a:spcBef>
              <a:buClrTx/>
              <a:buFont typeface="Arial" panose="020B0604020202020204" pitchFamily="34" charset="0"/>
              <a:buChar char="​"/>
              <a:defRPr sz="2400">
                <a:solidFill>
                  <a:schemeClr val="bg1"/>
                </a:solidFill>
              </a:defRPr>
            </a:lvl3pPr>
            <a:lvl4pPr marL="0" indent="0" algn="ctr">
              <a:lnSpc>
                <a:spcPct val="110000"/>
              </a:lnSpc>
              <a:spcBef>
                <a:spcPts val="0"/>
              </a:spcBef>
              <a:buClrTx/>
              <a:buFont typeface="Arial" panose="020B0604020202020204" pitchFamily="34" charset="0"/>
              <a:buChar char="​"/>
              <a:defRPr sz="2400">
                <a:solidFill>
                  <a:schemeClr val="bg1"/>
                </a:solidFill>
              </a:defRPr>
            </a:lvl4pPr>
            <a:lvl5pPr marL="0" indent="0" algn="ctr">
              <a:lnSpc>
                <a:spcPct val="110000"/>
              </a:lnSpc>
              <a:spcBef>
                <a:spcPts val="0"/>
              </a:spcBef>
              <a:buClrTx/>
              <a:buFont typeface="Arial" panose="020B0604020202020204" pitchFamily="34" charset="0"/>
              <a:buChar char="​"/>
              <a:defRPr sz="2400">
                <a:solidFill>
                  <a:schemeClr val="bg1"/>
                </a:solidFill>
              </a:defRPr>
            </a:lvl5pPr>
            <a:lvl6pPr marL="0" indent="0" algn="ctr">
              <a:lnSpc>
                <a:spcPct val="110000"/>
              </a:lnSpc>
              <a:spcBef>
                <a:spcPts val="0"/>
              </a:spcBef>
              <a:buClrTx/>
              <a:buFont typeface="Arial" panose="020B0604020202020204" pitchFamily="34" charset="0"/>
              <a:buChar char="​"/>
              <a:defRPr sz="2400">
                <a:solidFill>
                  <a:schemeClr val="bg1"/>
                </a:solidFill>
              </a:defRPr>
            </a:lvl6pPr>
            <a:lvl7pPr marL="0" indent="0" algn="ctr">
              <a:lnSpc>
                <a:spcPct val="110000"/>
              </a:lnSpc>
              <a:spcBef>
                <a:spcPts val="0"/>
              </a:spcBef>
              <a:buClrTx/>
              <a:buFont typeface="Arial" panose="020B0604020202020204" pitchFamily="34" charset="0"/>
              <a:buChar char="​"/>
              <a:defRPr sz="2400">
                <a:solidFill>
                  <a:schemeClr val="bg1"/>
                </a:solidFill>
              </a:defRPr>
            </a:lvl7pPr>
            <a:lvl8pPr marL="0" indent="0" algn="ctr">
              <a:lnSpc>
                <a:spcPct val="110000"/>
              </a:lnSpc>
              <a:spcBef>
                <a:spcPts val="0"/>
              </a:spcBef>
              <a:buClrTx/>
              <a:buFont typeface="Arial" panose="020B0604020202020204" pitchFamily="34" charset="0"/>
              <a:buChar char="​"/>
              <a:defRPr sz="2400">
                <a:solidFill>
                  <a:schemeClr val="bg1"/>
                </a:solidFill>
              </a:defRPr>
            </a:lvl8pPr>
            <a:lvl9pPr marL="0" indent="0" algn="ctr">
              <a:lnSpc>
                <a:spcPct val="110000"/>
              </a:lnSpc>
              <a:spcBef>
                <a:spcPts val="0"/>
              </a:spcBef>
              <a:buClrTx/>
              <a:buFont typeface="Arial" panose="020B0604020202020204" pitchFamily="34" charset="0"/>
              <a:buChar char="​"/>
              <a:defRPr sz="2400">
                <a:solidFill>
                  <a:schemeClr val="bg1"/>
                </a:solidFill>
              </a:defRPr>
            </a:lvl9pPr>
          </a:lstStyle>
          <a:p>
            <a:pPr lvl="0"/>
            <a:r>
              <a:rPr lang="en-GB" dirty="0"/>
              <a:t>Click to add text</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2578606974"/>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graphical element 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4456800" y="1763713"/>
            <a:ext cx="6947800"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 name="Text Placeholder 3"/>
          <p:cNvSpPr>
            <a:spLocks noGrp="1"/>
          </p:cNvSpPr>
          <p:nvPr>
            <p:ph type="body" sz="quarter" idx="13" hasCustomPrompt="1"/>
          </p:nvPr>
        </p:nvSpPr>
        <p:spPr>
          <a:xfrm>
            <a:off x="774016" y="1785940"/>
            <a:ext cx="3285222" cy="3258334"/>
          </a:xfrm>
          <a:prstGeom prst="flowChartDelay">
            <a:avLst/>
          </a:prstGeom>
          <a:gradFill flip="none" rotWithShape="1">
            <a:gsLst>
              <a:gs pos="0">
                <a:srgbClr val="FA7F25"/>
              </a:gs>
              <a:gs pos="100000">
                <a:srgbClr val="FDBE13"/>
              </a:gs>
            </a:gsLst>
            <a:lin ang="0" scaled="1"/>
            <a:tileRect/>
          </a:gradFill>
        </p:spPr>
        <p:txBody>
          <a:bodyPr lIns="288000" tIns="900000" rIns="288000" bIns="900000" anchor="ctr" anchorCtr="0">
            <a:normAutofit/>
          </a:bodyPr>
          <a:lstStyle>
            <a:lvl1pPr marL="0" indent="0" algn="l">
              <a:lnSpc>
                <a:spcPct val="100000"/>
              </a:lnSpc>
              <a:spcBef>
                <a:spcPts val="0"/>
              </a:spcBef>
              <a:buClrTx/>
              <a:buFont typeface="Arial" panose="020B0604020202020204" pitchFamily="34" charset="0"/>
              <a:buChar char="​"/>
              <a:defRPr sz="9600">
                <a:solidFill>
                  <a:schemeClr val="bg1"/>
                </a:solidFill>
              </a:defRPr>
            </a:lvl1pPr>
            <a:lvl2pPr marL="0" indent="0" algn="ctr">
              <a:lnSpc>
                <a:spcPct val="110000"/>
              </a:lnSpc>
              <a:spcBef>
                <a:spcPts val="0"/>
              </a:spcBef>
              <a:buClrTx/>
              <a:buFont typeface="Arial" panose="020B0604020202020204" pitchFamily="34" charset="0"/>
              <a:buChar char="​"/>
              <a:defRPr sz="2400">
                <a:solidFill>
                  <a:schemeClr val="bg1"/>
                </a:solidFill>
              </a:defRPr>
            </a:lvl2pPr>
            <a:lvl3pPr marL="0" indent="0" algn="ctr">
              <a:lnSpc>
                <a:spcPct val="110000"/>
              </a:lnSpc>
              <a:spcBef>
                <a:spcPts val="0"/>
              </a:spcBef>
              <a:buClrTx/>
              <a:buFont typeface="Arial" panose="020B0604020202020204" pitchFamily="34" charset="0"/>
              <a:buChar char="​"/>
              <a:defRPr sz="2400">
                <a:solidFill>
                  <a:schemeClr val="bg1"/>
                </a:solidFill>
              </a:defRPr>
            </a:lvl3pPr>
            <a:lvl4pPr marL="0" indent="0" algn="ctr">
              <a:lnSpc>
                <a:spcPct val="110000"/>
              </a:lnSpc>
              <a:spcBef>
                <a:spcPts val="0"/>
              </a:spcBef>
              <a:buClrTx/>
              <a:buFont typeface="Arial" panose="020B0604020202020204" pitchFamily="34" charset="0"/>
              <a:buChar char="​"/>
              <a:defRPr sz="2400">
                <a:solidFill>
                  <a:schemeClr val="bg1"/>
                </a:solidFill>
              </a:defRPr>
            </a:lvl4pPr>
            <a:lvl5pPr marL="0" indent="0" algn="ctr">
              <a:lnSpc>
                <a:spcPct val="110000"/>
              </a:lnSpc>
              <a:spcBef>
                <a:spcPts val="0"/>
              </a:spcBef>
              <a:buClrTx/>
              <a:buFont typeface="Arial" panose="020B0604020202020204" pitchFamily="34" charset="0"/>
              <a:buChar char="​"/>
              <a:defRPr sz="2400">
                <a:solidFill>
                  <a:schemeClr val="bg1"/>
                </a:solidFill>
              </a:defRPr>
            </a:lvl5pPr>
            <a:lvl6pPr marL="0" indent="0" algn="ctr">
              <a:lnSpc>
                <a:spcPct val="110000"/>
              </a:lnSpc>
              <a:spcBef>
                <a:spcPts val="0"/>
              </a:spcBef>
              <a:buClrTx/>
              <a:buFont typeface="Arial" panose="020B0604020202020204" pitchFamily="34" charset="0"/>
              <a:buChar char="​"/>
              <a:defRPr sz="2400">
                <a:solidFill>
                  <a:schemeClr val="bg1"/>
                </a:solidFill>
              </a:defRPr>
            </a:lvl6pPr>
            <a:lvl7pPr marL="0" indent="0" algn="ctr">
              <a:lnSpc>
                <a:spcPct val="110000"/>
              </a:lnSpc>
              <a:spcBef>
                <a:spcPts val="0"/>
              </a:spcBef>
              <a:buClrTx/>
              <a:buFont typeface="Arial" panose="020B0604020202020204" pitchFamily="34" charset="0"/>
              <a:buChar char="​"/>
              <a:defRPr sz="2400">
                <a:solidFill>
                  <a:schemeClr val="bg1"/>
                </a:solidFill>
              </a:defRPr>
            </a:lvl7pPr>
            <a:lvl8pPr marL="0" indent="0" algn="ctr">
              <a:lnSpc>
                <a:spcPct val="110000"/>
              </a:lnSpc>
              <a:spcBef>
                <a:spcPts val="0"/>
              </a:spcBef>
              <a:buClrTx/>
              <a:buFont typeface="Arial" panose="020B0604020202020204" pitchFamily="34" charset="0"/>
              <a:buChar char="​"/>
              <a:defRPr sz="2400">
                <a:solidFill>
                  <a:schemeClr val="bg1"/>
                </a:solidFill>
              </a:defRPr>
            </a:lvl8pPr>
            <a:lvl9pPr marL="0" indent="0" algn="ctr">
              <a:lnSpc>
                <a:spcPct val="110000"/>
              </a:lnSpc>
              <a:spcBef>
                <a:spcPts val="0"/>
              </a:spcBef>
              <a:buClrTx/>
              <a:buFont typeface="Arial" panose="020B0604020202020204" pitchFamily="34" charset="0"/>
              <a:buChar char="​"/>
              <a:defRPr sz="2400">
                <a:solidFill>
                  <a:schemeClr val="bg1"/>
                </a:solidFill>
              </a:defRPr>
            </a:lvl9pPr>
          </a:lstStyle>
          <a:p>
            <a:pPr lvl="0"/>
            <a:r>
              <a:rPr lang="en-GB" dirty="0"/>
              <a:t>XX</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3141389003"/>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graphical element">
    <p:spTree>
      <p:nvGrpSpPr>
        <p:cNvPr id="1" name=""/>
        <p:cNvGrpSpPr/>
        <p:nvPr/>
      </p:nvGrpSpPr>
      <p:grpSpPr>
        <a:xfrm>
          <a:off x="0" y="0"/>
          <a:ext cx="0" cy="0"/>
          <a:chOff x="0" y="0"/>
          <a:chExt cx="0" cy="0"/>
        </a:xfrm>
      </p:grpSpPr>
      <p:sp>
        <p:nvSpPr>
          <p:cNvPr id="7" name="Picture Placeholder 1"/>
          <p:cNvSpPr>
            <a:spLocks noGrp="1"/>
          </p:cNvSpPr>
          <p:nvPr>
            <p:ph type="pic" sz="quarter" idx="13" hasCustomPrompt="1"/>
          </p:nvPr>
        </p:nvSpPr>
        <p:spPr>
          <a:xfrm>
            <a:off x="179388" y="179388"/>
            <a:ext cx="11829600" cy="5759450"/>
          </a:xfrm>
        </p:spPr>
        <p:txBody>
          <a:bodyPr tIns="648000" anchor="ctr" anchorCtr="0"/>
          <a:lstStyle>
            <a:lvl1pPr marL="0" indent="0" algn="ctr">
              <a:buNone/>
              <a:defRPr sz="1600"/>
            </a:lvl1pPr>
          </a:lstStyle>
          <a:p>
            <a:r>
              <a:rPr lang="en-GB" noProof="0" dirty="0"/>
              <a:t>Click icon to add image</a:t>
            </a:r>
          </a:p>
        </p:txBody>
      </p:sp>
      <p:sp>
        <p:nvSpPr>
          <p:cNvPr id="2" name="Title 1"/>
          <p:cNvSpPr>
            <a:spLocks noGrp="1" noChangeAspect="1"/>
          </p:cNvSpPr>
          <p:nvPr>
            <p:ph type="title" hasCustomPrompt="1"/>
          </p:nvPr>
        </p:nvSpPr>
        <p:spPr>
          <a:xfrm>
            <a:off x="8128000" y="898523"/>
            <a:ext cx="3005574" cy="3006000"/>
          </a:xfrm>
          <a:prstGeom prst="ellipse">
            <a:avLst/>
          </a:prstGeom>
          <a:solidFill>
            <a:schemeClr val="accent1"/>
          </a:solidFill>
        </p:spPr>
        <p:txBody>
          <a:bodyPr lIns="108000" tIns="108000" rIns="108000" bIns="108000" anchor="ctr" anchorCtr="0"/>
          <a:lstStyle>
            <a:lvl1pPr algn="ctr">
              <a:lnSpc>
                <a:spcPct val="115000"/>
              </a:lnSpc>
              <a:defRPr sz="2000">
                <a:solidFill>
                  <a:schemeClr val="bg1"/>
                </a:solidFill>
              </a:defRPr>
            </a:lvl1pPr>
          </a:lstStyle>
          <a:p>
            <a:r>
              <a:rPr lang="en-GB" noProof="0" dirty="0"/>
              <a:t>Click to add text, place the circle to fit the image</a:t>
            </a:r>
          </a:p>
        </p:txBody>
      </p:sp>
      <p:sp>
        <p:nvSpPr>
          <p:cNvPr id="3" name="Date_DateCustomA"/>
          <p:cNvSpPr>
            <a:spLocks noGrp="1"/>
          </p:cNvSpPr>
          <p:nvPr>
            <p:ph type="dt" sz="half" idx="10"/>
          </p:nvPr>
        </p:nvSpPr>
        <p:spPr/>
        <p:txBody>
          <a:bodyPr/>
          <a:lstStyle/>
          <a:p>
            <a:endParaRPr lang="en-GB" noProof="0" dirty="0"/>
          </a:p>
        </p:txBody>
      </p:sp>
      <p:sp>
        <p:nvSpPr>
          <p:cNvPr id="4" name="FLD_PresentationTitle"/>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24C8C45C-947F-4981-8B3F-4F32E973C901}" type="slidenum">
              <a:rPr lang="en-GB" noProof="0" smtClean="0"/>
              <a:pPr/>
              <a:t>‹#›</a:t>
            </a:fld>
            <a:endParaRPr lang="en-GB" noProof="0" dirty="0"/>
          </a:p>
        </p:txBody>
      </p:sp>
    </p:spTree>
    <p:extLst>
      <p:ext uri="{BB962C8B-B14F-4D97-AF65-F5344CB8AC3E}">
        <p14:creationId xmlns:p14="http://schemas.microsoft.com/office/powerpoint/2010/main" val="29987427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End slide text">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785812" y="1835150"/>
            <a:ext cx="10620375" cy="3186112"/>
          </a:xfrm>
        </p:spPr>
        <p:txBody>
          <a:bodyPr anchor="ctr" anchorCtr="0"/>
          <a:lstStyle>
            <a:lvl1pPr algn="ctr">
              <a:lnSpc>
                <a:spcPct val="83000"/>
              </a:lnSpc>
              <a:defRPr sz="6400" baseline="0"/>
            </a:lvl1pPr>
          </a:lstStyle>
          <a:p>
            <a:r>
              <a:rPr lang="en-GB" dirty="0"/>
              <a:t>Click to add heading</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20907223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End slide with image &amp; logotype">
    <p:spTree>
      <p:nvGrpSpPr>
        <p:cNvPr id="1" name=""/>
        <p:cNvGrpSpPr/>
        <p:nvPr/>
      </p:nvGrpSpPr>
      <p:grpSpPr>
        <a:xfrm>
          <a:off x="0" y="0"/>
          <a:ext cx="0" cy="0"/>
          <a:chOff x="0" y="0"/>
          <a:chExt cx="0" cy="0"/>
        </a:xfrm>
      </p:grpSpPr>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14"/>
          <a:stretch/>
        </p:blipFill>
        <p:spPr>
          <a:xfrm>
            <a:off x="179832" y="179833"/>
            <a:ext cx="11829600" cy="6497729"/>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29243" y="2730464"/>
            <a:ext cx="6534000" cy="1397135"/>
          </a:xfrm>
          <a:prstGeom prst="rect">
            <a:avLst/>
          </a:prstGeom>
        </p:spPr>
      </p:pic>
    </p:spTree>
    <p:extLst>
      <p:ext uri="{BB962C8B-B14F-4D97-AF65-F5344CB8AC3E}">
        <p14:creationId xmlns:p14="http://schemas.microsoft.com/office/powerpoint/2010/main" val="37667490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User guide">
    <p:spTree>
      <p:nvGrpSpPr>
        <p:cNvPr id="1" name=""/>
        <p:cNvGrpSpPr/>
        <p:nvPr/>
      </p:nvGrpSpPr>
      <p:grpSpPr>
        <a:xfrm>
          <a:off x="0" y="0"/>
          <a:ext cx="0" cy="0"/>
          <a:chOff x="0" y="0"/>
          <a:chExt cx="0" cy="0"/>
        </a:xfrm>
      </p:grpSpPr>
      <p:pic>
        <p:nvPicPr>
          <p:cNvPr id="19" name="4 Reset"/>
          <p:cNvPicPr>
            <a:picLocks noChangeAspect="1"/>
          </p:cNvPicPr>
          <p:nvPr userDrawn="1"/>
        </p:nvPicPr>
        <p:blipFill>
          <a:blip r:embed="rId2"/>
          <a:stretch>
            <a:fillRect/>
          </a:stretch>
        </p:blipFill>
        <p:spPr>
          <a:xfrm>
            <a:off x="5851776" y="4664639"/>
            <a:ext cx="492452" cy="200416"/>
          </a:xfrm>
          <a:prstGeom prst="rect">
            <a:avLst/>
          </a:prstGeom>
        </p:spPr>
      </p:pic>
      <p:sp>
        <p:nvSpPr>
          <p:cNvPr id="9" name="Header"/>
          <p:cNvSpPr txBox="1"/>
          <p:nvPr userDrawn="1"/>
        </p:nvSpPr>
        <p:spPr>
          <a:xfrm>
            <a:off x="784225" y="572607"/>
            <a:ext cx="10864848" cy="650171"/>
          </a:xfrm>
          <a:prstGeom prst="rect">
            <a:avLst/>
          </a:prstGeom>
          <a:noFill/>
        </p:spPr>
        <p:txBody>
          <a:bodyPr wrap="square" lIns="0" tIns="0" rIns="0" bIns="0" rtlCol="0" anchor="t" anchorCtr="0">
            <a:noAutofit/>
          </a:bodyPr>
          <a:lstStyle/>
          <a:p>
            <a:r>
              <a:rPr kumimoji="0" lang="en-GB"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User guide – delete before use</a:t>
            </a:r>
            <a:endParaRPr lang="en-GB" sz="2800" dirty="0"/>
          </a:p>
        </p:txBody>
      </p:sp>
      <p:sp>
        <p:nvSpPr>
          <p:cNvPr id="29" name="Text Box 2"/>
          <p:cNvSpPr txBox="1">
            <a:spLocks noChangeArrowheads="1"/>
          </p:cNvSpPr>
          <p:nvPr userDrawn="1"/>
        </p:nvSpPr>
        <p:spPr bwMode="auto">
          <a:xfrm>
            <a:off x="784225" y="1814739"/>
            <a:ext cx="2258380" cy="271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300"/>
              </a:spcAft>
              <a:defRPr/>
            </a:pPr>
            <a:r>
              <a:rPr lang="en-GB" sz="1000" b="1" noProof="1">
                <a:solidFill>
                  <a:schemeClr val="tx1"/>
                </a:solidFill>
                <a:latin typeface="Arial" panose="020B0604020202020204" pitchFamily="34" charset="0"/>
                <a:cs typeface="Arial" panose="020B0604020202020204" pitchFamily="34" charset="0"/>
              </a:rPr>
              <a:t>Use text</a:t>
            </a:r>
            <a:r>
              <a:rPr lang="en-GB" sz="1000" b="1" baseline="0" noProof="1">
                <a:solidFill>
                  <a:schemeClr val="tx1"/>
                </a:solidFill>
                <a:latin typeface="Arial" panose="020B0604020202020204" pitchFamily="34" charset="0"/>
                <a:cs typeface="Arial" panose="020B0604020202020204" pitchFamily="34" charset="0"/>
              </a:rPr>
              <a:t> styles</a:t>
            </a:r>
            <a:endParaRPr lang="en-GB" sz="10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Use the </a:t>
            </a:r>
            <a:r>
              <a:rPr lang="en-GB" altLang="da-DK" sz="900" b="1" noProof="1">
                <a:solidFill>
                  <a:schemeClr val="tx1"/>
                </a:solidFill>
                <a:latin typeface="Arial" panose="020B0604020202020204" pitchFamily="34" charset="0"/>
                <a:cs typeface="Arial" panose="020B0604020202020204" pitchFamily="34" charset="0"/>
              </a:rPr>
              <a:t>TAB</a:t>
            </a:r>
            <a:r>
              <a:rPr lang="en-GB" altLang="da-DK" sz="900" b="0" noProof="1">
                <a:solidFill>
                  <a:schemeClr val="tx1"/>
                </a:solidFill>
                <a:latin typeface="Arial" panose="020B0604020202020204" pitchFamily="34" charset="0"/>
                <a:cs typeface="Arial" panose="020B0604020202020204" pitchFamily="34" charset="0"/>
              </a:rPr>
              <a:t>-key</a:t>
            </a:r>
            <a:r>
              <a:rPr lang="en-GB" altLang="da-DK" sz="900" b="0" baseline="0" noProof="1">
                <a:solidFill>
                  <a:schemeClr val="tx1"/>
                </a:solidFill>
                <a:latin typeface="Arial" panose="020B0604020202020204" pitchFamily="34" charset="0"/>
                <a:cs typeface="Arial" panose="020B0604020202020204" pitchFamily="34" charset="0"/>
              </a:rPr>
              <a:t> to jump through </a:t>
            </a:r>
            <a:br>
              <a:rPr lang="en-GB" altLang="da-DK" sz="900" b="0" baseline="0" noProof="1">
                <a:solidFill>
                  <a:schemeClr val="tx1"/>
                </a:solidFill>
                <a:latin typeface="Arial" panose="020B0604020202020204" pitchFamily="34" charset="0"/>
                <a:cs typeface="Arial" panose="020B0604020202020204" pitchFamily="34" charset="0"/>
              </a:rPr>
            </a:br>
            <a:r>
              <a:rPr lang="en-GB" altLang="da-DK" sz="900" b="0" baseline="0" noProof="1">
                <a:solidFill>
                  <a:schemeClr val="tx1"/>
                </a:solidFill>
                <a:latin typeface="Arial" panose="020B0604020202020204" pitchFamily="34" charset="0"/>
                <a:cs typeface="Arial" panose="020B0604020202020204" pitchFamily="34" charset="0"/>
              </a:rPr>
              <a:t>levels. Click </a:t>
            </a:r>
            <a:r>
              <a:rPr lang="en-GB" altLang="da-DK" sz="900" b="1" baseline="0" noProof="1">
                <a:solidFill>
                  <a:schemeClr val="tx1"/>
                </a:solidFill>
                <a:latin typeface="Arial" panose="020B0604020202020204" pitchFamily="34" charset="0"/>
                <a:cs typeface="Arial" panose="020B0604020202020204" pitchFamily="34" charset="0"/>
              </a:rPr>
              <a:t>ENTER</a:t>
            </a:r>
            <a:r>
              <a:rPr lang="en-GB" altLang="da-DK" sz="900" b="0" baseline="0" noProof="1">
                <a:solidFill>
                  <a:schemeClr val="tx1"/>
                </a:solidFill>
                <a:latin typeface="Arial" panose="020B0604020202020204" pitchFamily="34" charset="0"/>
                <a:cs typeface="Arial" panose="020B0604020202020204" pitchFamily="34" charset="0"/>
              </a:rPr>
              <a:t>, then </a:t>
            </a:r>
            <a:r>
              <a:rPr lang="en-GB" altLang="da-DK" sz="900" b="1" baseline="0" noProof="1">
                <a:solidFill>
                  <a:schemeClr val="tx1"/>
                </a:solidFill>
                <a:latin typeface="Arial" panose="020B0604020202020204" pitchFamily="34" charset="0"/>
                <a:cs typeface="Arial" panose="020B0604020202020204" pitchFamily="34" charset="0"/>
              </a:rPr>
              <a:t>TAB</a:t>
            </a:r>
            <a:r>
              <a:rPr lang="en-GB" altLang="da-DK" sz="900" b="0" baseline="0" noProof="1">
                <a:solidFill>
                  <a:schemeClr val="tx1"/>
                </a:solidFill>
                <a:latin typeface="Arial" panose="020B0604020202020204" pitchFamily="34" charset="0"/>
                <a:cs typeface="Arial" panose="020B0604020202020204" pitchFamily="34" charset="0"/>
              </a:rPr>
              <a:t> to </a:t>
            </a:r>
            <a:br>
              <a:rPr lang="en-GB" altLang="da-DK" sz="900" b="0" baseline="0" noProof="1">
                <a:solidFill>
                  <a:schemeClr val="tx1"/>
                </a:solidFill>
                <a:latin typeface="Arial" panose="020B0604020202020204" pitchFamily="34" charset="0"/>
                <a:cs typeface="Arial" panose="020B0604020202020204" pitchFamily="34" charset="0"/>
              </a:rPr>
            </a:br>
            <a:r>
              <a:rPr lang="en-GB" altLang="da-DK" sz="900" b="0" baseline="0" noProof="1">
                <a:solidFill>
                  <a:schemeClr val="tx1"/>
                </a:solidFill>
                <a:latin typeface="Arial" panose="020B0604020202020204" pitchFamily="34" charset="0"/>
                <a:cs typeface="Arial" panose="020B0604020202020204" pitchFamily="34" charset="0"/>
              </a:rPr>
              <a:t>switch from one level to the next level</a:t>
            </a:r>
          </a:p>
          <a:p>
            <a:pPr eaLnBrk="1" hangingPunct="1">
              <a:spcAft>
                <a:spcPts val="1200"/>
              </a:spcAft>
              <a:defRPr/>
            </a:pPr>
            <a:r>
              <a:rPr lang="en-GB" altLang="da-DK" sz="900" b="0" baseline="0" noProof="1">
                <a:solidFill>
                  <a:schemeClr val="tx1"/>
                </a:solidFill>
                <a:latin typeface="Arial" panose="020B0604020202020204" pitchFamily="34" charset="0"/>
                <a:cs typeface="Arial" panose="020B0604020202020204" pitchFamily="34" charset="0"/>
              </a:rPr>
              <a:t>To go back in levels use </a:t>
            </a:r>
            <a:r>
              <a:rPr lang="en-GB" altLang="da-DK" sz="900" b="1" baseline="0" noProof="1">
                <a:solidFill>
                  <a:schemeClr val="tx1"/>
                </a:solidFill>
                <a:latin typeface="Arial" panose="020B0604020202020204" pitchFamily="34" charset="0"/>
                <a:cs typeface="Arial" panose="020B0604020202020204" pitchFamily="34" charset="0"/>
              </a:rPr>
              <a:t>SHIFT-TAB</a:t>
            </a:r>
            <a:endParaRPr lang="en-GB" sz="9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sz="900" noProof="1">
                <a:solidFill>
                  <a:schemeClr val="tx1"/>
                </a:solidFill>
                <a:latin typeface="Arial" panose="020B0604020202020204" pitchFamily="34" charset="0"/>
                <a:cs typeface="Arial" panose="020B0604020202020204" pitchFamily="34" charset="0"/>
              </a:rPr>
              <a:t>Alternatively, </a:t>
            </a:r>
            <a:r>
              <a:rPr lang="en-GB" sz="900" b="1" noProof="1">
                <a:solidFill>
                  <a:schemeClr val="tx1"/>
                </a:solidFill>
                <a:latin typeface="Arial" panose="020B0604020202020204" pitchFamily="34" charset="0"/>
                <a:cs typeface="Arial" panose="020B0604020202020204" pitchFamily="34" charset="0"/>
              </a:rPr>
              <a:t>Increase</a:t>
            </a:r>
            <a:r>
              <a:rPr lang="en-GB" sz="900" baseline="0" noProof="1">
                <a:solidFill>
                  <a:schemeClr val="tx1"/>
                </a:solidFill>
                <a:latin typeface="Arial" panose="020B0604020202020204" pitchFamily="34" charset="0"/>
                <a:cs typeface="Arial" panose="020B0604020202020204" pitchFamily="34" charset="0"/>
              </a:rPr>
              <a:t> and</a:t>
            </a:r>
            <a:br>
              <a:rPr lang="en-GB" sz="900" baseline="0" noProof="1">
                <a:solidFill>
                  <a:schemeClr val="tx1"/>
                </a:solidFill>
                <a:latin typeface="Arial" panose="020B0604020202020204" pitchFamily="34" charset="0"/>
                <a:cs typeface="Arial" panose="020B0604020202020204" pitchFamily="34" charset="0"/>
              </a:rPr>
            </a:br>
            <a:r>
              <a:rPr lang="en-GB" sz="900" b="1" baseline="0" noProof="1">
                <a:solidFill>
                  <a:schemeClr val="tx1"/>
                </a:solidFill>
                <a:latin typeface="Arial" panose="020B0604020202020204" pitchFamily="34" charset="0"/>
                <a:cs typeface="Arial" panose="020B0604020202020204" pitchFamily="34" charset="0"/>
              </a:rPr>
              <a:t>Decrease </a:t>
            </a:r>
            <a:r>
              <a:rPr lang="en-GB" sz="900" baseline="0" noProof="1">
                <a:solidFill>
                  <a:schemeClr val="tx1"/>
                </a:solidFill>
                <a:latin typeface="Arial" panose="020B0604020202020204" pitchFamily="34" charset="0"/>
                <a:cs typeface="Arial" panose="020B0604020202020204" pitchFamily="34" charset="0"/>
              </a:rPr>
              <a:t>list level can be used</a:t>
            </a:r>
          </a:p>
          <a:p>
            <a:pPr eaLnBrk="1" hangingPunct="1">
              <a:spcBef>
                <a:spcPts val="1000"/>
              </a:spcBef>
              <a:spcAft>
                <a:spcPts val="300"/>
              </a:spcAft>
              <a:defRPr/>
            </a:pPr>
            <a:r>
              <a:rPr lang="en-GB" sz="1000" b="1" noProof="1">
                <a:solidFill>
                  <a:schemeClr val="tx1"/>
                </a:solidFill>
                <a:latin typeface="Arial" panose="020B0604020202020204" pitchFamily="34" charset="0"/>
                <a:cs typeface="Arial" panose="020B0604020202020204" pitchFamily="34" charset="0"/>
              </a:rPr>
              <a:t>Use layouts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Home tab</a:t>
            </a:r>
            <a:endParaRPr lang="en-GB" altLang="da-DK" sz="900" b="0" strike="sngStrike"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noProof="1">
                <a:solidFill>
                  <a:schemeClr val="tx1"/>
                </a:solidFill>
                <a:latin typeface="Arial" panose="020B0604020202020204" pitchFamily="34" charset="0"/>
                <a:cs typeface="Arial" panose="020B0604020202020204" pitchFamily="34" charset="0"/>
              </a:rPr>
              <a:t>Click the </a:t>
            </a:r>
            <a:r>
              <a:rPr lang="en-GB" altLang="da-DK" sz="900" b="1" baseline="0" noProof="1">
                <a:solidFill>
                  <a:schemeClr val="tx1"/>
                </a:solidFill>
                <a:latin typeface="Arial" panose="020B0604020202020204" pitchFamily="34" charset="0"/>
                <a:cs typeface="Arial" panose="020B0604020202020204" pitchFamily="34" charset="0"/>
              </a:rPr>
              <a:t>New Slide </a:t>
            </a:r>
            <a:r>
              <a:rPr lang="en-GB" altLang="da-DK" sz="900" noProof="1">
                <a:solidFill>
                  <a:schemeClr val="tx1"/>
                </a:solidFill>
                <a:latin typeface="Arial" panose="020B0604020202020204" pitchFamily="34" charset="0"/>
                <a:cs typeface="Arial" panose="020B0604020202020204" pitchFamily="34" charset="0"/>
              </a:rPr>
              <a:t>menu to insert new slide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3. </a:t>
            </a:r>
            <a:r>
              <a:rPr lang="en-GB" altLang="da-DK" sz="900" noProof="1">
                <a:solidFill>
                  <a:schemeClr val="tx1"/>
                </a:solidFill>
                <a:latin typeface="Arial" panose="020B0604020202020204" pitchFamily="34" charset="0"/>
                <a:cs typeface="Arial" panose="020B0604020202020204" pitchFamily="34" charset="0"/>
              </a:rPr>
              <a:t>Choose </a:t>
            </a:r>
            <a:r>
              <a:rPr lang="en-GB" altLang="da-DK" sz="900" b="1" noProof="1">
                <a:solidFill>
                  <a:schemeClr val="tx1"/>
                </a:solidFill>
                <a:latin typeface="Arial" panose="020B0604020202020204" pitchFamily="34" charset="0"/>
                <a:cs typeface="Arial" panose="020B0604020202020204" pitchFamily="34" charset="0"/>
              </a:rPr>
              <a:t>Layout</a:t>
            </a:r>
            <a:r>
              <a:rPr lang="en-GB" altLang="da-DK" sz="900" baseline="0" noProof="1">
                <a:solidFill>
                  <a:schemeClr val="tx1"/>
                </a:solidFill>
                <a:latin typeface="Arial" panose="020B0604020202020204" pitchFamily="34" charset="0"/>
                <a:cs typeface="Arial" panose="020B0604020202020204" pitchFamily="34" charset="0"/>
              </a:rPr>
              <a:t> to change an appro-priate layout from the </a:t>
            </a:r>
            <a:r>
              <a:rPr lang="en-GB" altLang="da-DK" sz="900" strike="noStrike" baseline="0" noProof="1">
                <a:solidFill>
                  <a:schemeClr val="tx1"/>
                </a:solidFill>
                <a:latin typeface="Arial" panose="020B0604020202020204" pitchFamily="34" charset="0"/>
                <a:cs typeface="Arial" panose="020B0604020202020204" pitchFamily="34" charset="0"/>
              </a:rPr>
              <a:t>"</a:t>
            </a:r>
            <a:r>
              <a:rPr lang="en-GB" altLang="da-DK" sz="900" baseline="0" noProof="1">
                <a:solidFill>
                  <a:schemeClr val="tx1"/>
                </a:solidFill>
                <a:latin typeface="Arial" panose="020B0604020202020204" pitchFamily="34" charset="0"/>
                <a:cs typeface="Arial" panose="020B0604020202020204" pitchFamily="34" charset="0"/>
              </a:rPr>
              <a:t>drop down</a:t>
            </a:r>
            <a:r>
              <a:rPr lang="en-GB" altLang="da-DK" sz="900" strike="noStrike" baseline="0" noProof="1">
                <a:solidFill>
                  <a:schemeClr val="tx1"/>
                </a:solidFill>
                <a:latin typeface="Arial" panose="020B0604020202020204" pitchFamily="34" charset="0"/>
                <a:cs typeface="Arial" panose="020B0604020202020204" pitchFamily="34" charset="0"/>
              </a:rPr>
              <a:t>"</a:t>
            </a:r>
            <a:r>
              <a:rPr lang="en-GB" altLang="da-DK" sz="900" baseline="0" noProof="1">
                <a:solidFill>
                  <a:schemeClr val="tx1"/>
                </a:solidFill>
                <a:latin typeface="Arial" panose="020B0604020202020204" pitchFamily="34" charset="0"/>
                <a:cs typeface="Arial" panose="020B0604020202020204" pitchFamily="34" charset="0"/>
              </a:rPr>
              <a:t> menu </a:t>
            </a:r>
            <a:endParaRPr lang="en-GB" sz="900" b="1" noProof="1">
              <a:solidFill>
                <a:schemeClr val="tx1"/>
              </a:solidFill>
              <a:latin typeface="Arial" panose="020B0604020202020204" pitchFamily="34" charset="0"/>
              <a:cs typeface="Arial" panose="020B0604020202020204" pitchFamily="34" charset="0"/>
            </a:endParaRPr>
          </a:p>
          <a:p>
            <a:pPr eaLnBrk="1" hangingPunct="1">
              <a:spcAft>
                <a:spcPts val="240"/>
              </a:spcAft>
              <a:defRPr/>
            </a:pPr>
            <a:endParaRPr lang="en-GB" sz="900" noProof="1">
              <a:solidFill>
                <a:schemeClr val="tx1"/>
              </a:solidFill>
              <a:latin typeface="Arial" panose="020B0604020202020204" pitchFamily="34" charset="0"/>
              <a:cs typeface="Arial" panose="020B0604020202020204" pitchFamily="34" charset="0"/>
            </a:endParaRPr>
          </a:p>
        </p:txBody>
      </p:sp>
      <p:sp>
        <p:nvSpPr>
          <p:cNvPr id="21" name="Text Box 3"/>
          <p:cNvSpPr txBox="1">
            <a:spLocks noChangeArrowheads="1"/>
          </p:cNvSpPr>
          <p:nvPr userDrawn="1"/>
        </p:nvSpPr>
        <p:spPr bwMode="auto">
          <a:xfrm>
            <a:off x="3906078" y="1814739"/>
            <a:ext cx="2317133" cy="475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300"/>
              </a:spcAft>
              <a:defRPr/>
            </a:pPr>
            <a:r>
              <a:rPr lang="en-GB" sz="1000" b="1" noProof="1">
                <a:solidFill>
                  <a:schemeClr val="tx1"/>
                </a:solidFill>
                <a:latin typeface="Arial" panose="020B0604020202020204" pitchFamily="34" charset="0"/>
                <a:cs typeface="Arial" panose="020B0604020202020204" pitchFamily="34" charset="0"/>
              </a:rPr>
              <a:t>Insert picture</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On slides with pictureplaceholder,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click on the icon and choose </a:t>
            </a:r>
            <a:r>
              <a:rPr lang="en-GB" altLang="da-DK" sz="900" b="1" noProof="1">
                <a:solidFill>
                  <a:schemeClr val="tx1"/>
                </a:solidFill>
                <a:latin typeface="Arial" panose="020B0604020202020204" pitchFamily="34" charset="0"/>
                <a:cs typeface="Arial" panose="020B0604020202020204" pitchFamily="34" charset="0"/>
              </a:rPr>
              <a:t>Insert</a:t>
            </a:r>
          </a:p>
          <a:p>
            <a:pPr eaLnBrk="1" hangingPunct="1">
              <a:spcBef>
                <a:spcPts val="1000"/>
              </a:spcBef>
              <a:spcAft>
                <a:spcPts val="300"/>
              </a:spcAft>
              <a:defRPr/>
            </a:pPr>
            <a:r>
              <a:rPr lang="en-GB" sz="1000" b="1" noProof="1">
                <a:solidFill>
                  <a:schemeClr val="tx1"/>
                </a:solidFill>
                <a:latin typeface="Arial" panose="020B0604020202020204" pitchFamily="34" charset="0"/>
                <a:cs typeface="Arial" panose="020B0604020202020204" pitchFamily="34" charset="0"/>
              </a:rPr>
              <a:t>Change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a:t>
            </a:r>
            <a:r>
              <a:rPr lang="en-GB" altLang="da-DK" sz="900" b="1" noProof="1">
                <a:solidFill>
                  <a:schemeClr val="tx1"/>
                </a:solidFill>
                <a:latin typeface="Arial" panose="020B0604020202020204" pitchFamily="34" charset="0"/>
                <a:cs typeface="Arial" panose="020B0604020202020204" pitchFamily="34" charset="0"/>
              </a:rPr>
              <a:t>Crop</a:t>
            </a:r>
            <a:r>
              <a:rPr lang="en-GB" altLang="da-DK" sz="900" b="0" noProof="1">
                <a:solidFill>
                  <a:schemeClr val="tx1"/>
                </a:solidFill>
                <a:latin typeface="Arial" panose="020B0604020202020204" pitchFamily="34" charset="0"/>
                <a:cs typeface="Arial" panose="020B0604020202020204" pitchFamily="34" charset="0"/>
              </a:rPr>
              <a:t> to change size or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focus of the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b="0" noProof="1">
                <a:solidFill>
                  <a:schemeClr val="tx1"/>
                </a:solidFill>
                <a:latin typeface="Arial" panose="020B0604020202020204" pitchFamily="34" charset="0"/>
                <a:cs typeface="Arial" panose="020B0604020202020204" pitchFamily="34" charset="0"/>
              </a:rPr>
              <a:t>If you want to scale the picture,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hold </a:t>
            </a:r>
            <a:r>
              <a:rPr lang="en-GB" altLang="da-DK" sz="900" b="1" noProof="1">
                <a:solidFill>
                  <a:schemeClr val="tx1"/>
                </a:solidFill>
                <a:latin typeface="Arial" panose="020B0604020202020204" pitchFamily="34" charset="0"/>
                <a:cs typeface="Arial" panose="020B0604020202020204" pitchFamily="34" charset="0"/>
              </a:rPr>
              <a:t>SHIFT</a:t>
            </a:r>
            <a:r>
              <a:rPr lang="en-GB" altLang="da-DK" sz="900" b="0" noProof="1">
                <a:solidFill>
                  <a:schemeClr val="tx1"/>
                </a:solidFill>
                <a:latin typeface="Arial" panose="020B0604020202020204" pitchFamily="34" charset="0"/>
                <a:cs typeface="Arial" panose="020B0604020202020204" pitchFamily="34" charset="0"/>
              </a:rPr>
              <a:t>-key down while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dragging the corners of the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t>
            </a:r>
            <a:r>
              <a:rPr lang="en-GB" altLang="da-DK" sz="900" b="0" noProof="1">
                <a:solidFill>
                  <a:schemeClr val="tx1"/>
                </a:solidFill>
                <a:latin typeface="Arial" panose="020B0604020202020204" pitchFamily="34" charset="0"/>
                <a:cs typeface="Arial" panose="020B0604020202020204" pitchFamily="34" charset="0"/>
              </a:rPr>
              <a:t>If you delete the picture and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insert a new one, the picture may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lie in front of the text or graphic.</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If this happens, select the picture,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right-click and choose </a:t>
            </a:r>
            <a:r>
              <a:rPr lang="en-GB" altLang="da-DK" sz="900" b="1" noProof="1">
                <a:solidFill>
                  <a:schemeClr val="tx1"/>
                </a:solidFill>
                <a:latin typeface="Arial" panose="020B0604020202020204" pitchFamily="34" charset="0"/>
                <a:cs typeface="Arial" panose="020B0604020202020204" pitchFamily="34" charset="0"/>
              </a:rPr>
              <a:t>Send to Back</a:t>
            </a:r>
          </a:p>
          <a:p>
            <a:pPr fontAlgn="auto">
              <a:spcBef>
                <a:spcPts val="600"/>
              </a:spcBef>
              <a:spcAft>
                <a:spcPts val="300"/>
              </a:spcAft>
              <a:buFont typeface="+mj-lt"/>
              <a:buNone/>
              <a:defRPr/>
            </a:pPr>
            <a:r>
              <a:rPr lang="en-GB" sz="1000" b="1" noProof="1">
                <a:solidFill>
                  <a:schemeClr val="tx1"/>
                </a:solidFill>
                <a:latin typeface="Arial" panose="020B0604020202020204" pitchFamily="34" charset="0"/>
                <a:cs typeface="Arial" panose="020B0604020202020204" pitchFamily="34" charset="0"/>
              </a:rPr>
              <a:t>Reset slide</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b="1" noProof="1">
                <a:solidFill>
                  <a:schemeClr val="tx1"/>
                </a:solidFill>
                <a:latin typeface="Arial" panose="020B0604020202020204" pitchFamily="34" charset="0"/>
                <a:cs typeface="Arial" panose="020B0604020202020204" pitchFamily="34" charset="0"/>
              </a:rPr>
              <a:t>1.</a:t>
            </a:r>
            <a:r>
              <a:rPr lang="en-GB" altLang="da-DK" sz="900" noProof="1">
                <a:solidFill>
                  <a:schemeClr val="tx1"/>
                </a:solidFill>
                <a:latin typeface="Arial" panose="020B0604020202020204" pitchFamily="34" charset="0"/>
                <a:cs typeface="Arial" panose="020B0604020202020204" pitchFamily="34" charset="0"/>
              </a:rPr>
              <a:t> Click the </a:t>
            </a:r>
            <a:r>
              <a:rPr lang="en-GB" altLang="da-DK" sz="900" b="1" noProof="1">
                <a:solidFill>
                  <a:schemeClr val="tx1"/>
                </a:solidFill>
                <a:latin typeface="Arial" panose="020B0604020202020204" pitchFamily="34" charset="0"/>
                <a:cs typeface="Arial" panose="020B0604020202020204" pitchFamily="34" charset="0"/>
              </a:rPr>
              <a:t>Home tab</a:t>
            </a:r>
            <a:endParaRPr lang="en-GB" altLang="da-DK" sz="900" strike="sngStrike" noProof="1">
              <a:solidFill>
                <a:schemeClr val="tx1"/>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b="1" noProof="1">
                <a:solidFill>
                  <a:schemeClr val="tx1"/>
                </a:solidFill>
                <a:latin typeface="Arial" panose="020B0604020202020204" pitchFamily="34" charset="0"/>
                <a:cs typeface="Arial" panose="020B0604020202020204" pitchFamily="34" charset="0"/>
              </a:rPr>
              <a:t>2.</a:t>
            </a:r>
            <a:r>
              <a:rPr lang="en-GB" altLang="da-DK" sz="900" noProof="1">
                <a:solidFill>
                  <a:schemeClr val="tx1"/>
                </a:solidFill>
                <a:latin typeface="Arial" panose="020B0604020202020204" pitchFamily="34" charset="0"/>
                <a:cs typeface="Arial" panose="020B0604020202020204" pitchFamily="34" charset="0"/>
              </a:rPr>
              <a:t> Click the </a:t>
            </a:r>
            <a:r>
              <a:rPr lang="en-GB" altLang="da-DK" sz="900" b="1" baseline="0" noProof="1">
                <a:solidFill>
                  <a:schemeClr val="tx1"/>
                </a:solidFill>
                <a:latin typeface="Arial" panose="020B0604020202020204" pitchFamily="34" charset="0"/>
                <a:cs typeface="Arial" panose="020B0604020202020204" pitchFamily="34" charset="0"/>
              </a:rPr>
              <a:t>Reset </a:t>
            </a:r>
            <a:r>
              <a:rPr lang="en-GB" altLang="da-DK" sz="900" noProof="1">
                <a:solidFill>
                  <a:schemeClr val="tx1"/>
                </a:solidFill>
                <a:latin typeface="Arial" panose="020B0604020202020204" pitchFamily="34" charset="0"/>
                <a:cs typeface="Arial" panose="020B0604020202020204" pitchFamily="34" charset="0"/>
              </a:rPr>
              <a:t>menu to reset </a:t>
            </a:r>
            <a:br>
              <a:rPr lang="en-GB" altLang="da-DK" sz="900" noProof="1">
                <a:solidFill>
                  <a:schemeClr val="tx1"/>
                </a:solidFill>
                <a:latin typeface="Arial" panose="020B0604020202020204" pitchFamily="34" charset="0"/>
                <a:cs typeface="Arial" panose="020B0604020202020204" pitchFamily="34" charset="0"/>
              </a:rPr>
            </a:br>
            <a:r>
              <a:rPr lang="en-GB" altLang="da-DK" sz="900" noProof="1">
                <a:solidFill>
                  <a:schemeClr val="tx1"/>
                </a:solidFill>
                <a:latin typeface="Arial" panose="020B0604020202020204" pitchFamily="34" charset="0"/>
                <a:cs typeface="Arial" panose="020B0604020202020204" pitchFamily="34" charset="0"/>
              </a:rPr>
              <a:t>position, size</a:t>
            </a:r>
            <a:r>
              <a:rPr lang="en-GB" altLang="da-DK" sz="900" baseline="0" noProof="1">
                <a:solidFill>
                  <a:schemeClr val="tx1"/>
                </a:solidFill>
                <a:latin typeface="Arial" panose="020B0604020202020204" pitchFamily="34" charset="0"/>
                <a:cs typeface="Arial" panose="020B0604020202020204" pitchFamily="34" charset="0"/>
              </a:rPr>
              <a:t> and formatting of the slide placeholders to their default settings</a:t>
            </a:r>
          </a:p>
          <a:p>
            <a:pPr marL="0" marR="0" indent="0" algn="l" defTabSz="914400" rtl="0" eaLnBrk="1" fontAlgn="auto" latinLnBrk="0" hangingPunct="1">
              <a:lnSpc>
                <a:spcPct val="100000"/>
              </a:lnSpc>
              <a:spcBef>
                <a:spcPts val="1000"/>
              </a:spcBef>
              <a:spcAft>
                <a:spcPts val="300"/>
              </a:spcAft>
              <a:buClrTx/>
              <a:buSzTx/>
              <a:buFontTx/>
              <a:buNone/>
              <a:tabLst/>
              <a:defRPr/>
            </a:pPr>
            <a:r>
              <a:rPr lang="en-GB" sz="1000" b="1" noProof="1">
                <a:solidFill>
                  <a:schemeClr val="tx1"/>
                </a:solidFill>
                <a:latin typeface="Arial" panose="020B0604020202020204" pitchFamily="34" charset="0"/>
                <a:cs typeface="Arial" panose="020B0604020202020204" pitchFamily="34" charset="0"/>
              </a:rPr>
              <a:t>Guides </a:t>
            </a:r>
            <a:r>
              <a:rPr lang="en-GB" sz="1000" b="0" noProof="1">
                <a:solidFill>
                  <a:schemeClr val="tx1"/>
                </a:solidFill>
                <a:latin typeface="Arial" panose="020B0604020202020204" pitchFamily="34" charset="0"/>
                <a:cs typeface="Arial" panose="020B0604020202020204" pitchFamily="34" charset="0"/>
              </a:rPr>
              <a:t>(</a:t>
            </a:r>
            <a:r>
              <a:rPr lang="en-GB" altLang="da-DK" sz="1000" b="0" noProof="1">
                <a:solidFill>
                  <a:schemeClr val="tx1"/>
                </a:solidFill>
                <a:latin typeface="Arial" panose="020B0604020202020204" pitchFamily="34" charset="0"/>
                <a:cs typeface="Arial" panose="020B0604020202020204" pitchFamily="34" charset="0"/>
              </a:rPr>
              <a:t>To view drawing guides)</a:t>
            </a:r>
            <a:endParaRPr lang="en-GB" sz="10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View</a:t>
            </a:r>
            <a:r>
              <a:rPr lang="en-GB" altLang="da-DK" sz="900" b="0" noProof="1">
                <a:solidFill>
                  <a:schemeClr val="tx1"/>
                </a:solidFill>
                <a:latin typeface="Arial" panose="020B0604020202020204" pitchFamily="34" charset="0"/>
                <a:cs typeface="Arial" panose="020B0604020202020204" pitchFamily="34" charset="0"/>
              </a:rPr>
              <a:t> tab, set tick mark next to </a:t>
            </a:r>
            <a:r>
              <a:rPr lang="en-GB" altLang="da-DK" sz="900" b="1" noProof="1">
                <a:solidFill>
                  <a:schemeClr val="tx1"/>
                </a:solidFill>
                <a:latin typeface="Arial" panose="020B0604020202020204" pitchFamily="34" charset="0"/>
                <a:cs typeface="Arial" panose="020B0604020202020204" pitchFamily="34" charset="0"/>
              </a:rPr>
              <a:t>Guides</a:t>
            </a:r>
            <a:endParaRPr lang="en-GB"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Alt + F9 </a:t>
            </a:r>
            <a:r>
              <a:rPr lang="en-GB" altLang="da-DK" sz="900" b="0" noProof="1">
                <a:solidFill>
                  <a:schemeClr val="tx1"/>
                </a:solidFill>
                <a:latin typeface="Arial" panose="020B0604020202020204" pitchFamily="34" charset="0"/>
                <a:cs typeface="Arial" panose="020B0604020202020204" pitchFamily="34" charset="0"/>
              </a:rPr>
              <a:t>for quick </a:t>
            </a:r>
            <a:r>
              <a:rPr lang="en-GB" altLang="da-DK" sz="900" b="0" baseline="0" noProof="1">
                <a:solidFill>
                  <a:schemeClr val="tx1"/>
                </a:solidFill>
                <a:latin typeface="Arial" panose="020B0604020202020204" pitchFamily="34" charset="0"/>
                <a:cs typeface="Arial" panose="020B0604020202020204" pitchFamily="34" charset="0"/>
              </a:rPr>
              <a:t> </a:t>
            </a:r>
            <a:r>
              <a:rPr lang="en-GB" altLang="da-DK" sz="900" b="0" noProof="1">
                <a:solidFill>
                  <a:schemeClr val="tx1"/>
                </a:solidFill>
                <a:latin typeface="Arial" panose="020B0604020202020204" pitchFamily="34" charset="0"/>
                <a:cs typeface="Arial" panose="020B0604020202020204" pitchFamily="34" charset="0"/>
              </a:rPr>
              <a:t>viewing of guides</a:t>
            </a:r>
          </a:p>
          <a:p>
            <a:pPr marL="0" marR="0" indent="0" algn="l" defTabSz="914400" rtl="0" eaLnBrk="1" fontAlgn="auto" latinLnBrk="0" hangingPunct="1">
              <a:lnSpc>
                <a:spcPct val="100000"/>
              </a:lnSpc>
              <a:spcBef>
                <a:spcPts val="0"/>
              </a:spcBef>
              <a:spcAft>
                <a:spcPts val="600"/>
              </a:spcAft>
              <a:buClrTx/>
              <a:buSzTx/>
              <a:buFont typeface="+mj-lt"/>
              <a:buNone/>
              <a:tabLst/>
              <a:defRPr/>
            </a:pPr>
            <a:endParaRPr lang="en-GB" altLang="da-DK" sz="90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endParaRPr lang="en-GB" altLang="da-DK" sz="900" b="1" noProof="1">
              <a:solidFill>
                <a:schemeClr val="tx1"/>
              </a:solidFill>
              <a:latin typeface="Arial" panose="020B0604020202020204" pitchFamily="34" charset="0"/>
              <a:cs typeface="Arial" panose="020B0604020202020204" pitchFamily="34" charset="0"/>
            </a:endParaRPr>
          </a:p>
        </p:txBody>
      </p:sp>
      <p:sp>
        <p:nvSpPr>
          <p:cNvPr id="25" name="Text Box 4"/>
          <p:cNvSpPr txBox="1">
            <a:spLocks noChangeArrowheads="1"/>
          </p:cNvSpPr>
          <p:nvPr userDrawn="1"/>
        </p:nvSpPr>
        <p:spPr bwMode="auto">
          <a:xfrm>
            <a:off x="6657295" y="1815926"/>
            <a:ext cx="2286613" cy="2652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300"/>
              </a:spcAft>
              <a:defRPr/>
            </a:pPr>
            <a:r>
              <a:rPr lang="en-GB" sz="1000" b="1" noProof="1">
                <a:solidFill>
                  <a:schemeClr val="tx1"/>
                </a:solidFill>
                <a:latin typeface="Arial" panose="020B0604020202020204" pitchFamily="34" charset="0"/>
                <a:cs typeface="Arial" panose="020B0604020202020204" pitchFamily="34" charset="0"/>
              </a:rPr>
              <a:t>Change slide number, date </a:t>
            </a:r>
            <a:br>
              <a:rPr lang="en-GB" sz="1000" b="1" noProof="1">
                <a:solidFill>
                  <a:schemeClr val="tx1"/>
                </a:solidFill>
                <a:latin typeface="Arial" panose="020B0604020202020204" pitchFamily="34" charset="0"/>
                <a:cs typeface="Arial" panose="020B0604020202020204" pitchFamily="34" charset="0"/>
              </a:rPr>
            </a:br>
            <a:r>
              <a:rPr lang="en-GB" sz="1000" b="1" noProof="1">
                <a:solidFill>
                  <a:schemeClr val="tx1"/>
                </a:solidFill>
                <a:latin typeface="Arial" panose="020B0604020202020204" pitchFamily="34" charset="0"/>
                <a:cs typeface="Arial" panose="020B0604020202020204" pitchFamily="34" charset="0"/>
              </a:rPr>
              <a:t>and footer</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Do this at the very end, so you get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all the corrections on all slides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Insert </a:t>
            </a:r>
            <a:r>
              <a:rPr lang="en-GB" altLang="da-DK" sz="900" b="0" noProof="1">
                <a:solidFill>
                  <a:schemeClr val="tx1"/>
                </a:solidFill>
                <a:latin typeface="Arial" panose="020B0604020202020204" pitchFamily="34" charset="0"/>
                <a:cs typeface="Arial" panose="020B0604020202020204" pitchFamily="34" charset="0"/>
              </a:rPr>
              <a:t>tab</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b="0" noProof="1">
                <a:solidFill>
                  <a:schemeClr val="tx1"/>
                </a:solidFill>
                <a:latin typeface="Arial" panose="020B0604020202020204" pitchFamily="34" charset="0"/>
                <a:cs typeface="Arial" panose="020B0604020202020204" pitchFamily="34" charset="0"/>
              </a:rPr>
              <a:t>Click on </a:t>
            </a:r>
            <a:r>
              <a:rPr lang="en-GB" altLang="da-DK" sz="900" b="1" noProof="1">
                <a:solidFill>
                  <a:schemeClr val="tx1"/>
                </a:solidFill>
                <a:latin typeface="Arial" panose="020B0604020202020204" pitchFamily="34" charset="0"/>
                <a:cs typeface="Arial" panose="020B0604020202020204" pitchFamily="34" charset="0"/>
              </a:rPr>
              <a:t>Header and Footer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(write the desired text)</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3. </a:t>
            </a:r>
            <a:r>
              <a:rPr lang="en-GB" altLang="da-DK" sz="900" b="0" noProof="1">
                <a:solidFill>
                  <a:schemeClr val="tx1"/>
                </a:solidFill>
                <a:latin typeface="Arial" panose="020B0604020202020204" pitchFamily="34" charset="0"/>
                <a:cs typeface="Arial" panose="020B0604020202020204" pitchFamily="34" charset="0"/>
              </a:rPr>
              <a:t>Click </a:t>
            </a:r>
            <a:r>
              <a:rPr lang="en-GB" altLang="da-DK" sz="900" b="1" noProof="1">
                <a:solidFill>
                  <a:schemeClr val="tx1"/>
                </a:solidFill>
                <a:latin typeface="Arial" panose="020B0604020202020204" pitchFamily="34" charset="0"/>
                <a:cs typeface="Arial" panose="020B0604020202020204" pitchFamily="34" charset="0"/>
              </a:rPr>
              <a:t>Apply to All </a:t>
            </a:r>
            <a:r>
              <a:rPr lang="en-GB" altLang="da-DK" sz="900" b="0" noProof="1">
                <a:solidFill>
                  <a:schemeClr val="tx1"/>
                </a:solidFill>
                <a:latin typeface="Arial" panose="020B0604020202020204" pitchFamily="34" charset="0"/>
                <a:cs typeface="Arial" panose="020B0604020202020204" pitchFamily="34" charset="0"/>
              </a:rPr>
              <a:t>or </a:t>
            </a:r>
            <a:r>
              <a:rPr lang="en-GB" altLang="da-DK" sz="900" b="1" noProof="1">
                <a:solidFill>
                  <a:schemeClr val="tx1"/>
                </a:solidFill>
                <a:latin typeface="Arial" panose="020B0604020202020204" pitchFamily="34" charset="0"/>
                <a:cs typeface="Arial" panose="020B0604020202020204" pitchFamily="34" charset="0"/>
              </a:rPr>
              <a:t>Apply</a:t>
            </a:r>
            <a:r>
              <a:rPr lang="en-GB" altLang="da-DK" sz="900" b="0" noProof="1">
                <a:solidFill>
                  <a:schemeClr val="tx1"/>
                </a:solidFill>
                <a:latin typeface="Arial" panose="020B0604020202020204" pitchFamily="34" charset="0"/>
                <a:cs typeface="Arial" panose="020B0604020202020204" pitchFamily="34" charset="0"/>
              </a:rPr>
              <a:t>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if only used on one slide</a:t>
            </a:r>
          </a:p>
          <a:p>
            <a:pPr eaLnBrk="1" hangingPunct="1">
              <a:spcBef>
                <a:spcPts val="1000"/>
              </a:spcBef>
              <a:spcAft>
                <a:spcPts val="300"/>
              </a:spcAft>
              <a:defRPr/>
            </a:pPr>
            <a:r>
              <a:rPr lang="en-GB" sz="1000" b="1" noProof="1">
                <a:solidFill>
                  <a:schemeClr val="tx1"/>
                </a:solidFill>
                <a:latin typeface="Arial" panose="020B0604020202020204" pitchFamily="34" charset="0"/>
                <a:cs typeface="Arial" panose="020B0604020202020204" pitchFamily="34" charset="0"/>
              </a:rPr>
              <a:t>Guides</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To view drawing guides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View</a:t>
            </a:r>
            <a:r>
              <a:rPr lang="en-GB" altLang="da-DK" sz="900" b="0" noProof="1">
                <a:solidFill>
                  <a:schemeClr val="tx1"/>
                </a:solidFill>
                <a:latin typeface="Arial" panose="020B0604020202020204" pitchFamily="34" charset="0"/>
                <a:cs typeface="Arial" panose="020B0604020202020204" pitchFamily="34" charset="0"/>
              </a:rPr>
              <a:t> tab, set tick mark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next to </a:t>
            </a:r>
            <a:r>
              <a:rPr lang="en-GB" altLang="da-DK" sz="900" b="1" noProof="1">
                <a:solidFill>
                  <a:schemeClr val="tx1"/>
                </a:solidFill>
                <a:latin typeface="Arial" panose="020B0604020202020204" pitchFamily="34" charset="0"/>
                <a:cs typeface="Arial" panose="020B0604020202020204" pitchFamily="34" charset="0"/>
              </a:rPr>
              <a:t>Guides</a:t>
            </a:r>
            <a:endParaRPr lang="en-GB"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Alt + F9 </a:t>
            </a:r>
            <a:r>
              <a:rPr lang="en-GB" altLang="da-DK" sz="900" b="0" noProof="1">
                <a:solidFill>
                  <a:schemeClr val="tx1"/>
                </a:solidFill>
                <a:latin typeface="Arial" panose="020B0604020202020204" pitchFamily="34" charset="0"/>
                <a:cs typeface="Arial" panose="020B0604020202020204" pitchFamily="34" charset="0"/>
              </a:rPr>
              <a:t>for quick viewing of guides</a:t>
            </a:r>
          </a:p>
        </p:txBody>
      </p:sp>
      <p:pic>
        <p:nvPicPr>
          <p:cNvPr id="28" name="1 Increase decrease"/>
          <p:cNvPicPr>
            <a:picLocks noChangeAspect="1"/>
          </p:cNvPicPr>
          <p:nvPr userDrawn="1"/>
        </p:nvPicPr>
        <p:blipFill>
          <a:blip r:embed="rId3"/>
          <a:stretch>
            <a:fillRect/>
          </a:stretch>
        </p:blipFill>
        <p:spPr>
          <a:xfrm>
            <a:off x="2915205" y="2748751"/>
            <a:ext cx="549328" cy="285228"/>
          </a:xfrm>
          <a:prstGeom prst="rect">
            <a:avLst/>
          </a:prstGeom>
        </p:spPr>
      </p:pic>
      <p:pic>
        <p:nvPicPr>
          <p:cNvPr id="13" name="2 New picture"/>
          <p:cNvPicPr>
            <a:picLocks noChangeAspect="1"/>
          </p:cNvPicPr>
          <p:nvPr userDrawn="1"/>
        </p:nvPicPr>
        <p:blipFill>
          <a:blip r:embed="rId4"/>
          <a:stretch>
            <a:fillRect/>
          </a:stretch>
        </p:blipFill>
        <p:spPr>
          <a:xfrm>
            <a:off x="2948599" y="3410215"/>
            <a:ext cx="324764" cy="578237"/>
          </a:xfrm>
          <a:prstGeom prst="rect">
            <a:avLst/>
          </a:prstGeom>
        </p:spPr>
      </p:pic>
      <p:pic>
        <p:nvPicPr>
          <p:cNvPr id="16" name="3 Layout"/>
          <p:cNvPicPr>
            <a:picLocks noChangeAspect="1"/>
          </p:cNvPicPr>
          <p:nvPr userDrawn="1"/>
        </p:nvPicPr>
        <p:blipFill rotWithShape="1">
          <a:blip r:embed="rId5"/>
          <a:srcRect l="36944" r="2272" b="69429"/>
          <a:stretch/>
        </p:blipFill>
        <p:spPr>
          <a:xfrm>
            <a:off x="2944589" y="4079819"/>
            <a:ext cx="593368" cy="192211"/>
          </a:xfrm>
          <a:prstGeom prst="rect">
            <a:avLst/>
          </a:prstGeom>
        </p:spPr>
      </p:pic>
      <p:pic>
        <p:nvPicPr>
          <p:cNvPr id="5" name="5 Insert picture"/>
          <p:cNvPicPr>
            <a:picLocks noChangeAspect="1"/>
          </p:cNvPicPr>
          <p:nvPr userDrawn="1"/>
        </p:nvPicPr>
        <p:blipFill>
          <a:blip r:embed="rId6"/>
          <a:stretch>
            <a:fillRect/>
          </a:stretch>
        </p:blipFill>
        <p:spPr>
          <a:xfrm>
            <a:off x="5860428" y="2056037"/>
            <a:ext cx="262151" cy="256054"/>
          </a:xfrm>
          <a:prstGeom prst="rect">
            <a:avLst/>
          </a:prstGeom>
        </p:spPr>
      </p:pic>
      <p:pic>
        <p:nvPicPr>
          <p:cNvPr id="23" name="6 Crop"/>
          <p:cNvPicPr>
            <a:picLocks noChangeAspect="1"/>
          </p:cNvPicPr>
          <p:nvPr userDrawn="1"/>
        </p:nvPicPr>
        <p:blipFill>
          <a:blip r:embed="rId7"/>
          <a:stretch>
            <a:fillRect/>
          </a:stretch>
        </p:blipFill>
        <p:spPr>
          <a:xfrm>
            <a:off x="5841060" y="2729359"/>
            <a:ext cx="337400" cy="321707"/>
          </a:xfrm>
          <a:prstGeom prst="rect">
            <a:avLst/>
          </a:prstGeom>
        </p:spPr>
      </p:pic>
      <p:pic>
        <p:nvPicPr>
          <p:cNvPr id="2" name="7 Scale picture"/>
          <p:cNvPicPr>
            <a:picLocks noChangeAspect="1"/>
          </p:cNvPicPr>
          <p:nvPr userDrawn="1"/>
        </p:nvPicPr>
        <p:blipFill>
          <a:blip r:embed="rId8"/>
          <a:stretch>
            <a:fillRect/>
          </a:stretch>
        </p:blipFill>
        <p:spPr>
          <a:xfrm>
            <a:off x="5828704" y="3223349"/>
            <a:ext cx="359695" cy="335309"/>
          </a:xfrm>
          <a:prstGeom prst="rect">
            <a:avLst/>
          </a:prstGeom>
        </p:spPr>
      </p:pic>
    </p:spTree>
    <p:extLst>
      <p:ext uri="{BB962C8B-B14F-4D97-AF65-F5344CB8AC3E}">
        <p14:creationId xmlns:p14="http://schemas.microsoft.com/office/powerpoint/2010/main" val="1661052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slide with image">
    <p:spTree>
      <p:nvGrpSpPr>
        <p:cNvPr id="1" name=""/>
        <p:cNvGrpSpPr/>
        <p:nvPr/>
      </p:nvGrpSpPr>
      <p:grpSpPr>
        <a:xfrm>
          <a:off x="0" y="0"/>
          <a:ext cx="0" cy="0"/>
          <a:chOff x="0" y="0"/>
          <a:chExt cx="0" cy="0"/>
        </a:xfrm>
      </p:grpSpPr>
      <p:sp>
        <p:nvSpPr>
          <p:cNvPr id="15" name="Picture Placeholder 1"/>
          <p:cNvSpPr>
            <a:spLocks noGrp="1"/>
          </p:cNvSpPr>
          <p:nvPr>
            <p:ph type="pic" sz="quarter" idx="13" hasCustomPrompt="1"/>
          </p:nvPr>
        </p:nvSpPr>
        <p:spPr>
          <a:xfrm>
            <a:off x="179387" y="179388"/>
            <a:ext cx="11829600" cy="6497637"/>
          </a:xfrm>
          <a:blipFill>
            <a:blip r:embed="rId2"/>
            <a:stretch>
              <a:fillRect/>
            </a:stretch>
          </a:blipFill>
        </p:spPr>
        <p:txBody>
          <a:bodyPr/>
          <a:lstStyle>
            <a:lvl1pPr marL="0" indent="0" algn="ctr">
              <a:buNone/>
              <a:defRPr baseline="0">
                <a:solidFill>
                  <a:schemeClr val="bg1"/>
                </a:solidFill>
              </a:defRPr>
            </a:lvl1pPr>
          </a:lstStyle>
          <a:p>
            <a:r>
              <a:rPr lang="en-GB" dirty="0"/>
              <a:t>Click here, click Insert-tab, click Picture-button to browse for a picture</a:t>
            </a:r>
          </a:p>
        </p:txBody>
      </p:sp>
      <p:sp>
        <p:nvSpPr>
          <p:cNvPr id="2" name="Title 1"/>
          <p:cNvSpPr>
            <a:spLocks noGrp="1"/>
          </p:cNvSpPr>
          <p:nvPr>
            <p:ph type="ctrTitle" hasCustomPrompt="1"/>
          </p:nvPr>
        </p:nvSpPr>
        <p:spPr>
          <a:xfrm>
            <a:off x="1838848" y="1245996"/>
            <a:ext cx="8488952" cy="4360984"/>
          </a:xfrm>
          <a:solidFill>
            <a:srgbClr val="FAEFE5"/>
          </a:solidFill>
        </p:spPr>
        <p:txBody>
          <a:bodyPr lIns="774000" tIns="1735200" rIns="774000" bIns="0" anchor="t" anchorCtr="0"/>
          <a:lstStyle>
            <a:lvl1pPr algn="ctr">
              <a:lnSpc>
                <a:spcPct val="93000"/>
              </a:lnSpc>
              <a:defRPr sz="4800">
                <a:solidFill>
                  <a:srgbClr val="F35B1C"/>
                </a:solidFill>
              </a:defRPr>
            </a:lvl1pPr>
          </a:lstStyle>
          <a:p>
            <a:r>
              <a:rPr lang="en-GB" dirty="0"/>
              <a:t>Click to add chapter heading on two rows</a:t>
            </a:r>
          </a:p>
        </p:txBody>
      </p:sp>
      <p:sp>
        <p:nvSpPr>
          <p:cNvPr id="3" name="Subtitle 2"/>
          <p:cNvSpPr>
            <a:spLocks noGrp="1"/>
          </p:cNvSpPr>
          <p:nvPr>
            <p:ph type="subTitle" idx="1" hasCustomPrompt="1"/>
          </p:nvPr>
        </p:nvSpPr>
        <p:spPr>
          <a:xfrm>
            <a:off x="2619375" y="1835150"/>
            <a:ext cx="6948488" cy="854599"/>
          </a:xfrm>
        </p:spPr>
        <p:txBody>
          <a:bodyPr anchor="b" anchorCtr="0"/>
          <a:lstStyle>
            <a:lvl1pPr marL="0" indent="0" algn="ctr">
              <a:spcBef>
                <a:spcPts val="0"/>
              </a:spcBef>
              <a:buFont typeface="Arial" panose="020B0604020202020204" pitchFamily="34" charset="0"/>
              <a:buChar char="​"/>
              <a:defRPr sz="24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introduction text</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96993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slide with background">
    <p:spTree>
      <p:nvGrpSpPr>
        <p:cNvPr id="1" name=""/>
        <p:cNvGrpSpPr/>
        <p:nvPr/>
      </p:nvGrpSpPr>
      <p:grpSpPr>
        <a:xfrm>
          <a:off x="0" y="0"/>
          <a:ext cx="0" cy="0"/>
          <a:chOff x="0" y="0"/>
          <a:chExt cx="0" cy="0"/>
        </a:xfrm>
      </p:grpSpPr>
      <p:pic>
        <p:nvPicPr>
          <p:cNvPr id="7" name="Gradient background pictur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1192" y="179507"/>
            <a:ext cx="11829615" cy="6498986"/>
          </a:xfrm>
          <a:prstGeom prst="rect">
            <a:avLst/>
          </a:prstGeom>
        </p:spPr>
      </p:pic>
      <p:sp>
        <p:nvSpPr>
          <p:cNvPr id="2" name="Title 1"/>
          <p:cNvSpPr>
            <a:spLocks noGrp="1"/>
          </p:cNvSpPr>
          <p:nvPr>
            <p:ph type="ctrTitle" hasCustomPrompt="1"/>
          </p:nvPr>
        </p:nvSpPr>
        <p:spPr>
          <a:xfrm>
            <a:off x="1838848" y="1245996"/>
            <a:ext cx="8488952" cy="4360984"/>
          </a:xfrm>
          <a:solidFill>
            <a:srgbClr val="FAEFE5"/>
          </a:solidFill>
        </p:spPr>
        <p:txBody>
          <a:bodyPr lIns="774000" tIns="1735200" rIns="774000" bIns="0" anchor="t" anchorCtr="0"/>
          <a:lstStyle>
            <a:lvl1pPr algn="ctr">
              <a:lnSpc>
                <a:spcPct val="93000"/>
              </a:lnSpc>
              <a:defRPr sz="4800">
                <a:solidFill>
                  <a:srgbClr val="F35B1C"/>
                </a:solidFill>
              </a:defRPr>
            </a:lvl1pPr>
          </a:lstStyle>
          <a:p>
            <a:r>
              <a:rPr lang="en-GB" dirty="0"/>
              <a:t>Click to add chapter heading on two rows</a:t>
            </a:r>
          </a:p>
        </p:txBody>
      </p:sp>
      <p:sp>
        <p:nvSpPr>
          <p:cNvPr id="3" name="Subtitle 2"/>
          <p:cNvSpPr>
            <a:spLocks noGrp="1"/>
          </p:cNvSpPr>
          <p:nvPr>
            <p:ph type="subTitle" idx="1" hasCustomPrompt="1"/>
          </p:nvPr>
        </p:nvSpPr>
        <p:spPr>
          <a:xfrm>
            <a:off x="2619375" y="1835150"/>
            <a:ext cx="6948488" cy="854599"/>
          </a:xfrm>
        </p:spPr>
        <p:txBody>
          <a:bodyPr anchor="b" anchorCtr="0"/>
          <a:lstStyle>
            <a:lvl1pPr marL="0" indent="0" algn="ctr">
              <a:spcBef>
                <a:spcPts val="0"/>
              </a:spcBef>
              <a:buFont typeface="Arial" panose="020B0604020202020204" pitchFamily="34" charset="0"/>
              <a:buChar char="​"/>
              <a:defRPr sz="24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introduction text</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1408122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5" name="Background"/>
          <p:cNvSpPr/>
          <p:nvPr userDrawn="1"/>
        </p:nvSpPr>
        <p:spPr>
          <a:xfrm>
            <a:off x="179388" y="1264809"/>
            <a:ext cx="11829600" cy="5412215"/>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3" name="Date_DateCustomA"/>
          <p:cNvSpPr>
            <a:spLocks noGrp="1"/>
          </p:cNvSpPr>
          <p:nvPr>
            <p:ph type="dt" sz="half" idx="10"/>
          </p:nvPr>
        </p:nvSpPr>
        <p:spPr>
          <a:xfrm>
            <a:off x="0" y="6912000"/>
            <a:ext cx="0" cy="0"/>
          </a:xfrm>
        </p:spPr>
        <p:txBody>
          <a:bodyPr/>
          <a:lstStyle>
            <a:lvl1pPr>
              <a:defRPr sz="100">
                <a:noFill/>
              </a:defRPr>
            </a:lvl1pPr>
          </a:lstStyle>
          <a:p>
            <a:endParaRPr lang="en-GB" dirty="0"/>
          </a:p>
        </p:txBody>
      </p:sp>
      <p:sp>
        <p:nvSpPr>
          <p:cNvPr id="4" name="FLD_PresentationTitle"/>
          <p:cNvSpPr>
            <a:spLocks noGrp="1"/>
          </p:cNvSpPr>
          <p:nvPr>
            <p:ph type="ftr" sz="quarter" idx="11"/>
          </p:nvPr>
        </p:nvSpPr>
        <p:spPr>
          <a:xfrm>
            <a:off x="0" y="6912000"/>
            <a:ext cx="0" cy="0"/>
          </a:xfrm>
        </p:spPr>
        <p:txBody>
          <a:bodyPr/>
          <a:lstStyle>
            <a:lvl1pPr>
              <a:defRPr sz="100">
                <a:noFill/>
              </a:defRPr>
            </a:lvl1pPr>
          </a:lstStyle>
          <a:p>
            <a:endParaRPr lang="en-GB" dirty="0"/>
          </a:p>
        </p:txBody>
      </p:sp>
      <p:sp>
        <p:nvSpPr>
          <p:cNvPr id="5" name="Slide Number Placeholder 4"/>
          <p:cNvSpPr>
            <a:spLocks noGrp="1"/>
          </p:cNvSpPr>
          <p:nvPr>
            <p:ph type="sldNum" sz="quarter" idx="12"/>
          </p:nvPr>
        </p:nvSpPr>
        <p:spPr>
          <a:xfrm>
            <a:off x="0" y="6912000"/>
            <a:ext cx="0" cy="0"/>
          </a:xfrm>
        </p:spPr>
        <p:txBody>
          <a:bodyPr/>
          <a:lstStyle>
            <a:lvl1pPr>
              <a:defRPr sz="100">
                <a:noFill/>
              </a:defRPr>
            </a:lvl1pPr>
          </a:lstStyle>
          <a:p>
            <a:fld id="{24C8C45C-947F-4981-8B3F-4F32E973C901}" type="slidenum">
              <a:rPr lang="en-GB" smtClean="0"/>
              <a:pPr/>
              <a:t>‹#›</a:t>
            </a:fld>
            <a:endParaRPr lang="en-GB" dirty="0"/>
          </a:p>
        </p:txBody>
      </p:sp>
      <p:sp>
        <p:nvSpPr>
          <p:cNvPr id="16" name="Title 1"/>
          <p:cNvSpPr>
            <a:spLocks noGrp="1"/>
          </p:cNvSpPr>
          <p:nvPr>
            <p:ph type="title" hasCustomPrompt="1"/>
          </p:nvPr>
        </p:nvSpPr>
        <p:spPr>
          <a:xfrm>
            <a:off x="790575" y="481665"/>
            <a:ext cx="10614026" cy="783144"/>
          </a:xfrm>
        </p:spPr>
        <p:txBody>
          <a:bodyPr/>
          <a:lstStyle>
            <a:lvl1pPr>
              <a:defRPr/>
            </a:lvl1pPr>
          </a:lstStyle>
          <a:p>
            <a:r>
              <a:rPr lang="en-GB" dirty="0"/>
              <a:t>Click to add Agenda heading</a:t>
            </a:r>
          </a:p>
        </p:txBody>
      </p:sp>
      <p:sp>
        <p:nvSpPr>
          <p:cNvPr id="10" name="Text Placeholder 2"/>
          <p:cNvSpPr>
            <a:spLocks noGrp="1"/>
          </p:cNvSpPr>
          <p:nvPr>
            <p:ph type="body" sz="quarter" idx="13" hasCustomPrompt="1"/>
          </p:nvPr>
        </p:nvSpPr>
        <p:spPr>
          <a:xfrm>
            <a:off x="784225" y="1763713"/>
            <a:ext cx="10620375" cy="4175125"/>
          </a:xfrm>
        </p:spPr>
        <p:txBody>
          <a:bodyPr/>
          <a:lstStyle>
            <a:lvl1pPr marL="360000" indent="-360000">
              <a:spcBef>
                <a:spcPts val="600"/>
              </a:spcBef>
              <a:buClr>
                <a:schemeClr val="accent3"/>
              </a:buClr>
              <a:buFont typeface="Symbol" panose="05050102010706020507" pitchFamily="18" charset="2"/>
              <a:buChar char="·"/>
              <a:defRPr sz="2200"/>
            </a:lvl1pPr>
            <a:lvl2pPr marL="720000" indent="-360000">
              <a:spcBef>
                <a:spcPts val="600"/>
              </a:spcBef>
              <a:buClr>
                <a:schemeClr val="accent3"/>
              </a:buClr>
              <a:buSzPct val="95000"/>
              <a:buFont typeface="Arial" panose="020B0604020202020204" pitchFamily="34" charset="0"/>
              <a:buChar char="○"/>
              <a:defRPr sz="2200"/>
            </a:lvl2pPr>
            <a:lvl3pPr marL="1080000" indent="-360000">
              <a:spcBef>
                <a:spcPts val="600"/>
              </a:spcBef>
              <a:buClr>
                <a:schemeClr val="accent3"/>
              </a:buClr>
              <a:buFont typeface="Wingdings 2" panose="05020102010507070707" pitchFamily="18" charset="2"/>
              <a:buChar char="¡"/>
              <a:defRPr sz="2200"/>
            </a:lvl3pPr>
            <a:lvl4pPr marL="1080000" indent="-360000">
              <a:spcBef>
                <a:spcPts val="600"/>
              </a:spcBef>
              <a:buClr>
                <a:schemeClr val="accent3"/>
              </a:buClr>
              <a:buFont typeface="Wingdings 2" panose="05020102010507070707" pitchFamily="18" charset="2"/>
              <a:buChar char="¡"/>
              <a:defRPr sz="2200"/>
            </a:lvl4pPr>
            <a:lvl5pPr marL="1080000" indent="-360000">
              <a:spcBef>
                <a:spcPts val="600"/>
              </a:spcBef>
              <a:buClr>
                <a:schemeClr val="accent3"/>
              </a:buClr>
              <a:buFont typeface="Wingdings 2" panose="05020102010507070707" pitchFamily="18" charset="2"/>
              <a:buChar char="¡"/>
              <a:defRPr sz="2200"/>
            </a:lvl5pPr>
            <a:lvl6pPr marL="1080000" indent="-360000">
              <a:spcBef>
                <a:spcPts val="600"/>
              </a:spcBef>
              <a:buClr>
                <a:schemeClr val="accent3"/>
              </a:buClr>
              <a:buFont typeface="Wingdings 2" panose="05020102010507070707" pitchFamily="18" charset="2"/>
              <a:buChar char="¡"/>
              <a:defRPr sz="2200"/>
            </a:lvl6pPr>
            <a:lvl7pPr marL="1080000" indent="-360000">
              <a:spcBef>
                <a:spcPts val="600"/>
              </a:spcBef>
              <a:buClr>
                <a:schemeClr val="accent3"/>
              </a:buClr>
              <a:buFont typeface="Wingdings 2" panose="05020102010507070707" pitchFamily="18" charset="2"/>
              <a:buChar char="¡"/>
              <a:defRPr sz="2200"/>
            </a:lvl7pPr>
            <a:lvl8pPr marL="1080000" indent="-360000">
              <a:spcBef>
                <a:spcPts val="600"/>
              </a:spcBef>
              <a:buClr>
                <a:schemeClr val="accent3"/>
              </a:buClr>
              <a:buFont typeface="Wingdings 2" panose="05020102010507070707" pitchFamily="18" charset="2"/>
              <a:buChar char="¡"/>
              <a:defRPr sz="2200"/>
            </a:lvl8pPr>
            <a:lvl9pPr marL="1080000" indent="-360000">
              <a:spcBef>
                <a:spcPts val="600"/>
              </a:spcBef>
              <a:buClr>
                <a:schemeClr val="accent3"/>
              </a:buClr>
              <a:buFont typeface="Wingdings 2" panose="05020102010507070707" pitchFamily="18" charset="2"/>
              <a:buChar char="¡"/>
              <a:defRPr sz="2200"/>
            </a:lvl9pPr>
          </a:lstStyle>
          <a:p>
            <a:pPr lvl="0"/>
            <a:r>
              <a:rPr lang="en-GB" dirty="0"/>
              <a:t>Click to add text</a:t>
            </a:r>
          </a:p>
          <a:p>
            <a:pPr lvl="1"/>
            <a:r>
              <a:rPr lang="en-GB" dirty="0"/>
              <a:t>Second level</a:t>
            </a:r>
          </a:p>
          <a:p>
            <a:pPr lvl="2"/>
            <a:r>
              <a:rPr lang="en-GB" dirty="0"/>
              <a:t>Third level</a:t>
            </a:r>
          </a:p>
        </p:txBody>
      </p:sp>
    </p:spTree>
    <p:extLst>
      <p:ext uri="{BB962C8B-B14F-4D97-AF65-F5344CB8AC3E}">
        <p14:creationId xmlns:p14="http://schemas.microsoft.com/office/powerpoint/2010/main" val="2143760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ig message I">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2224087" y="1763713"/>
            <a:ext cx="7740651" cy="2036219"/>
          </a:xfrm>
        </p:spPr>
        <p:txBody>
          <a:bodyPr anchor="b" anchorCtr="0"/>
          <a:lstStyle>
            <a:lvl1pPr algn="ctr">
              <a:lnSpc>
                <a:spcPct val="93000"/>
              </a:lnSpc>
              <a:defRPr sz="4800" baseline="0"/>
            </a:lvl1pPr>
          </a:lstStyle>
          <a:p>
            <a:r>
              <a:rPr lang="en-GB" dirty="0"/>
              <a:t>Click to add heading on one, two or three rows</a:t>
            </a:r>
          </a:p>
        </p:txBody>
      </p:sp>
      <p:sp>
        <p:nvSpPr>
          <p:cNvPr id="3" name="Subtitle 2"/>
          <p:cNvSpPr>
            <a:spLocks noGrp="1"/>
          </p:cNvSpPr>
          <p:nvPr>
            <p:ph type="subTitle" idx="1" hasCustomPrompt="1"/>
          </p:nvPr>
        </p:nvSpPr>
        <p:spPr>
          <a:xfrm>
            <a:off x="2619375" y="4325510"/>
            <a:ext cx="6948488" cy="813021"/>
          </a:xfrm>
        </p:spPr>
        <p:txBody>
          <a:bodyPr anchor="t" anchorCtr="0"/>
          <a:lstStyle>
            <a:lvl1pPr marL="0" indent="0" algn="ctr">
              <a:lnSpc>
                <a:spcPct val="121000"/>
              </a:lnSpc>
              <a:spcBef>
                <a:spcPts val="0"/>
              </a:spcBef>
              <a:buFont typeface="Arial" panose="020B0604020202020204" pitchFamily="34" charset="0"/>
              <a:buChar char="​"/>
              <a:defRPr sz="22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Click to add text in one or two rows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64318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ig message II">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BF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2224087" y="1763713"/>
            <a:ext cx="7740651" cy="2036219"/>
          </a:xfrm>
        </p:spPr>
        <p:txBody>
          <a:bodyPr anchor="b" anchorCtr="0"/>
          <a:lstStyle>
            <a:lvl1pPr algn="ctr">
              <a:lnSpc>
                <a:spcPct val="93000"/>
              </a:lnSpc>
              <a:defRPr sz="4800" baseline="0">
                <a:solidFill>
                  <a:schemeClr val="tx1"/>
                </a:solidFill>
              </a:defRPr>
            </a:lvl1pPr>
          </a:lstStyle>
          <a:p>
            <a:r>
              <a:rPr lang="en-GB" dirty="0"/>
              <a:t>Click to add heading on one, two or three rows</a:t>
            </a:r>
          </a:p>
        </p:txBody>
      </p:sp>
      <p:sp>
        <p:nvSpPr>
          <p:cNvPr id="3" name="Subtitle 2"/>
          <p:cNvSpPr>
            <a:spLocks noGrp="1"/>
          </p:cNvSpPr>
          <p:nvPr>
            <p:ph type="subTitle" idx="1" hasCustomPrompt="1"/>
          </p:nvPr>
        </p:nvSpPr>
        <p:spPr>
          <a:xfrm>
            <a:off x="2619375" y="4327199"/>
            <a:ext cx="6948488" cy="813600"/>
          </a:xfrm>
        </p:spPr>
        <p:txBody>
          <a:bodyPr anchor="t" anchorCtr="0"/>
          <a:lstStyle>
            <a:lvl1pPr marL="0" indent="0" algn="ctr">
              <a:lnSpc>
                <a:spcPct val="121000"/>
              </a:lnSpc>
              <a:spcBef>
                <a:spcPts val="0"/>
              </a:spcBef>
              <a:buFont typeface="Arial" panose="020B0604020202020204" pitchFamily="34" charset="0"/>
              <a:buChar char="​"/>
              <a:defRPr sz="22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Click to add text in one or two rows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1525811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ig message III">
    <p:spTree>
      <p:nvGrpSpPr>
        <p:cNvPr id="1" name=""/>
        <p:cNvGrpSpPr/>
        <p:nvPr/>
      </p:nvGrpSpPr>
      <p:grpSpPr>
        <a:xfrm>
          <a:off x="0" y="0"/>
          <a:ext cx="0" cy="0"/>
          <a:chOff x="0" y="0"/>
          <a:chExt cx="0" cy="0"/>
        </a:xfrm>
      </p:grpSpPr>
      <p:pic>
        <p:nvPicPr>
          <p:cNvPr id="8" name="Gradient background pictur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1192" y="179507"/>
            <a:ext cx="11829615" cy="6498986"/>
          </a:xfrm>
          <a:prstGeom prst="rect">
            <a:avLst/>
          </a:prstGeom>
        </p:spPr>
      </p:pic>
      <p:sp>
        <p:nvSpPr>
          <p:cNvPr id="7" name="Title 1"/>
          <p:cNvSpPr>
            <a:spLocks noGrp="1"/>
          </p:cNvSpPr>
          <p:nvPr>
            <p:ph type="title" hasCustomPrompt="1"/>
          </p:nvPr>
        </p:nvSpPr>
        <p:spPr>
          <a:xfrm>
            <a:off x="2224087" y="1763713"/>
            <a:ext cx="7740651" cy="2036219"/>
          </a:xfrm>
        </p:spPr>
        <p:txBody>
          <a:bodyPr anchor="b" anchorCtr="0"/>
          <a:lstStyle>
            <a:lvl1pPr algn="ctr">
              <a:lnSpc>
                <a:spcPct val="93000"/>
              </a:lnSpc>
              <a:defRPr sz="4800" baseline="0">
                <a:solidFill>
                  <a:schemeClr val="bg1"/>
                </a:solidFill>
              </a:defRPr>
            </a:lvl1pPr>
          </a:lstStyle>
          <a:p>
            <a:r>
              <a:rPr lang="en-GB" dirty="0"/>
              <a:t>Click to add heading on one, two or three rows</a:t>
            </a:r>
          </a:p>
        </p:txBody>
      </p:sp>
      <p:sp>
        <p:nvSpPr>
          <p:cNvPr id="3" name="Subtitle 2"/>
          <p:cNvSpPr>
            <a:spLocks noGrp="1"/>
          </p:cNvSpPr>
          <p:nvPr>
            <p:ph type="subTitle" idx="1" hasCustomPrompt="1"/>
          </p:nvPr>
        </p:nvSpPr>
        <p:spPr>
          <a:xfrm>
            <a:off x="2619375" y="4327200"/>
            <a:ext cx="6948488" cy="813600"/>
          </a:xfrm>
        </p:spPr>
        <p:txBody>
          <a:bodyPr anchor="t" anchorCtr="0"/>
          <a:lstStyle>
            <a:lvl1pPr marL="0" indent="0" algn="ctr">
              <a:lnSpc>
                <a:spcPct val="121000"/>
              </a:lnSpc>
              <a:spcBef>
                <a:spcPts val="0"/>
              </a:spcBef>
              <a:buFont typeface="Arial" panose="020B0604020202020204" pitchFamily="34" charset="0"/>
              <a:buChar char="​"/>
              <a:defRPr sz="22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Click to add text in one or two rows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786410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ig message IV">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2224087" y="1763713"/>
            <a:ext cx="7740651" cy="3297237"/>
          </a:xfrm>
        </p:spPr>
        <p:txBody>
          <a:bodyPr anchor="t" anchorCtr="0"/>
          <a:lstStyle>
            <a:lvl1pPr algn="ctr">
              <a:lnSpc>
                <a:spcPct val="97000"/>
              </a:lnSpc>
              <a:defRPr sz="3600" baseline="0"/>
            </a:lvl1pPr>
          </a:lstStyle>
          <a:p>
            <a:r>
              <a:rPr lang="en-GB" dirty="0"/>
              <a:t>Click to add longer message in several lines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1473431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6" name="Gradient_stripe"/>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17" y="6771600"/>
            <a:ext cx="12191966" cy="85436"/>
          </a:xfrm>
          <a:prstGeom prst="rect">
            <a:avLst/>
          </a:prstGeom>
        </p:spPr>
      </p:pic>
      <p:sp>
        <p:nvSpPr>
          <p:cNvPr id="2" name="Title Placeholder 1"/>
          <p:cNvSpPr>
            <a:spLocks noGrp="1"/>
          </p:cNvSpPr>
          <p:nvPr>
            <p:ph type="title"/>
          </p:nvPr>
        </p:nvSpPr>
        <p:spPr>
          <a:xfrm>
            <a:off x="784225" y="481665"/>
            <a:ext cx="9180574" cy="1052240"/>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784225" y="1763713"/>
            <a:ext cx="10620375" cy="4176000"/>
          </a:xfrm>
          <a:prstGeom prst="rect">
            <a:avLst/>
          </a:prstGeom>
        </p:spPr>
        <p:txBody>
          <a:bodyPr vert="horz" lIns="0" tIns="0" rIns="0" bIns="0" rtlCol="0">
            <a:noAutofit/>
          </a:body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4" name="Date_DateCustomA"/>
          <p:cNvSpPr>
            <a:spLocks noGrp="1"/>
          </p:cNvSpPr>
          <p:nvPr>
            <p:ph type="dt" sz="half" idx="2"/>
          </p:nvPr>
        </p:nvSpPr>
        <p:spPr>
          <a:xfrm>
            <a:off x="9568800" y="6351405"/>
            <a:ext cx="1835800" cy="242607"/>
          </a:xfrm>
          <a:prstGeom prst="rect">
            <a:avLst/>
          </a:prstGeom>
        </p:spPr>
        <p:txBody>
          <a:bodyPr vert="horz" lIns="0" tIns="0" rIns="0" bIns="0" rtlCol="0" anchor="t" anchorCtr="0"/>
          <a:lstStyle>
            <a:lvl1pPr algn="r">
              <a:defRPr sz="800">
                <a:solidFill>
                  <a:schemeClr val="tx2"/>
                </a:solidFill>
              </a:defRPr>
            </a:lvl1pPr>
          </a:lstStyle>
          <a:p>
            <a:endParaRPr lang="en-GB" dirty="0"/>
          </a:p>
        </p:txBody>
      </p:sp>
      <p:sp>
        <p:nvSpPr>
          <p:cNvPr id="5" name="FLD_PresentationTitle"/>
          <p:cNvSpPr>
            <a:spLocks noGrp="1"/>
          </p:cNvSpPr>
          <p:nvPr>
            <p:ph type="ftr" sz="quarter" idx="3"/>
          </p:nvPr>
        </p:nvSpPr>
        <p:spPr>
          <a:xfrm>
            <a:off x="4456800" y="6351405"/>
            <a:ext cx="5112000" cy="242418"/>
          </a:xfrm>
          <a:prstGeom prst="rect">
            <a:avLst/>
          </a:prstGeom>
        </p:spPr>
        <p:txBody>
          <a:bodyPr vert="horz" lIns="0" tIns="0" rIns="0" bIns="0" rtlCol="0" anchor="t" anchorCtr="0"/>
          <a:lstStyle>
            <a:lvl1pPr algn="l">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404600" y="6351405"/>
            <a:ext cx="477736" cy="242418"/>
          </a:xfrm>
          <a:prstGeom prst="rect">
            <a:avLst/>
          </a:prstGeom>
        </p:spPr>
        <p:txBody>
          <a:bodyPr vert="horz" lIns="0" tIns="0" rIns="0" bIns="0" rtlCol="0" anchor="t" anchorCtr="0"/>
          <a:lstStyle>
            <a:lvl1pPr algn="r">
              <a:defRPr sz="800">
                <a:solidFill>
                  <a:schemeClr val="tx2"/>
                </a:solidFill>
              </a:defRPr>
            </a:lvl1pPr>
          </a:lstStyle>
          <a:p>
            <a:fld id="{24C8C45C-947F-4981-8B3F-4F32E973C901}" type="slidenum">
              <a:rPr lang="en-GB" smtClean="0"/>
              <a:pPr/>
              <a:t>‹#›</a:t>
            </a:fld>
            <a:endParaRPr lang="en-GB" dirty="0"/>
          </a:p>
        </p:txBody>
      </p:sp>
      <p:grpSp>
        <p:nvGrpSpPr>
          <p:cNvPr id="16" name="Grid" hidden="1"/>
          <p:cNvGrpSpPr/>
          <p:nvPr/>
        </p:nvGrpSpPr>
        <p:grpSpPr>
          <a:xfrm>
            <a:off x="0" y="0"/>
            <a:ext cx="12192000" cy="6858427"/>
            <a:chOff x="0" y="0"/>
            <a:chExt cx="12192000" cy="6858427"/>
          </a:xfrm>
        </p:grpSpPr>
        <p:sp>
          <p:nvSpPr>
            <p:cNvPr id="8" name="Rectangle 7"/>
            <p:cNvSpPr/>
            <p:nvPr userDrawn="1"/>
          </p:nvSpPr>
          <p:spPr>
            <a:xfrm>
              <a:off x="0" y="0"/>
              <a:ext cx="180975" cy="1800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9" name="Rectangle 8"/>
            <p:cNvSpPr/>
            <p:nvPr userDrawn="1"/>
          </p:nvSpPr>
          <p:spPr>
            <a:xfrm>
              <a:off x="12012000" y="6678612"/>
              <a:ext cx="180000" cy="179815"/>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0" name="Rectangle 9"/>
            <p:cNvSpPr/>
            <p:nvPr userDrawn="1"/>
          </p:nvSpPr>
          <p:spPr>
            <a:xfrm>
              <a:off x="784800" y="720000"/>
              <a:ext cx="1440000"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1" name="Rectangle 10"/>
            <p:cNvSpPr/>
            <p:nvPr userDrawn="1"/>
          </p:nvSpPr>
          <p:spPr>
            <a:xfrm>
              <a:off x="2620799" y="1835999"/>
              <a:ext cx="1441613" cy="4106013"/>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2" name="Rectangle 11"/>
            <p:cNvSpPr/>
            <p:nvPr userDrawn="1"/>
          </p:nvSpPr>
          <p:spPr>
            <a:xfrm>
              <a:off x="4456800" y="6191250"/>
              <a:ext cx="1440000" cy="18075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3" name="Rectangle 12"/>
            <p:cNvSpPr/>
            <p:nvPr userDrawn="1"/>
          </p:nvSpPr>
          <p:spPr>
            <a:xfrm>
              <a:off x="6292850" y="720000"/>
              <a:ext cx="1439863"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4" name="Rectangle 13"/>
            <p:cNvSpPr/>
            <p:nvPr userDrawn="1"/>
          </p:nvSpPr>
          <p:spPr>
            <a:xfrm>
              <a:off x="8129589" y="720000"/>
              <a:ext cx="1439212"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5" name="Rectangle 14"/>
            <p:cNvSpPr/>
            <p:nvPr userDrawn="1"/>
          </p:nvSpPr>
          <p:spPr>
            <a:xfrm>
              <a:off x="9964799" y="720000"/>
              <a:ext cx="1441389"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grpSp>
      <p:sp>
        <p:nvSpPr>
          <p:cNvPr id="19" name="textruta 11"/>
          <p:cNvSpPr txBox="1"/>
          <p:nvPr/>
        </p:nvSpPr>
        <p:spPr>
          <a:xfrm>
            <a:off x="784225" y="6349164"/>
            <a:ext cx="736954" cy="111600"/>
          </a:xfrm>
          <a:prstGeom prst="rect">
            <a:avLst/>
          </a:prstGeom>
          <a:noFill/>
        </p:spPr>
        <p:txBody>
          <a:bodyPr wrap="square" lIns="0" tIns="0" rIns="0" bIns="0" rtlCol="0">
            <a:noAutofit/>
          </a:bodyPr>
          <a:lstStyle/>
          <a:p>
            <a:r>
              <a:rPr lang="en-GB" sz="800" noProof="1">
                <a:solidFill>
                  <a:schemeClr val="tx2"/>
                </a:solidFill>
                <a:latin typeface="+mn-lt"/>
                <a:cs typeface="Arial" pitchFamily="34" charset="0"/>
              </a:rPr>
              <a:t>© Swedbank</a:t>
            </a:r>
          </a:p>
        </p:txBody>
      </p:sp>
      <p:grpSp>
        <p:nvGrpSpPr>
          <p:cNvPr id="23" name="SD_FLD_InformationClass"/>
          <p:cNvGrpSpPr/>
          <p:nvPr/>
        </p:nvGrpSpPr>
        <p:grpSpPr>
          <a:xfrm>
            <a:off x="1823967" y="6347757"/>
            <a:ext cx="779059" cy="247279"/>
            <a:chOff x="1232529" y="6495305"/>
            <a:chExt cx="779059" cy="247279"/>
          </a:xfrm>
        </p:grpSpPr>
        <p:sp>
          <p:nvSpPr>
            <p:cNvPr id="24" name="SD_FLD_ClassLevel" hidden="1"/>
            <p:cNvSpPr txBox="1"/>
            <p:nvPr/>
          </p:nvSpPr>
          <p:spPr>
            <a:xfrm>
              <a:off x="1232529" y="6619473"/>
              <a:ext cx="280526" cy="123111"/>
            </a:xfrm>
            <a:prstGeom prst="rect">
              <a:avLst/>
            </a:prstGeom>
            <a:noFill/>
          </p:spPr>
          <p:txBody>
            <a:bodyPr wrap="none" lIns="0" tIns="0" rIns="0" bIns="0" rtlCol="0">
              <a:spAutoFit/>
            </a:bodyPr>
            <a:lstStyle/>
            <a:p>
              <a:r>
                <a:rPr lang="en-GB" sz="800" dirty="0">
                  <a:solidFill>
                    <a:schemeClr val="tx2"/>
                  </a:solidFill>
                  <a:latin typeface="+mn-lt"/>
                  <a:cs typeface="Arial" pitchFamily="34" charset="0"/>
                </a:rPr>
                <a:t>Public</a:t>
              </a:r>
            </a:p>
          </p:txBody>
        </p:sp>
        <p:sp>
          <p:nvSpPr>
            <p:cNvPr id="25" name="SD_LAN_InformationClass" hidden="1"/>
            <p:cNvSpPr txBox="1"/>
            <p:nvPr/>
          </p:nvSpPr>
          <p:spPr>
            <a:xfrm>
              <a:off x="1232529" y="6495305"/>
              <a:ext cx="779059" cy="123111"/>
            </a:xfrm>
            <a:prstGeom prst="rect">
              <a:avLst/>
            </a:prstGeom>
            <a:noFill/>
          </p:spPr>
          <p:txBody>
            <a:bodyPr wrap="none" lIns="0" tIns="0" rIns="0" bIns="0" rtlCol="0">
              <a:spAutoFit/>
            </a:bodyPr>
            <a:lstStyle/>
            <a:p>
              <a:r>
                <a:rPr lang="en-GB" sz="800" dirty="0">
                  <a:solidFill>
                    <a:schemeClr val="tx2"/>
                  </a:solidFill>
                  <a:latin typeface="+mn-lt"/>
                  <a:cs typeface="Arial" pitchFamily="34" charset="0"/>
                </a:rPr>
                <a:t>Information</a:t>
              </a:r>
              <a:r>
                <a:rPr lang="en-GB" sz="800" baseline="0" dirty="0">
                  <a:solidFill>
                    <a:schemeClr val="tx2"/>
                  </a:solidFill>
                  <a:latin typeface="+mn-lt"/>
                  <a:cs typeface="Arial" pitchFamily="34" charset="0"/>
                </a:rPr>
                <a:t> c</a:t>
              </a:r>
              <a:r>
                <a:rPr lang="en-GB" sz="800" dirty="0">
                  <a:solidFill>
                    <a:schemeClr val="tx2"/>
                  </a:solidFill>
                  <a:latin typeface="+mn-lt"/>
                  <a:cs typeface="Arial" pitchFamily="34" charset="0"/>
                </a:rPr>
                <a:t>lass</a:t>
              </a:r>
            </a:p>
          </p:txBody>
        </p:sp>
      </p:grpSp>
      <p:grpSp>
        <p:nvGrpSpPr>
          <p:cNvPr id="21" name="SD_FLD_Confidentiality"/>
          <p:cNvGrpSpPr/>
          <p:nvPr/>
        </p:nvGrpSpPr>
        <p:grpSpPr>
          <a:xfrm>
            <a:off x="3054122" y="6348662"/>
            <a:ext cx="812723" cy="246374"/>
            <a:chOff x="1232529" y="6495305"/>
            <a:chExt cx="812723" cy="246374"/>
          </a:xfrm>
        </p:grpSpPr>
        <p:sp>
          <p:nvSpPr>
            <p:cNvPr id="22" name="SD_FLD_RestrictedAccessLabel" hidden="1"/>
            <p:cNvSpPr txBox="1"/>
            <p:nvPr/>
          </p:nvSpPr>
          <p:spPr>
            <a:xfrm>
              <a:off x="1232529" y="6618568"/>
              <a:ext cx="65" cy="123111"/>
            </a:xfrm>
            <a:prstGeom prst="rect">
              <a:avLst/>
            </a:prstGeom>
            <a:noFill/>
          </p:spPr>
          <p:txBody>
            <a:bodyPr wrap="none" lIns="0" tIns="0" rIns="0" bIns="0" rtlCol="0">
              <a:spAutoFit/>
            </a:bodyPr>
            <a:lstStyle/>
            <a:p>
              <a:endParaRPr lang="en-GB" sz="800" dirty="0">
                <a:solidFill>
                  <a:schemeClr val="tx2"/>
                </a:solidFill>
                <a:latin typeface="+mn-lt"/>
                <a:cs typeface="Arial" pitchFamily="34" charset="0"/>
              </a:endParaRPr>
            </a:p>
          </p:txBody>
        </p:sp>
        <p:sp>
          <p:nvSpPr>
            <p:cNvPr id="27" name="SD_LAN_RestrictedAccessLabel" hidden="1"/>
            <p:cNvSpPr txBox="1"/>
            <p:nvPr/>
          </p:nvSpPr>
          <p:spPr>
            <a:xfrm>
              <a:off x="1232529" y="6495305"/>
              <a:ext cx="812723" cy="123111"/>
            </a:xfrm>
            <a:prstGeom prst="rect">
              <a:avLst/>
            </a:prstGeom>
            <a:noFill/>
          </p:spPr>
          <p:txBody>
            <a:bodyPr wrap="none" lIns="0" tIns="0" rIns="0" bIns="0" rtlCol="0">
              <a:spAutoFit/>
            </a:bodyPr>
            <a:lstStyle/>
            <a:p>
              <a:r>
                <a:rPr lang="en-GB" sz="800" dirty="0">
                  <a:solidFill>
                    <a:schemeClr val="tx2"/>
                  </a:solidFill>
                  <a:latin typeface="+mn-lt"/>
                  <a:cs typeface="Arial" pitchFamily="34" charset="0"/>
                </a:rPr>
                <a:t>Restricted access</a:t>
              </a:r>
            </a:p>
          </p:txBody>
        </p:sp>
      </p:gr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649" r:id="rId1"/>
    <p:sldLayoutId id="2147483724" r:id="rId2"/>
    <p:sldLayoutId id="2147483725" r:id="rId3"/>
    <p:sldLayoutId id="2147483726" r:id="rId4"/>
    <p:sldLayoutId id="2147483659" r:id="rId5"/>
    <p:sldLayoutId id="2147483740" r:id="rId6"/>
    <p:sldLayoutId id="2147483728" r:id="rId7"/>
    <p:sldLayoutId id="2147483729" r:id="rId8"/>
    <p:sldLayoutId id="2147483741" r:id="rId9"/>
    <p:sldLayoutId id="2147483721" r:id="rId10"/>
    <p:sldLayoutId id="2147483730" r:id="rId11"/>
    <p:sldLayoutId id="2147483743" r:id="rId12"/>
    <p:sldLayoutId id="2147483742" r:id="rId13"/>
    <p:sldLayoutId id="2147483652" r:id="rId14"/>
    <p:sldLayoutId id="2147483731" r:id="rId15"/>
    <p:sldLayoutId id="2147483735" r:id="rId16"/>
    <p:sldLayoutId id="2147483744" r:id="rId17"/>
    <p:sldLayoutId id="2147483747" r:id="rId18"/>
    <p:sldLayoutId id="2147483748" r:id="rId19"/>
    <p:sldLayoutId id="2147483733" r:id="rId20"/>
    <p:sldLayoutId id="2147483734" r:id="rId21"/>
    <p:sldLayoutId id="2147483745" r:id="rId22"/>
    <p:sldLayoutId id="2147483746" r:id="rId23"/>
    <p:sldLayoutId id="2147483732" r:id="rId24"/>
    <p:sldLayoutId id="2147483736" r:id="rId25"/>
    <p:sldLayoutId id="2147483660" r:id="rId26"/>
    <p:sldLayoutId id="2147483738" r:id="rId27"/>
    <p:sldLayoutId id="2147483739" r:id="rId28"/>
    <p:sldLayoutId id="2147483667" r:id="rId29"/>
  </p:sldLayoutIdLst>
  <p:hf hdr="0"/>
  <p:txStyles>
    <p:titleStyle>
      <a:lvl1pPr algn="l" defTabSz="914400" rtl="0" eaLnBrk="1" latinLnBrk="0" hangingPunct="1">
        <a:lnSpc>
          <a:spcPct val="97000"/>
        </a:lnSpc>
        <a:spcBef>
          <a:spcPct val="0"/>
        </a:spcBef>
        <a:buNone/>
        <a:defRPr sz="3600" kern="1200">
          <a:solidFill>
            <a:srgbClr val="F35B1C"/>
          </a:solidFill>
          <a:latin typeface="+mj-lt"/>
          <a:ea typeface="+mj-ea"/>
          <a:cs typeface="+mj-cs"/>
        </a:defRPr>
      </a:lvl1pPr>
    </p:titleStyle>
    <p:bodyStyle>
      <a:lvl1pPr marL="216000" indent="-216000" algn="l" defTabSz="914400" rtl="0" eaLnBrk="1" latinLnBrk="0" hangingPunct="1">
        <a:lnSpc>
          <a:spcPct val="100000"/>
        </a:lnSpc>
        <a:spcBef>
          <a:spcPts val="8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396000" indent="-1800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576000" indent="-18000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5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4pPr>
      <a:lvl5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5pPr>
      <a:lvl6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6pPr>
      <a:lvl7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7pPr>
      <a:lvl8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8pPr>
      <a:lvl9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113" userDrawn="1">
          <p15:clr>
            <a:srgbClr val="F26B43"/>
          </p15:clr>
        </p15:guide>
        <p15:guide id="4" orient="horz" pos="113" userDrawn="1">
          <p15:clr>
            <a:srgbClr val="F26B43"/>
          </p15:clr>
        </p15:guide>
        <p15:guide id="5" pos="7566" userDrawn="1">
          <p15:clr>
            <a:srgbClr val="F26B43"/>
          </p15:clr>
        </p15:guide>
        <p15:guide id="6" orient="horz" pos="4206" userDrawn="1">
          <p15:clr>
            <a:srgbClr val="F26B43"/>
          </p15:clr>
        </p15:guide>
        <p15:guide id="7" pos="494" userDrawn="1">
          <p15:clr>
            <a:srgbClr val="F26B43"/>
          </p15:clr>
        </p15:guide>
        <p15:guide id="8" pos="1401" userDrawn="1">
          <p15:clr>
            <a:srgbClr val="F26B43"/>
          </p15:clr>
        </p15:guide>
        <p15:guide id="9" orient="horz" pos="453" userDrawn="1">
          <p15:clr>
            <a:srgbClr val="F26B43"/>
          </p15:clr>
        </p15:guide>
        <p15:guide id="10" orient="horz" pos="566" userDrawn="1">
          <p15:clr>
            <a:srgbClr val="F26B43"/>
          </p15:clr>
        </p15:guide>
        <p15:guide id="11" pos="1650" userDrawn="1">
          <p15:clr>
            <a:srgbClr val="F26B43"/>
          </p15:clr>
        </p15:guide>
        <p15:guide id="12" pos="2557" userDrawn="1">
          <p15:clr>
            <a:srgbClr val="F26B43"/>
          </p15:clr>
        </p15:guide>
        <p15:guide id="13" orient="horz" pos="1156" userDrawn="1">
          <p15:clr>
            <a:srgbClr val="F26B43"/>
          </p15:clr>
        </p15:guide>
        <p15:guide id="14" orient="horz" pos="3741" userDrawn="1">
          <p15:clr>
            <a:srgbClr val="F26B43"/>
          </p15:clr>
        </p15:guide>
        <p15:guide id="15" pos="2807" userDrawn="1">
          <p15:clr>
            <a:srgbClr val="F26B43"/>
          </p15:clr>
        </p15:guide>
        <p15:guide id="16" pos="3714" userDrawn="1">
          <p15:clr>
            <a:srgbClr val="F26B43"/>
          </p15:clr>
        </p15:guide>
        <p15:guide id="17" orient="horz" pos="3900" userDrawn="1">
          <p15:clr>
            <a:srgbClr val="F26B43"/>
          </p15:clr>
        </p15:guide>
        <p15:guide id="18" orient="horz" pos="4013" userDrawn="1">
          <p15:clr>
            <a:srgbClr val="F26B43"/>
          </p15:clr>
        </p15:guide>
        <p15:guide id="19" pos="3963" userDrawn="1">
          <p15:clr>
            <a:srgbClr val="F26B43"/>
          </p15:clr>
        </p15:guide>
        <p15:guide id="20" pos="4871" userDrawn="1">
          <p15:clr>
            <a:srgbClr val="F26B43"/>
          </p15:clr>
        </p15:guide>
        <p15:guide id="21" pos="5120" userDrawn="1">
          <p15:clr>
            <a:srgbClr val="F26B43"/>
          </p15:clr>
        </p15:guide>
        <p15:guide id="22" pos="6027" userDrawn="1">
          <p15:clr>
            <a:srgbClr val="F26B43"/>
          </p15:clr>
        </p15:guide>
        <p15:guide id="23" pos="6277" userDrawn="1">
          <p15:clr>
            <a:srgbClr val="F26B43"/>
          </p15:clr>
        </p15:guide>
        <p15:guide id="24" pos="7184" userDrawn="1">
          <p15:clr>
            <a:srgbClr val="F26B43"/>
          </p15:clr>
        </p15:guide>
        <p15:guide id="25" orient="horz" pos="112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3.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JurgisSi/java-calculator.git" TargetMode="External"/><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Virtual_machine" TargetMode="External"/><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hyperlink" Target="https://en.wikipedia.org/wiki/Java_bytecode" TargetMode="External"/><Relationship Id="rId5" Type="http://schemas.openxmlformats.org/officeDocument/2006/relationships/hyperlink" Target="https://en.wikipedia.org/wiki/List_of_JVM_languages" TargetMode="External"/><Relationship Id="rId4" Type="http://schemas.openxmlformats.org/officeDocument/2006/relationships/hyperlink" Target="https://en.wikipedia.org/wiki/Java_(software_platfor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Naming_convention_(programming)#Java"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15.emf"/><Relationship Id="rId4" Type="http://schemas.openxmlformats.org/officeDocument/2006/relationships/customXml" Target="../ink/ink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List_of_Java_keywords"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p:sp>
      <p:sp>
        <p:nvSpPr>
          <p:cNvPr id="3" name="Title 2"/>
          <p:cNvSpPr>
            <a:spLocks noGrp="1"/>
          </p:cNvSpPr>
          <p:nvPr>
            <p:ph type="ctrTitle"/>
          </p:nvPr>
        </p:nvSpPr>
        <p:spPr>
          <a:xfrm>
            <a:off x="-1" y="1835149"/>
            <a:ext cx="8463600" cy="2880000"/>
          </a:xfrm>
        </p:spPr>
        <p:txBody>
          <a:bodyPr/>
          <a:lstStyle/>
          <a:p>
            <a:r>
              <a:rPr lang="en-US"/>
              <a:t>Java Stream: Basics</a:t>
            </a:r>
            <a:endParaRPr lang="en-US" dirty="0"/>
          </a:p>
        </p:txBody>
      </p:sp>
      <p:sp>
        <p:nvSpPr>
          <p:cNvPr id="9" name="Subtitle 8"/>
          <p:cNvSpPr>
            <a:spLocks noGrp="1"/>
          </p:cNvSpPr>
          <p:nvPr>
            <p:ph type="subTitle" idx="1"/>
          </p:nvPr>
        </p:nvSpPr>
        <p:spPr>
          <a:xfrm>
            <a:off x="784225" y="3724665"/>
            <a:ext cx="6300000" cy="820441"/>
          </a:xfrm>
        </p:spPr>
        <p:txBody>
          <a:bodyPr/>
          <a:lstStyle/>
          <a:p>
            <a:r>
              <a:rPr lang="en-US"/>
              <a:t>Swedbank@ IT Academy 2020</a:t>
            </a:r>
          </a:p>
          <a:p>
            <a:r>
              <a:rPr lang="en-US"/>
              <a:t>Karolis Grigonis</a:t>
            </a:r>
            <a:endParaRPr lang="en-US" dirty="0"/>
          </a:p>
        </p:txBody>
      </p:sp>
      <p:sp>
        <p:nvSpPr>
          <p:cNvPr id="4" name="Date_DateCustomA"/>
          <p:cNvSpPr>
            <a:spLocks noGrp="1"/>
          </p:cNvSpPr>
          <p:nvPr>
            <p:ph type="dt" sz="half" idx="10"/>
          </p:nvPr>
        </p:nvSpPr>
        <p:spPr/>
        <p:txBody>
          <a:bodyPr/>
          <a:lstStyle/>
          <a:p>
            <a:endParaRPr lang="en-GB" dirty="0"/>
          </a:p>
        </p:txBody>
      </p:sp>
      <p:sp>
        <p:nvSpPr>
          <p:cNvPr id="5" name="FLD_PresentationTitle"/>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t>1</a:t>
            </a:fld>
            <a:endParaRPr lang="en-GB"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6F8F1421-431D-406C-861D-EA9DFAEC5077}"/>
                  </a:ext>
                </a:extLst>
              </p14:cNvPr>
              <p14:cNvContentPartPr/>
              <p14:nvPr/>
            </p14:nvContentPartPr>
            <p14:xfrm>
              <a:off x="4629240" y="3232080"/>
              <a:ext cx="360" cy="360"/>
            </p14:xfrm>
          </p:contentPart>
        </mc:Choice>
        <mc:Fallback>
          <p:pic>
            <p:nvPicPr>
              <p:cNvPr id="2" name="Ink 1">
                <a:extLst>
                  <a:ext uri="{FF2B5EF4-FFF2-40B4-BE49-F238E27FC236}">
                    <a16:creationId xmlns:a16="http://schemas.microsoft.com/office/drawing/2014/main" id="{6F8F1421-431D-406C-861D-EA9DFAEC5077}"/>
                  </a:ext>
                </a:extLst>
              </p:cNvPr>
              <p:cNvPicPr/>
              <p:nvPr/>
            </p:nvPicPr>
            <p:blipFill>
              <a:blip r:embed="rId4"/>
              <a:stretch>
                <a:fillRect/>
              </a:stretch>
            </p:blipFill>
            <p:spPr>
              <a:xfrm>
                <a:off x="4619880" y="3222720"/>
                <a:ext cx="19080" cy="19080"/>
              </a:xfrm>
              <a:prstGeom prst="rect">
                <a:avLst/>
              </a:prstGeom>
            </p:spPr>
          </p:pic>
        </mc:Fallback>
      </mc:AlternateContent>
    </p:spTree>
    <p:extLst>
      <p:ext uri="{BB962C8B-B14F-4D97-AF65-F5344CB8AC3E}">
        <p14:creationId xmlns:p14="http://schemas.microsoft.com/office/powerpoint/2010/main" val="89144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Variables (methods and classes)</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10</a:t>
            </a:fld>
            <a:endParaRPr lang="en-GB" noProof="0" dirty="0"/>
          </a:p>
        </p:txBody>
      </p:sp>
      <p:sp>
        <p:nvSpPr>
          <p:cNvPr id="9" name="Content Placeholder 8">
            <a:extLst>
              <a:ext uri="{FF2B5EF4-FFF2-40B4-BE49-F238E27FC236}">
                <a16:creationId xmlns:a16="http://schemas.microsoft.com/office/drawing/2014/main" id="{6E715E92-E26D-447E-B536-F286139E0861}"/>
              </a:ext>
            </a:extLst>
          </p:cNvPr>
          <p:cNvSpPr>
            <a:spLocks noGrp="1"/>
          </p:cNvSpPr>
          <p:nvPr>
            <p:ph idx="1"/>
          </p:nvPr>
        </p:nvSpPr>
        <p:spPr/>
        <p:txBody>
          <a:bodyPr/>
          <a:lstStyle/>
          <a:p>
            <a:pPr algn="just"/>
            <a:r>
              <a:rPr lang="en-US" b="1" dirty="0"/>
              <a:t>Local variables </a:t>
            </a:r>
            <a:r>
              <a:rPr lang="en-US" dirty="0"/>
              <a:t>- are declared in methods, constructors, or blocks. Local variables are created when the method, constructor or block is entered and the variable will be destroyed once it exits the method, constructor, or block.</a:t>
            </a:r>
          </a:p>
          <a:p>
            <a:pPr algn="just"/>
            <a:r>
              <a:rPr lang="en-US" b="1" dirty="0"/>
              <a:t>Instance variables </a:t>
            </a:r>
            <a:r>
              <a:rPr lang="en-US" dirty="0"/>
              <a:t>- declared in a class, but outside a method. When space is allocated for an object in the heap, a slot for each instance variable value is created. Instance variables hold values that must be referenced by more than one method, constructor or block, or essential parts of an object's state that must be present throughout the class.</a:t>
            </a:r>
          </a:p>
          <a:p>
            <a:pPr algn="just"/>
            <a:r>
              <a:rPr lang="en-US" b="1" dirty="0"/>
              <a:t>Class variables </a:t>
            </a:r>
            <a:r>
              <a:rPr lang="en-US" dirty="0"/>
              <a:t>- also known as static variables are declared with the static keyword in a class, but outside a method, constructor or a block. There would only be one copy of each class variable per class, regardless of how many objects are created from it.</a:t>
            </a:r>
          </a:p>
          <a:p>
            <a:endParaRPr lang="lt-LT" dirty="0"/>
          </a:p>
        </p:txBody>
      </p:sp>
    </p:spTree>
    <p:extLst>
      <p:ext uri="{BB962C8B-B14F-4D97-AF65-F5344CB8AC3E}">
        <p14:creationId xmlns:p14="http://schemas.microsoft.com/office/powerpoint/2010/main" val="1740369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Access control modifiers</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11</a:t>
            </a:fld>
            <a:endParaRPr lang="en-GB" noProof="0" dirty="0"/>
          </a:p>
        </p:txBody>
      </p:sp>
      <p:sp>
        <p:nvSpPr>
          <p:cNvPr id="9" name="Content Placeholder 8">
            <a:extLst>
              <a:ext uri="{FF2B5EF4-FFF2-40B4-BE49-F238E27FC236}">
                <a16:creationId xmlns:a16="http://schemas.microsoft.com/office/drawing/2014/main" id="{6E715E92-E26D-447E-B536-F286139E0861}"/>
              </a:ext>
            </a:extLst>
          </p:cNvPr>
          <p:cNvSpPr>
            <a:spLocks noGrp="1"/>
          </p:cNvSpPr>
          <p:nvPr>
            <p:ph idx="1"/>
          </p:nvPr>
        </p:nvSpPr>
        <p:spPr/>
        <p:txBody>
          <a:bodyPr/>
          <a:lstStyle/>
          <a:p>
            <a:pPr>
              <a:buFont typeface="Arial" panose="020B0604020202020204" pitchFamily="34" charset="0"/>
              <a:buChar char="•"/>
            </a:pPr>
            <a:r>
              <a:rPr lang="en-US" dirty="0"/>
              <a:t>Visible to the package, the default. No modifiers are needed.</a:t>
            </a:r>
          </a:p>
          <a:p>
            <a:pPr>
              <a:buFont typeface="Arial" panose="020B0604020202020204" pitchFamily="34" charset="0"/>
              <a:buChar char="•"/>
            </a:pPr>
            <a:r>
              <a:rPr lang="en-US" dirty="0"/>
              <a:t>Visible to the class only (</a:t>
            </a:r>
            <a:r>
              <a:rPr lang="en-US" b="1" dirty="0"/>
              <a:t>private</a:t>
            </a:r>
            <a:r>
              <a:rPr lang="en-US" dirty="0"/>
              <a:t>).</a:t>
            </a:r>
          </a:p>
          <a:p>
            <a:pPr>
              <a:buFont typeface="Arial" panose="020B0604020202020204" pitchFamily="34" charset="0"/>
              <a:buChar char="•"/>
            </a:pPr>
            <a:r>
              <a:rPr lang="en-US" dirty="0"/>
              <a:t>Visible to the world (</a:t>
            </a:r>
            <a:r>
              <a:rPr lang="en-US" b="1" dirty="0"/>
              <a:t>public</a:t>
            </a:r>
            <a:r>
              <a:rPr lang="en-US" dirty="0"/>
              <a:t>).</a:t>
            </a:r>
          </a:p>
          <a:p>
            <a:pPr>
              <a:buFont typeface="Arial" panose="020B0604020202020204" pitchFamily="34" charset="0"/>
              <a:buChar char="•"/>
            </a:pPr>
            <a:r>
              <a:rPr lang="en-US" dirty="0"/>
              <a:t>Visible to the package and all subclasses (</a:t>
            </a:r>
            <a:r>
              <a:rPr lang="en-US" b="1" dirty="0"/>
              <a:t>protected</a:t>
            </a:r>
            <a:r>
              <a:rPr lang="en-US" dirty="0"/>
              <a:t>).</a:t>
            </a:r>
          </a:p>
          <a:p>
            <a:endParaRPr lang="en-US" dirty="0"/>
          </a:p>
        </p:txBody>
      </p:sp>
      <p:pic>
        <p:nvPicPr>
          <p:cNvPr id="7" name="Picture 6">
            <a:extLst>
              <a:ext uri="{FF2B5EF4-FFF2-40B4-BE49-F238E27FC236}">
                <a16:creationId xmlns:a16="http://schemas.microsoft.com/office/drawing/2014/main" id="{0FB4F7CE-07AB-41C7-83C1-9CD48B1F05CA}"/>
              </a:ext>
            </a:extLst>
          </p:cNvPr>
          <p:cNvPicPr>
            <a:picLocks noChangeAspect="1"/>
          </p:cNvPicPr>
          <p:nvPr/>
        </p:nvPicPr>
        <p:blipFill>
          <a:blip r:embed="rId3"/>
          <a:stretch>
            <a:fillRect/>
          </a:stretch>
        </p:blipFill>
        <p:spPr>
          <a:xfrm>
            <a:off x="1840985" y="3716996"/>
            <a:ext cx="4534912" cy="1750743"/>
          </a:xfrm>
          <a:prstGeom prst="rect">
            <a:avLst/>
          </a:prstGeom>
        </p:spPr>
      </p:pic>
    </p:spTree>
    <p:extLst>
      <p:ext uri="{BB962C8B-B14F-4D97-AF65-F5344CB8AC3E}">
        <p14:creationId xmlns:p14="http://schemas.microsoft.com/office/powerpoint/2010/main" val="73954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Non-access modifiers</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12</a:t>
            </a:fld>
            <a:endParaRPr lang="en-GB" noProof="0" dirty="0"/>
          </a:p>
        </p:txBody>
      </p:sp>
      <p:sp>
        <p:nvSpPr>
          <p:cNvPr id="9" name="Content Placeholder 8">
            <a:extLst>
              <a:ext uri="{FF2B5EF4-FFF2-40B4-BE49-F238E27FC236}">
                <a16:creationId xmlns:a16="http://schemas.microsoft.com/office/drawing/2014/main" id="{6E715E92-E26D-447E-B536-F286139E0861}"/>
              </a:ext>
            </a:extLst>
          </p:cNvPr>
          <p:cNvSpPr>
            <a:spLocks noGrp="1"/>
          </p:cNvSpPr>
          <p:nvPr>
            <p:ph idx="1"/>
          </p:nvPr>
        </p:nvSpPr>
        <p:spPr/>
        <p:txBody>
          <a:bodyPr/>
          <a:lstStyle/>
          <a:p>
            <a:pPr>
              <a:buFont typeface="Arial" panose="020B0604020202020204" pitchFamily="34" charset="0"/>
              <a:buChar char="•"/>
            </a:pPr>
            <a:r>
              <a:rPr lang="en-US" b="1" dirty="0"/>
              <a:t>static </a:t>
            </a:r>
            <a:r>
              <a:rPr lang="en-US" dirty="0"/>
              <a:t>– for creating class methods and variables.</a:t>
            </a:r>
          </a:p>
          <a:p>
            <a:pPr>
              <a:buFont typeface="Arial" panose="020B0604020202020204" pitchFamily="34" charset="0"/>
              <a:buChar char="•"/>
            </a:pPr>
            <a:r>
              <a:rPr lang="en-US" b="1" dirty="0"/>
              <a:t>final </a:t>
            </a:r>
            <a:r>
              <a:rPr lang="en-US" dirty="0"/>
              <a:t>– for finalizing the implementations of classes, methods, and variables.</a:t>
            </a:r>
          </a:p>
          <a:p>
            <a:pPr>
              <a:buFont typeface="Arial" panose="020B0604020202020204" pitchFamily="34" charset="0"/>
              <a:buChar char="•"/>
            </a:pPr>
            <a:r>
              <a:rPr lang="en-US" b="1" dirty="0"/>
              <a:t>abstract</a:t>
            </a:r>
            <a:r>
              <a:rPr lang="en-US" i="1" dirty="0"/>
              <a:t> </a:t>
            </a:r>
            <a:r>
              <a:rPr lang="en-US" dirty="0"/>
              <a:t>– for creating abstract classes and methods.</a:t>
            </a:r>
          </a:p>
          <a:p>
            <a:pPr>
              <a:buFont typeface="Arial" panose="020B0604020202020204" pitchFamily="34" charset="0"/>
              <a:buChar char="•"/>
            </a:pPr>
            <a:r>
              <a:rPr lang="en-US" b="1" dirty="0"/>
              <a:t>synchronized</a:t>
            </a:r>
            <a:r>
              <a:rPr lang="en-US" dirty="0"/>
              <a:t> and </a:t>
            </a:r>
            <a:r>
              <a:rPr lang="en-US" b="1" dirty="0"/>
              <a:t>volatile</a:t>
            </a:r>
            <a:r>
              <a:rPr lang="en-US" i="1" dirty="0"/>
              <a:t> –</a:t>
            </a:r>
            <a:r>
              <a:rPr lang="en-US" dirty="0"/>
              <a:t> which are used for threads.</a:t>
            </a:r>
          </a:p>
          <a:p>
            <a:endParaRPr lang="en-US" dirty="0"/>
          </a:p>
        </p:txBody>
      </p:sp>
    </p:spTree>
    <p:extLst>
      <p:ext uri="{BB962C8B-B14F-4D97-AF65-F5344CB8AC3E}">
        <p14:creationId xmlns:p14="http://schemas.microsoft.com/office/powerpoint/2010/main" val="3798477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Data types</a:t>
            </a:r>
          </a:p>
        </p:txBody>
      </p:sp>
      <p:sp>
        <p:nvSpPr>
          <p:cNvPr id="3" name="Content Placeholder 2"/>
          <p:cNvSpPr>
            <a:spLocks noGrp="1"/>
          </p:cNvSpPr>
          <p:nvPr>
            <p:ph idx="1"/>
          </p:nvPr>
        </p:nvSpPr>
        <p:spPr/>
        <p:txBody>
          <a:bodyPr/>
          <a:lstStyle/>
          <a:p>
            <a:r>
              <a:rPr lang="en-US" sz="2400" dirty="0"/>
              <a:t>Data types are divided into two groups:</a:t>
            </a:r>
          </a:p>
          <a:p>
            <a:pPr lvl="1"/>
            <a:r>
              <a:rPr lang="en-US" sz="2000" b="1" dirty="0"/>
              <a:t>Primitive</a:t>
            </a:r>
            <a:r>
              <a:rPr lang="en-US" sz="2000" dirty="0"/>
              <a:t> data types - includes byte, short, int, long, float, double, </a:t>
            </a:r>
            <a:r>
              <a:rPr lang="en-US" sz="2000" dirty="0" err="1"/>
              <a:t>boolean</a:t>
            </a:r>
            <a:r>
              <a:rPr lang="en-US" sz="2000" dirty="0"/>
              <a:t> and char</a:t>
            </a:r>
          </a:p>
          <a:p>
            <a:pPr lvl="1"/>
            <a:r>
              <a:rPr lang="en-US" sz="2000" b="1" dirty="0"/>
              <a:t>Non-primitive</a:t>
            </a:r>
            <a:r>
              <a:rPr lang="en-US" sz="2000" dirty="0"/>
              <a:t> data types - Objects</a:t>
            </a:r>
          </a:p>
          <a:p>
            <a:endParaRPr lang="en-GB"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13</a:t>
            </a:fld>
            <a:endParaRPr lang="en-GB" noProof="0" dirty="0"/>
          </a:p>
        </p:txBody>
      </p:sp>
      <p:graphicFrame>
        <p:nvGraphicFramePr>
          <p:cNvPr id="10" name="Table 9">
            <a:extLst>
              <a:ext uri="{FF2B5EF4-FFF2-40B4-BE49-F238E27FC236}">
                <a16:creationId xmlns:a16="http://schemas.microsoft.com/office/drawing/2014/main" id="{A23BEA57-5ED6-4B84-9B13-80B7F3E983B9}"/>
              </a:ext>
            </a:extLst>
          </p:cNvPr>
          <p:cNvGraphicFramePr>
            <a:graphicFrameLocks noGrp="1"/>
          </p:cNvGraphicFramePr>
          <p:nvPr>
            <p:extLst>
              <p:ext uri="{D42A27DB-BD31-4B8C-83A1-F6EECF244321}">
                <p14:modId xmlns:p14="http://schemas.microsoft.com/office/powerpoint/2010/main" val="2302562593"/>
              </p:ext>
            </p:extLst>
          </p:nvPr>
        </p:nvGraphicFramePr>
        <p:xfrm>
          <a:off x="1708150" y="3014410"/>
          <a:ext cx="8128000" cy="33375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189640333"/>
                    </a:ext>
                  </a:extLst>
                </a:gridCol>
                <a:gridCol w="4064000">
                  <a:extLst>
                    <a:ext uri="{9D8B030D-6E8A-4147-A177-3AD203B41FA5}">
                      <a16:colId xmlns:a16="http://schemas.microsoft.com/office/drawing/2014/main" val="454600028"/>
                    </a:ext>
                  </a:extLst>
                </a:gridCol>
              </a:tblGrid>
              <a:tr h="370840">
                <a:tc>
                  <a:txBody>
                    <a:bodyPr/>
                    <a:lstStyle/>
                    <a:p>
                      <a:r>
                        <a:rPr lang="en-US" dirty="0"/>
                        <a:t>Primitive type</a:t>
                      </a:r>
                      <a:endParaRPr lang="lt-LT" dirty="0"/>
                    </a:p>
                  </a:txBody>
                  <a:tcPr/>
                </a:tc>
                <a:tc>
                  <a:txBody>
                    <a:bodyPr/>
                    <a:lstStyle/>
                    <a:p>
                      <a:r>
                        <a:rPr lang="en-US" dirty="0"/>
                        <a:t>Wrapper Class</a:t>
                      </a:r>
                      <a:endParaRPr lang="lt-LT" dirty="0"/>
                    </a:p>
                  </a:txBody>
                  <a:tcPr/>
                </a:tc>
                <a:extLst>
                  <a:ext uri="{0D108BD9-81ED-4DB2-BD59-A6C34878D82A}">
                    <a16:rowId xmlns:a16="http://schemas.microsoft.com/office/drawing/2014/main" val="304788727"/>
                  </a:ext>
                </a:extLst>
              </a:tr>
              <a:tr h="370840">
                <a:tc>
                  <a:txBody>
                    <a:bodyPr/>
                    <a:lstStyle/>
                    <a:p>
                      <a:r>
                        <a:rPr lang="en-US" dirty="0" err="1"/>
                        <a:t>boolean</a:t>
                      </a:r>
                      <a:endParaRPr lang="en-US" dirty="0"/>
                    </a:p>
                  </a:txBody>
                  <a:tcPr/>
                </a:tc>
                <a:tc>
                  <a:txBody>
                    <a:bodyPr/>
                    <a:lstStyle/>
                    <a:p>
                      <a:r>
                        <a:rPr lang="en-US" dirty="0"/>
                        <a:t>Boolean</a:t>
                      </a:r>
                      <a:endParaRPr lang="lt-LT" dirty="0"/>
                    </a:p>
                  </a:txBody>
                  <a:tcPr/>
                </a:tc>
                <a:extLst>
                  <a:ext uri="{0D108BD9-81ED-4DB2-BD59-A6C34878D82A}">
                    <a16:rowId xmlns:a16="http://schemas.microsoft.com/office/drawing/2014/main" val="816182034"/>
                  </a:ext>
                </a:extLst>
              </a:tr>
              <a:tr h="370840">
                <a:tc>
                  <a:txBody>
                    <a:bodyPr/>
                    <a:lstStyle/>
                    <a:p>
                      <a:r>
                        <a:rPr lang="en-US" dirty="0"/>
                        <a:t>byte</a:t>
                      </a:r>
                      <a:endParaRPr lang="lt-LT" dirty="0"/>
                    </a:p>
                  </a:txBody>
                  <a:tcPr/>
                </a:tc>
                <a:tc>
                  <a:txBody>
                    <a:bodyPr/>
                    <a:lstStyle/>
                    <a:p>
                      <a:r>
                        <a:rPr lang="en-US" dirty="0"/>
                        <a:t>Byte</a:t>
                      </a:r>
                      <a:endParaRPr lang="lt-LT" dirty="0"/>
                    </a:p>
                  </a:txBody>
                  <a:tcPr/>
                </a:tc>
                <a:extLst>
                  <a:ext uri="{0D108BD9-81ED-4DB2-BD59-A6C34878D82A}">
                    <a16:rowId xmlns:a16="http://schemas.microsoft.com/office/drawing/2014/main" val="2498465360"/>
                  </a:ext>
                </a:extLst>
              </a:tr>
              <a:tr h="370840">
                <a:tc>
                  <a:txBody>
                    <a:bodyPr/>
                    <a:lstStyle/>
                    <a:p>
                      <a:r>
                        <a:rPr lang="en-US" dirty="0"/>
                        <a:t>char</a:t>
                      </a:r>
                      <a:endParaRPr lang="lt-LT" dirty="0"/>
                    </a:p>
                  </a:txBody>
                  <a:tcPr/>
                </a:tc>
                <a:tc>
                  <a:txBody>
                    <a:bodyPr/>
                    <a:lstStyle/>
                    <a:p>
                      <a:r>
                        <a:rPr lang="en-US" dirty="0"/>
                        <a:t>Character</a:t>
                      </a:r>
                      <a:endParaRPr lang="lt-LT" dirty="0"/>
                    </a:p>
                  </a:txBody>
                  <a:tcPr/>
                </a:tc>
                <a:extLst>
                  <a:ext uri="{0D108BD9-81ED-4DB2-BD59-A6C34878D82A}">
                    <a16:rowId xmlns:a16="http://schemas.microsoft.com/office/drawing/2014/main" val="3401153984"/>
                  </a:ext>
                </a:extLst>
              </a:tr>
              <a:tr h="370840">
                <a:tc>
                  <a:txBody>
                    <a:bodyPr/>
                    <a:lstStyle/>
                    <a:p>
                      <a:r>
                        <a:rPr lang="en-US" dirty="0"/>
                        <a:t>float</a:t>
                      </a:r>
                      <a:endParaRPr lang="lt-LT" dirty="0"/>
                    </a:p>
                  </a:txBody>
                  <a:tcPr/>
                </a:tc>
                <a:tc>
                  <a:txBody>
                    <a:bodyPr/>
                    <a:lstStyle/>
                    <a:p>
                      <a:r>
                        <a:rPr lang="en-US" dirty="0"/>
                        <a:t>Float</a:t>
                      </a:r>
                      <a:endParaRPr lang="lt-LT" dirty="0"/>
                    </a:p>
                  </a:txBody>
                  <a:tcPr/>
                </a:tc>
                <a:extLst>
                  <a:ext uri="{0D108BD9-81ED-4DB2-BD59-A6C34878D82A}">
                    <a16:rowId xmlns:a16="http://schemas.microsoft.com/office/drawing/2014/main" val="681698766"/>
                  </a:ext>
                </a:extLst>
              </a:tr>
              <a:tr h="370840">
                <a:tc>
                  <a:txBody>
                    <a:bodyPr/>
                    <a:lstStyle/>
                    <a:p>
                      <a:r>
                        <a:rPr lang="en-US" dirty="0"/>
                        <a:t>int</a:t>
                      </a:r>
                      <a:endParaRPr lang="lt-LT" dirty="0"/>
                    </a:p>
                  </a:txBody>
                  <a:tcPr/>
                </a:tc>
                <a:tc>
                  <a:txBody>
                    <a:bodyPr/>
                    <a:lstStyle/>
                    <a:p>
                      <a:r>
                        <a:rPr lang="en-US" dirty="0"/>
                        <a:t>Integer</a:t>
                      </a:r>
                      <a:endParaRPr lang="lt-LT" dirty="0"/>
                    </a:p>
                  </a:txBody>
                  <a:tcPr/>
                </a:tc>
                <a:extLst>
                  <a:ext uri="{0D108BD9-81ED-4DB2-BD59-A6C34878D82A}">
                    <a16:rowId xmlns:a16="http://schemas.microsoft.com/office/drawing/2014/main" val="30388801"/>
                  </a:ext>
                </a:extLst>
              </a:tr>
              <a:tr h="370840">
                <a:tc>
                  <a:txBody>
                    <a:bodyPr/>
                    <a:lstStyle/>
                    <a:p>
                      <a:r>
                        <a:rPr lang="en-US" dirty="0"/>
                        <a:t>long</a:t>
                      </a:r>
                      <a:endParaRPr lang="lt-LT" dirty="0"/>
                    </a:p>
                  </a:txBody>
                  <a:tcPr/>
                </a:tc>
                <a:tc>
                  <a:txBody>
                    <a:bodyPr/>
                    <a:lstStyle/>
                    <a:p>
                      <a:r>
                        <a:rPr lang="en-US" dirty="0"/>
                        <a:t>Long</a:t>
                      </a:r>
                      <a:endParaRPr lang="lt-LT" dirty="0"/>
                    </a:p>
                  </a:txBody>
                  <a:tcPr/>
                </a:tc>
                <a:extLst>
                  <a:ext uri="{0D108BD9-81ED-4DB2-BD59-A6C34878D82A}">
                    <a16:rowId xmlns:a16="http://schemas.microsoft.com/office/drawing/2014/main" val="748302789"/>
                  </a:ext>
                </a:extLst>
              </a:tr>
              <a:tr h="370840">
                <a:tc>
                  <a:txBody>
                    <a:bodyPr/>
                    <a:lstStyle/>
                    <a:p>
                      <a:r>
                        <a:rPr lang="en-US" dirty="0"/>
                        <a:t>short</a:t>
                      </a:r>
                      <a:endParaRPr lang="lt-LT" dirty="0"/>
                    </a:p>
                  </a:txBody>
                  <a:tcPr/>
                </a:tc>
                <a:tc>
                  <a:txBody>
                    <a:bodyPr/>
                    <a:lstStyle/>
                    <a:p>
                      <a:r>
                        <a:rPr lang="en-US" dirty="0"/>
                        <a:t>Short</a:t>
                      </a:r>
                      <a:endParaRPr lang="lt-LT" dirty="0"/>
                    </a:p>
                  </a:txBody>
                  <a:tcPr/>
                </a:tc>
                <a:extLst>
                  <a:ext uri="{0D108BD9-81ED-4DB2-BD59-A6C34878D82A}">
                    <a16:rowId xmlns:a16="http://schemas.microsoft.com/office/drawing/2014/main" val="1610937912"/>
                  </a:ext>
                </a:extLst>
              </a:tr>
              <a:tr h="370840">
                <a:tc>
                  <a:txBody>
                    <a:bodyPr/>
                    <a:lstStyle/>
                    <a:p>
                      <a:r>
                        <a:rPr lang="en-US" dirty="0"/>
                        <a:t>double</a:t>
                      </a:r>
                      <a:endParaRPr lang="lt-LT" dirty="0"/>
                    </a:p>
                  </a:txBody>
                  <a:tcPr/>
                </a:tc>
                <a:tc>
                  <a:txBody>
                    <a:bodyPr/>
                    <a:lstStyle/>
                    <a:p>
                      <a:r>
                        <a:rPr lang="en-US" dirty="0"/>
                        <a:t>Double</a:t>
                      </a:r>
                      <a:endParaRPr lang="lt-LT" dirty="0"/>
                    </a:p>
                  </a:txBody>
                  <a:tcPr/>
                </a:tc>
                <a:extLst>
                  <a:ext uri="{0D108BD9-81ED-4DB2-BD59-A6C34878D82A}">
                    <a16:rowId xmlns:a16="http://schemas.microsoft.com/office/drawing/2014/main" val="2706921528"/>
                  </a:ext>
                </a:extLst>
              </a:tr>
            </a:tbl>
          </a:graphicData>
        </a:graphic>
      </p:graphicFrame>
    </p:spTree>
    <p:extLst>
      <p:ext uri="{BB962C8B-B14F-4D97-AF65-F5344CB8AC3E}">
        <p14:creationId xmlns:p14="http://schemas.microsoft.com/office/powerpoint/2010/main" val="1872623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Arrays</a:t>
            </a:r>
          </a:p>
        </p:txBody>
      </p:sp>
      <p:sp>
        <p:nvSpPr>
          <p:cNvPr id="3" name="Content Placeholder 2"/>
          <p:cNvSpPr>
            <a:spLocks noGrp="1"/>
          </p:cNvSpPr>
          <p:nvPr>
            <p:ph idx="1"/>
          </p:nvPr>
        </p:nvSpPr>
        <p:spPr/>
        <p:txBody>
          <a:bodyPr/>
          <a:lstStyle/>
          <a:p>
            <a:r>
              <a:rPr lang="en-US" sz="2000" b="1" dirty="0"/>
              <a:t>Arrays</a:t>
            </a:r>
            <a:r>
              <a:rPr lang="en-US" sz="2000" dirty="0"/>
              <a:t> are used to store multiple values in a single variable, instead of declaring separate variables for each value.</a:t>
            </a:r>
            <a:endParaRPr lang="en-GB"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14</a:t>
            </a:fld>
            <a:endParaRPr lang="en-GB" noProof="0" dirty="0"/>
          </a:p>
        </p:txBody>
      </p:sp>
      <p:sp>
        <p:nvSpPr>
          <p:cNvPr id="11" name="Rectangle 4">
            <a:extLst>
              <a:ext uri="{FF2B5EF4-FFF2-40B4-BE49-F238E27FC236}">
                <a16:creationId xmlns:a16="http://schemas.microsoft.com/office/drawing/2014/main" id="{C21B998A-2962-4D27-A0F2-B6BC3286B333}"/>
              </a:ext>
            </a:extLst>
          </p:cNvPr>
          <p:cNvSpPr>
            <a:spLocks noChangeArrowheads="1"/>
          </p:cNvSpPr>
          <p:nvPr/>
        </p:nvSpPr>
        <p:spPr bwMode="auto">
          <a:xfrm>
            <a:off x="1174993" y="2567226"/>
            <a:ext cx="2162177" cy="8617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A9B7C6"/>
                </a:solidFill>
                <a:effectLst/>
                <a:latin typeface="JetBrains Mono"/>
              </a:rPr>
              <a:t>String[] cars = </a:t>
            </a:r>
            <a:r>
              <a:rPr kumimoji="0" lang="en-US" altLang="en-US" sz="1000" b="0" i="0" u="none" strike="noStrike" cap="none" normalizeH="0" baseline="0" dirty="0">
                <a:ln>
                  <a:noFill/>
                </a:ln>
                <a:solidFill>
                  <a:srgbClr val="CC7832"/>
                </a:solidFill>
                <a:effectLst/>
                <a:latin typeface="JetBrains Mono"/>
              </a:rPr>
              <a:t>new </a:t>
            </a:r>
            <a:r>
              <a:rPr kumimoji="0" lang="en-US" altLang="en-US" sz="1000" b="0" i="0" u="none" strike="noStrike" cap="none" normalizeH="0" baseline="0" dirty="0">
                <a:ln>
                  <a:noFill/>
                </a:ln>
                <a:solidFill>
                  <a:srgbClr val="A9B7C6"/>
                </a:solidFill>
                <a:effectLst/>
                <a:latin typeface="JetBrains Mono"/>
              </a:rPr>
              <a:t>String[</a:t>
            </a:r>
            <a:r>
              <a:rPr kumimoji="0" lang="en-US" altLang="en-US" sz="1000" b="0" i="0" u="none" strike="noStrike" cap="none" normalizeH="0" baseline="0" dirty="0">
                <a:ln>
                  <a:noFill/>
                </a:ln>
                <a:solidFill>
                  <a:srgbClr val="6897BB"/>
                </a:solidFill>
                <a:effectLst/>
                <a:latin typeface="JetBrains Mono"/>
              </a:rPr>
              <a:t>4</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A9B7C6"/>
                </a:solidFill>
                <a:effectLst/>
                <a:latin typeface="JetBrains Mono"/>
              </a:rPr>
              <a:t>cars[</a:t>
            </a:r>
            <a:r>
              <a:rPr kumimoji="0" lang="en-US" altLang="en-US" sz="1000" b="0" i="0" u="none" strike="noStrike" cap="none" normalizeH="0" baseline="0" dirty="0">
                <a:ln>
                  <a:noFill/>
                </a:ln>
                <a:solidFill>
                  <a:srgbClr val="6897BB"/>
                </a:solidFill>
                <a:effectLst/>
                <a:latin typeface="JetBrains Mono"/>
              </a:rPr>
              <a:t>0</a:t>
            </a:r>
            <a:r>
              <a:rPr kumimoji="0" lang="en-US" altLang="en-US" sz="1000" b="0" i="0" u="none" strike="noStrike" cap="none" normalizeH="0" baseline="0" dirty="0">
                <a:ln>
                  <a:noFill/>
                </a:ln>
                <a:solidFill>
                  <a:srgbClr val="A9B7C6"/>
                </a:solidFill>
                <a:effectLst/>
                <a:latin typeface="JetBrains Mono"/>
              </a:rPr>
              <a:t>] = </a:t>
            </a:r>
            <a:r>
              <a:rPr kumimoji="0" lang="en-US" altLang="en-US" sz="1000" b="0" i="0" u="none" strike="noStrike" cap="none" normalizeH="0" baseline="0" dirty="0">
                <a:ln>
                  <a:noFill/>
                </a:ln>
                <a:solidFill>
                  <a:srgbClr val="6A8759"/>
                </a:solidFill>
                <a:effectLst/>
                <a:latin typeface="JetBrains Mono"/>
              </a:rPr>
              <a:t>"Volvo"</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A9B7C6"/>
                </a:solidFill>
                <a:effectLst/>
                <a:latin typeface="JetBrains Mono"/>
              </a:rPr>
              <a:t>cars[</a:t>
            </a:r>
            <a:r>
              <a:rPr kumimoji="0" lang="en-US" altLang="en-US" sz="1000" b="0" i="0" u="none" strike="noStrike" cap="none" normalizeH="0" baseline="0" dirty="0">
                <a:ln>
                  <a:noFill/>
                </a:ln>
                <a:solidFill>
                  <a:srgbClr val="6897BB"/>
                </a:solidFill>
                <a:effectLst/>
                <a:latin typeface="JetBrains Mono"/>
              </a:rPr>
              <a:t>1</a:t>
            </a:r>
            <a:r>
              <a:rPr kumimoji="0" lang="en-US" altLang="en-US" sz="1000" b="0" i="0" u="none" strike="noStrike" cap="none" normalizeH="0" baseline="0" dirty="0">
                <a:ln>
                  <a:noFill/>
                </a:ln>
                <a:solidFill>
                  <a:srgbClr val="A9B7C6"/>
                </a:solidFill>
                <a:effectLst/>
                <a:latin typeface="JetBrains Mono"/>
              </a:rPr>
              <a:t>] = </a:t>
            </a:r>
            <a:r>
              <a:rPr kumimoji="0" lang="en-US" altLang="en-US" sz="1000" b="0" i="0" u="none" strike="noStrike" cap="none" normalizeH="0" baseline="0" dirty="0">
                <a:ln>
                  <a:noFill/>
                </a:ln>
                <a:solidFill>
                  <a:srgbClr val="6A8759"/>
                </a:solidFill>
                <a:effectLst/>
                <a:latin typeface="JetBrains Mono"/>
              </a:rPr>
              <a:t>"BMW"</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A9B7C6"/>
                </a:solidFill>
                <a:effectLst/>
                <a:latin typeface="JetBrains Mono"/>
              </a:rPr>
              <a:t>cars[</a:t>
            </a:r>
            <a:r>
              <a:rPr kumimoji="0" lang="en-US" altLang="en-US" sz="1000" b="0" i="0" u="none" strike="noStrike" cap="none" normalizeH="0" baseline="0" dirty="0">
                <a:ln>
                  <a:noFill/>
                </a:ln>
                <a:solidFill>
                  <a:srgbClr val="6897BB"/>
                </a:solidFill>
                <a:effectLst/>
                <a:latin typeface="JetBrains Mono"/>
              </a:rPr>
              <a:t>2</a:t>
            </a:r>
            <a:r>
              <a:rPr kumimoji="0" lang="en-US" altLang="en-US" sz="1000" b="0" i="0" u="none" strike="noStrike" cap="none" normalizeH="0" baseline="0" dirty="0">
                <a:ln>
                  <a:noFill/>
                </a:ln>
                <a:solidFill>
                  <a:srgbClr val="A9B7C6"/>
                </a:solidFill>
                <a:effectLst/>
                <a:latin typeface="JetBrains Mono"/>
              </a:rPr>
              <a:t>] = </a:t>
            </a:r>
            <a:r>
              <a:rPr kumimoji="0" lang="en-US" altLang="en-US" sz="1000" b="0" i="0" u="none" strike="noStrike" cap="none" normalizeH="0" baseline="0" dirty="0">
                <a:ln>
                  <a:noFill/>
                </a:ln>
                <a:solidFill>
                  <a:srgbClr val="6A8759"/>
                </a:solidFill>
                <a:effectLst/>
                <a:latin typeface="JetBrains Mono"/>
              </a:rPr>
              <a:t>"Ford"</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A9B7C6"/>
                </a:solidFill>
                <a:effectLst/>
                <a:latin typeface="JetBrains Mono"/>
              </a:rPr>
              <a:t>cars[</a:t>
            </a:r>
            <a:r>
              <a:rPr kumimoji="0" lang="en-US" altLang="en-US" sz="1000" b="0" i="0" u="none" strike="noStrike" cap="none" normalizeH="0" baseline="0" dirty="0">
                <a:ln>
                  <a:noFill/>
                </a:ln>
                <a:solidFill>
                  <a:srgbClr val="6897BB"/>
                </a:solidFill>
                <a:effectLst/>
                <a:latin typeface="JetBrains Mono"/>
              </a:rPr>
              <a:t>3</a:t>
            </a:r>
            <a:r>
              <a:rPr kumimoji="0" lang="en-US" altLang="en-US" sz="1000" b="0" i="0" u="none" strike="noStrike" cap="none" normalizeH="0" baseline="0" dirty="0">
                <a:ln>
                  <a:noFill/>
                </a:ln>
                <a:solidFill>
                  <a:srgbClr val="A9B7C6"/>
                </a:solidFill>
                <a:effectLst/>
                <a:latin typeface="JetBrains Mono"/>
              </a:rPr>
              <a:t>] = </a:t>
            </a:r>
            <a:r>
              <a:rPr kumimoji="0" lang="en-US" altLang="en-US" sz="1000" b="0" i="0" u="none" strike="noStrike" cap="none" normalizeH="0" baseline="0" dirty="0">
                <a:ln>
                  <a:noFill/>
                </a:ln>
                <a:solidFill>
                  <a:srgbClr val="6A8759"/>
                </a:solidFill>
                <a:effectLst/>
                <a:latin typeface="JetBrains Mono"/>
              </a:rPr>
              <a:t>"Mazda"</a:t>
            </a:r>
            <a:r>
              <a:rPr kumimoji="0" lang="en-US" altLang="en-US" sz="1000" b="0" i="0" u="none" strike="noStrike" cap="none" normalizeH="0" baseline="0" dirty="0">
                <a:ln>
                  <a:noFill/>
                </a:ln>
                <a:solidFill>
                  <a:srgbClr val="CC7832"/>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5">
            <a:extLst>
              <a:ext uri="{FF2B5EF4-FFF2-40B4-BE49-F238E27FC236}">
                <a16:creationId xmlns:a16="http://schemas.microsoft.com/office/drawing/2014/main" id="{F6C0E829-BAD8-4631-B87D-97B605F6C97F}"/>
              </a:ext>
            </a:extLst>
          </p:cNvPr>
          <p:cNvSpPr>
            <a:spLocks noChangeArrowheads="1"/>
          </p:cNvSpPr>
          <p:nvPr/>
        </p:nvSpPr>
        <p:spPr bwMode="auto">
          <a:xfrm>
            <a:off x="1174993" y="3658808"/>
            <a:ext cx="2805723" cy="2462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A9B7C6"/>
                </a:solidFill>
                <a:effectLst/>
                <a:latin typeface="JetBrains Mono"/>
              </a:rPr>
              <a:t>String[] cars = {</a:t>
            </a:r>
            <a:r>
              <a:rPr kumimoji="0" lang="en-US" altLang="en-US" sz="1000" b="0" i="0" u="none" strike="noStrike" cap="none" normalizeH="0" baseline="0">
                <a:ln>
                  <a:noFill/>
                </a:ln>
                <a:solidFill>
                  <a:srgbClr val="6A8759"/>
                </a:solidFill>
                <a:effectLst/>
                <a:latin typeface="JetBrains Mono"/>
              </a:rPr>
              <a:t>"Volvo"</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A8759"/>
                </a:solidFill>
                <a:effectLst/>
                <a:latin typeface="JetBrains Mono"/>
              </a:rPr>
              <a:t>"BMW"</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A8759"/>
                </a:solidFill>
                <a:effectLst/>
                <a:latin typeface="JetBrains Mono"/>
              </a:rPr>
              <a:t>"Ford"</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A8759"/>
                </a:solidFill>
                <a:effectLst/>
                <a:latin typeface="JetBrains Mono"/>
              </a:rPr>
              <a:t>"Mazda"</a:t>
            </a:r>
            <a:r>
              <a:rPr kumimoji="0" lang="en-US" altLang="en-US" sz="1000" b="0" i="0" u="none" strike="noStrike" cap="none" normalizeH="0" baseline="0">
                <a:ln>
                  <a:noFill/>
                </a:ln>
                <a:solidFill>
                  <a:srgbClr val="A9B7C6"/>
                </a:solidFill>
                <a:effectLst/>
                <a:latin typeface="JetBrains Mono"/>
              </a:rPr>
              <a:t>}</a:t>
            </a:r>
            <a:r>
              <a:rPr kumimoji="0" lang="en-US" altLang="en-US" sz="1000" b="0" i="0" u="none" strike="noStrike" cap="none" normalizeH="0" baseline="0">
                <a:ln>
                  <a:noFill/>
                </a:ln>
                <a:solidFill>
                  <a:srgbClr val="CC7832"/>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0954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Java operators</a:t>
            </a:r>
          </a:p>
        </p:txBody>
      </p:sp>
      <p:sp>
        <p:nvSpPr>
          <p:cNvPr id="3" name="Content Placeholder 2"/>
          <p:cNvSpPr>
            <a:spLocks noGrp="1"/>
          </p:cNvSpPr>
          <p:nvPr>
            <p:ph idx="1"/>
          </p:nvPr>
        </p:nvSpPr>
        <p:spPr>
          <a:xfrm>
            <a:off x="785018" y="1341437"/>
            <a:ext cx="10621963" cy="4719998"/>
          </a:xfrm>
        </p:spPr>
        <p:txBody>
          <a:bodyPr/>
          <a:lstStyle/>
          <a:p>
            <a:r>
              <a:rPr lang="en-GB" dirty="0"/>
              <a:t>There are six groups of operators:</a:t>
            </a:r>
          </a:p>
          <a:p>
            <a:pPr lvl="1"/>
            <a:r>
              <a:rPr lang="en-GB" b="1" dirty="0"/>
              <a:t>Arithmetic Operators </a:t>
            </a:r>
            <a:r>
              <a:rPr lang="en-GB" dirty="0"/>
              <a:t>– are used in mathematical expressions to do various calculations. </a:t>
            </a:r>
            <a:br>
              <a:rPr lang="en-GB" dirty="0"/>
            </a:br>
            <a:r>
              <a:rPr lang="en-GB" dirty="0"/>
              <a:t>	+, -, *, /, %</a:t>
            </a:r>
          </a:p>
          <a:p>
            <a:pPr lvl="1"/>
            <a:r>
              <a:rPr lang="en-GB" b="1" dirty="0"/>
              <a:t>Relational Operators </a:t>
            </a:r>
            <a:r>
              <a:rPr lang="en-GB" dirty="0"/>
              <a:t>– are used to compare two or more values.</a:t>
            </a:r>
            <a:br>
              <a:rPr lang="en-GB" dirty="0"/>
            </a:br>
            <a:r>
              <a:rPr lang="en-GB" dirty="0"/>
              <a:t>	 ==, !=, &gt;, &lt;, &gt;=, &lt;=</a:t>
            </a:r>
          </a:p>
          <a:p>
            <a:pPr lvl="1"/>
            <a:r>
              <a:rPr lang="en-GB" b="1" dirty="0"/>
              <a:t>Logical Operators </a:t>
            </a:r>
            <a:r>
              <a:rPr lang="en-GB" dirty="0"/>
              <a:t>– </a:t>
            </a:r>
            <a:r>
              <a:rPr lang="en-US" dirty="0"/>
              <a:t>are used to determine the logic between variables or values</a:t>
            </a:r>
            <a:br>
              <a:rPr lang="en-US" dirty="0"/>
            </a:br>
            <a:r>
              <a:rPr lang="en-US" dirty="0"/>
              <a:t>	</a:t>
            </a:r>
            <a:r>
              <a:rPr lang="en-GB" dirty="0"/>
              <a:t> !, &amp;&amp;, ||</a:t>
            </a:r>
          </a:p>
          <a:p>
            <a:pPr lvl="1"/>
            <a:r>
              <a:rPr lang="en-GB" b="1" dirty="0"/>
              <a:t>Assignment Operators </a:t>
            </a:r>
            <a:r>
              <a:rPr lang="en-GB" dirty="0"/>
              <a:t>– are used to assign values to variables.</a:t>
            </a:r>
            <a:br>
              <a:rPr lang="en-GB" dirty="0"/>
            </a:br>
            <a:r>
              <a:rPr lang="en-GB" dirty="0"/>
              <a:t>	 =, +=, -=, *=, /=, %=</a:t>
            </a:r>
          </a:p>
          <a:p>
            <a:pPr lvl="1"/>
            <a:r>
              <a:rPr lang="en-US" b="1" dirty="0"/>
              <a:t>Unary</a:t>
            </a:r>
            <a:r>
              <a:rPr lang="en-GB" b="1" dirty="0"/>
              <a:t> Operators </a:t>
            </a:r>
            <a:r>
              <a:rPr lang="en-GB" dirty="0"/>
              <a:t>– </a:t>
            </a:r>
            <a:r>
              <a:rPr lang="en-US" dirty="0"/>
              <a:t>are used with only one operand.</a:t>
            </a:r>
            <a:br>
              <a:rPr lang="en-GB" dirty="0"/>
            </a:br>
            <a:r>
              <a:rPr lang="en-GB" dirty="0"/>
              <a:t>	 +, -, ++, --, !</a:t>
            </a:r>
          </a:p>
          <a:p>
            <a:pPr lvl="1"/>
            <a:r>
              <a:rPr lang="en-US" b="1" dirty="0"/>
              <a:t>Bitwise</a:t>
            </a:r>
            <a:r>
              <a:rPr lang="en-GB" b="1" dirty="0"/>
              <a:t> Operators </a:t>
            </a:r>
            <a:r>
              <a:rPr lang="en-GB" dirty="0"/>
              <a:t>– </a:t>
            </a:r>
            <a:r>
              <a:rPr lang="en-US" dirty="0"/>
              <a:t>are used to perform operations on individual bits.</a:t>
            </a:r>
            <a:br>
              <a:rPr lang="en-GB" dirty="0"/>
            </a:br>
            <a:r>
              <a:rPr lang="en-GB" dirty="0"/>
              <a:t>	 ~, &lt;&lt;, &gt;&gt;, &gt;&gt;&gt;, &amp;, ^</a:t>
            </a:r>
          </a:p>
          <a:p>
            <a:pPr lvl="1"/>
            <a:endParaRPr lang="en-GB"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15</a:t>
            </a:fld>
            <a:endParaRPr lang="en-GB" noProof="0" dirty="0"/>
          </a:p>
        </p:txBody>
      </p:sp>
    </p:spTree>
    <p:extLst>
      <p:ext uri="{BB962C8B-B14F-4D97-AF65-F5344CB8AC3E}">
        <p14:creationId xmlns:p14="http://schemas.microsoft.com/office/powerpoint/2010/main" val="755408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Control statements</a:t>
            </a:r>
          </a:p>
        </p:txBody>
      </p:sp>
      <p:sp>
        <p:nvSpPr>
          <p:cNvPr id="3" name="Content Placeholder 2"/>
          <p:cNvSpPr>
            <a:spLocks noGrp="1"/>
          </p:cNvSpPr>
          <p:nvPr>
            <p:ph idx="1"/>
          </p:nvPr>
        </p:nvSpPr>
        <p:spPr/>
        <p:txBody>
          <a:bodyPr/>
          <a:lstStyle/>
          <a:p>
            <a:r>
              <a:rPr lang="en-GB" dirty="0"/>
              <a:t>Control statements are used to do decisions and execute different code based on some sort of logic.</a:t>
            </a:r>
          </a:p>
          <a:p>
            <a:pPr lvl="1"/>
            <a:r>
              <a:rPr lang="en-GB" b="1" dirty="0"/>
              <a:t>if, if-else, nested if </a:t>
            </a:r>
            <a:r>
              <a:rPr lang="en-GB" dirty="0"/>
              <a:t>– these control statements use logical operators to evaluate values and execute code blocks based on the evaluation result.</a:t>
            </a:r>
          </a:p>
          <a:p>
            <a:pPr lvl="1"/>
            <a:r>
              <a:rPr lang="en-GB" b="1" dirty="0"/>
              <a:t>switch</a:t>
            </a:r>
            <a:r>
              <a:rPr lang="en-GB" dirty="0"/>
              <a:t> – this control statement is used when there is a predefined set of cases that you will have in your code and you want to execute a different code blocks based on the case. Switch evaluates expression only once.</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16</a:t>
            </a:fld>
            <a:endParaRPr lang="en-GB" noProof="0" dirty="0"/>
          </a:p>
        </p:txBody>
      </p:sp>
      <p:pic>
        <p:nvPicPr>
          <p:cNvPr id="7" name="Picture 6">
            <a:extLst>
              <a:ext uri="{FF2B5EF4-FFF2-40B4-BE49-F238E27FC236}">
                <a16:creationId xmlns:a16="http://schemas.microsoft.com/office/drawing/2014/main" id="{113C759D-5DA3-44EE-824F-E46589C4EC2B}"/>
              </a:ext>
            </a:extLst>
          </p:cNvPr>
          <p:cNvPicPr>
            <a:picLocks noChangeAspect="1"/>
          </p:cNvPicPr>
          <p:nvPr/>
        </p:nvPicPr>
        <p:blipFill>
          <a:blip r:embed="rId3"/>
          <a:stretch>
            <a:fillRect/>
          </a:stretch>
        </p:blipFill>
        <p:spPr>
          <a:xfrm>
            <a:off x="3164586" y="4302976"/>
            <a:ext cx="4064794" cy="2179065"/>
          </a:xfrm>
          <a:prstGeom prst="rect">
            <a:avLst/>
          </a:prstGeom>
        </p:spPr>
      </p:pic>
      <p:pic>
        <p:nvPicPr>
          <p:cNvPr id="8" name="Picture 7">
            <a:extLst>
              <a:ext uri="{FF2B5EF4-FFF2-40B4-BE49-F238E27FC236}">
                <a16:creationId xmlns:a16="http://schemas.microsoft.com/office/drawing/2014/main" id="{05EB793E-4B98-4201-A11D-66E14AA8F017}"/>
              </a:ext>
            </a:extLst>
          </p:cNvPr>
          <p:cNvPicPr>
            <a:picLocks noChangeAspect="1"/>
          </p:cNvPicPr>
          <p:nvPr/>
        </p:nvPicPr>
        <p:blipFill>
          <a:blip r:embed="rId4"/>
          <a:stretch>
            <a:fillRect/>
          </a:stretch>
        </p:blipFill>
        <p:spPr>
          <a:xfrm>
            <a:off x="7354994" y="3851275"/>
            <a:ext cx="2705100" cy="2781484"/>
          </a:xfrm>
          <a:prstGeom prst="rect">
            <a:avLst/>
          </a:prstGeom>
        </p:spPr>
      </p:pic>
    </p:spTree>
    <p:extLst>
      <p:ext uri="{BB962C8B-B14F-4D97-AF65-F5344CB8AC3E}">
        <p14:creationId xmlns:p14="http://schemas.microsoft.com/office/powerpoint/2010/main" val="1833034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Java loops</a:t>
            </a:r>
          </a:p>
        </p:txBody>
      </p:sp>
      <p:sp>
        <p:nvSpPr>
          <p:cNvPr id="3" name="Content Placeholder 2"/>
          <p:cNvSpPr>
            <a:spLocks noGrp="1"/>
          </p:cNvSpPr>
          <p:nvPr>
            <p:ph idx="1"/>
          </p:nvPr>
        </p:nvSpPr>
        <p:spPr/>
        <p:txBody>
          <a:bodyPr/>
          <a:lstStyle/>
          <a:p>
            <a:r>
              <a:rPr lang="en-GB" dirty="0"/>
              <a:t>Loops in Java are used when you need to execute same code block for a certain amount of times of until a condition is satisfied.</a:t>
            </a:r>
          </a:p>
          <a:p>
            <a:pPr lvl="1"/>
            <a:r>
              <a:rPr lang="en-GB" b="1" dirty="0"/>
              <a:t>for loop </a:t>
            </a:r>
            <a:r>
              <a:rPr lang="en-GB" dirty="0"/>
              <a:t>– this loop is used when you know how many times you need to run your code block.</a:t>
            </a:r>
          </a:p>
          <a:p>
            <a:pPr lvl="1"/>
            <a:endParaRPr lang="en-GB" dirty="0"/>
          </a:p>
          <a:p>
            <a:pPr lvl="1"/>
            <a:endParaRPr lang="en-GB" dirty="0"/>
          </a:p>
          <a:p>
            <a:pPr lvl="1"/>
            <a:endParaRPr lang="en-GB" dirty="0"/>
          </a:p>
          <a:p>
            <a:pPr marL="216000" lvl="1" indent="0">
              <a:buNone/>
            </a:pPr>
            <a:endParaRPr lang="en-GB" dirty="0"/>
          </a:p>
          <a:p>
            <a:pPr lvl="1"/>
            <a:r>
              <a:rPr lang="en-GB" b="1" dirty="0"/>
              <a:t>while loop</a:t>
            </a:r>
            <a:r>
              <a:rPr lang="en-GB" dirty="0"/>
              <a:t> – this loop is used when you want to run your code block until your condition is satisfied. </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17</a:t>
            </a:fld>
            <a:endParaRPr lang="en-GB" noProof="0" dirty="0"/>
          </a:p>
        </p:txBody>
      </p:sp>
      <p:pic>
        <p:nvPicPr>
          <p:cNvPr id="7" name="Picture 6">
            <a:extLst>
              <a:ext uri="{FF2B5EF4-FFF2-40B4-BE49-F238E27FC236}">
                <a16:creationId xmlns:a16="http://schemas.microsoft.com/office/drawing/2014/main" id="{08E09A08-747D-4513-B3C1-20A00E5D7D9E}"/>
              </a:ext>
            </a:extLst>
          </p:cNvPr>
          <p:cNvPicPr>
            <a:picLocks noChangeAspect="1"/>
          </p:cNvPicPr>
          <p:nvPr/>
        </p:nvPicPr>
        <p:blipFill>
          <a:blip r:embed="rId3"/>
          <a:stretch>
            <a:fillRect/>
          </a:stretch>
        </p:blipFill>
        <p:spPr>
          <a:xfrm>
            <a:off x="1167750" y="2846387"/>
            <a:ext cx="5490225" cy="1531975"/>
          </a:xfrm>
          <a:prstGeom prst="rect">
            <a:avLst/>
          </a:prstGeom>
        </p:spPr>
      </p:pic>
      <p:pic>
        <p:nvPicPr>
          <p:cNvPr id="8" name="Picture 7">
            <a:extLst>
              <a:ext uri="{FF2B5EF4-FFF2-40B4-BE49-F238E27FC236}">
                <a16:creationId xmlns:a16="http://schemas.microsoft.com/office/drawing/2014/main" id="{49893FAB-7695-473F-B710-F73C41DDE581}"/>
              </a:ext>
            </a:extLst>
          </p:cNvPr>
          <p:cNvPicPr>
            <a:picLocks noChangeAspect="1"/>
          </p:cNvPicPr>
          <p:nvPr/>
        </p:nvPicPr>
        <p:blipFill>
          <a:blip r:embed="rId4"/>
          <a:stretch>
            <a:fillRect/>
          </a:stretch>
        </p:blipFill>
        <p:spPr>
          <a:xfrm>
            <a:off x="1167750" y="4709301"/>
            <a:ext cx="4714875" cy="1531975"/>
          </a:xfrm>
          <a:prstGeom prst="rect">
            <a:avLst/>
          </a:prstGeom>
        </p:spPr>
      </p:pic>
    </p:spTree>
    <p:extLst>
      <p:ext uri="{BB962C8B-B14F-4D97-AF65-F5344CB8AC3E}">
        <p14:creationId xmlns:p14="http://schemas.microsoft.com/office/powerpoint/2010/main" val="1796932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3CEFB-950E-41F2-9C17-3F473B587D51}"/>
              </a:ext>
            </a:extLst>
          </p:cNvPr>
          <p:cNvSpPr>
            <a:spLocks noGrp="1"/>
          </p:cNvSpPr>
          <p:nvPr>
            <p:ph type="ctrTitle"/>
          </p:nvPr>
        </p:nvSpPr>
        <p:spPr/>
        <p:txBody>
          <a:bodyPr/>
          <a:lstStyle/>
          <a:p>
            <a:r>
              <a:rPr lang="en-US" dirty="0"/>
              <a:t>Tasks</a:t>
            </a:r>
            <a:endParaRPr lang="lt-LT" dirty="0"/>
          </a:p>
        </p:txBody>
      </p:sp>
      <p:sp>
        <p:nvSpPr>
          <p:cNvPr id="3" name="Subtitle 2">
            <a:extLst>
              <a:ext uri="{FF2B5EF4-FFF2-40B4-BE49-F238E27FC236}">
                <a16:creationId xmlns:a16="http://schemas.microsoft.com/office/drawing/2014/main" id="{7B9E4AB7-142E-44C8-B7ED-DFACC4472142}"/>
              </a:ext>
            </a:extLst>
          </p:cNvPr>
          <p:cNvSpPr>
            <a:spLocks noGrp="1"/>
          </p:cNvSpPr>
          <p:nvPr>
            <p:ph type="subTitle" idx="1"/>
          </p:nvPr>
        </p:nvSpPr>
        <p:spPr/>
        <p:txBody>
          <a:bodyPr/>
          <a:lstStyle/>
          <a:p>
            <a:endParaRPr lang="lt-LT"/>
          </a:p>
        </p:txBody>
      </p:sp>
      <p:sp>
        <p:nvSpPr>
          <p:cNvPr id="4" name="Date Placeholder 3">
            <a:extLst>
              <a:ext uri="{FF2B5EF4-FFF2-40B4-BE49-F238E27FC236}">
                <a16:creationId xmlns:a16="http://schemas.microsoft.com/office/drawing/2014/main" id="{AF875C64-CCF1-4931-8CB8-985CB96C5EAB}"/>
              </a:ext>
            </a:extLst>
          </p:cNvPr>
          <p:cNvSpPr>
            <a:spLocks noGrp="1"/>
          </p:cNvSpPr>
          <p:nvPr>
            <p:ph type="dt" sz="half" idx="10"/>
          </p:nvPr>
        </p:nvSpPr>
        <p:spPr/>
        <p:txBody>
          <a:bodyPr/>
          <a:lstStyle/>
          <a:p>
            <a:endParaRPr lang="en-GB" dirty="0"/>
          </a:p>
        </p:txBody>
      </p:sp>
      <p:sp>
        <p:nvSpPr>
          <p:cNvPr id="5" name="Footer Placeholder 4">
            <a:extLst>
              <a:ext uri="{FF2B5EF4-FFF2-40B4-BE49-F238E27FC236}">
                <a16:creationId xmlns:a16="http://schemas.microsoft.com/office/drawing/2014/main" id="{956EF1E0-2D23-46CF-B3F8-49590BE7C0B8}"/>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0FD36DB-D6CF-481D-AB19-B5486CAEBF70}"/>
              </a:ext>
            </a:extLst>
          </p:cNvPr>
          <p:cNvSpPr>
            <a:spLocks noGrp="1"/>
          </p:cNvSpPr>
          <p:nvPr>
            <p:ph type="sldNum" sz="quarter" idx="12"/>
          </p:nvPr>
        </p:nvSpPr>
        <p:spPr/>
        <p:txBody>
          <a:bodyPr/>
          <a:lstStyle/>
          <a:p>
            <a:fld id="{24C8C45C-947F-4981-8B3F-4F32E973C901}" type="slidenum">
              <a:rPr lang="en-GB" smtClean="0"/>
              <a:pPr/>
              <a:t>18</a:t>
            </a:fld>
            <a:endParaRPr lang="en-GB" dirty="0"/>
          </a:p>
        </p:txBody>
      </p:sp>
    </p:spTree>
    <p:extLst>
      <p:ext uri="{BB962C8B-B14F-4D97-AF65-F5344CB8AC3E}">
        <p14:creationId xmlns:p14="http://schemas.microsoft.com/office/powerpoint/2010/main" val="3661803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Task 0</a:t>
            </a:r>
          </a:p>
        </p:txBody>
      </p:sp>
      <p:sp>
        <p:nvSpPr>
          <p:cNvPr id="3" name="Content Placeholder 2"/>
          <p:cNvSpPr>
            <a:spLocks noGrp="1"/>
          </p:cNvSpPr>
          <p:nvPr>
            <p:ph idx="1"/>
          </p:nvPr>
        </p:nvSpPr>
        <p:spPr>
          <a:xfrm>
            <a:off x="784224" y="1763713"/>
            <a:ext cx="10621963" cy="4175125"/>
          </a:xfrm>
        </p:spPr>
        <p:txBody>
          <a:bodyPr/>
          <a:lstStyle/>
          <a:p>
            <a:pPr algn="just"/>
            <a:r>
              <a:rPr lang="en-US" dirty="0"/>
              <a:t>Prerequisites:</a:t>
            </a:r>
          </a:p>
          <a:p>
            <a:pPr lvl="1" algn="just"/>
            <a:r>
              <a:rPr lang="en-US" dirty="0"/>
              <a:t>Clone project: </a:t>
            </a:r>
            <a:r>
              <a:rPr lang="en-US" dirty="0">
                <a:hlinkClick r:id="rId3"/>
              </a:rPr>
              <a:t>https://github.com/JurgisSi/java-calculator.git</a:t>
            </a:r>
            <a:endParaRPr lang="en-US" dirty="0"/>
          </a:p>
          <a:p>
            <a:pPr algn="just"/>
            <a:r>
              <a:rPr lang="en-US" dirty="0"/>
              <a:t>Task:</a:t>
            </a:r>
          </a:p>
          <a:p>
            <a:pPr lvl="1" algn="just"/>
            <a:r>
              <a:rPr lang="en-US" dirty="0"/>
              <a:t>Implement calculator functions</a:t>
            </a:r>
            <a:endParaRPr lang="en-GB" b="1"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19</a:t>
            </a:fld>
            <a:endParaRPr lang="en-GB" noProof="0" dirty="0"/>
          </a:p>
        </p:txBody>
      </p:sp>
      <p:pic>
        <p:nvPicPr>
          <p:cNvPr id="10" name="Picture 9">
            <a:extLst>
              <a:ext uri="{FF2B5EF4-FFF2-40B4-BE49-F238E27FC236}">
                <a16:creationId xmlns:a16="http://schemas.microsoft.com/office/drawing/2014/main" id="{69A2619E-7C62-4471-8521-873823725BD2}"/>
              </a:ext>
            </a:extLst>
          </p:cNvPr>
          <p:cNvPicPr>
            <a:picLocks noChangeAspect="1"/>
          </p:cNvPicPr>
          <p:nvPr/>
        </p:nvPicPr>
        <p:blipFill>
          <a:blip r:embed="rId4"/>
          <a:stretch>
            <a:fillRect/>
          </a:stretch>
        </p:blipFill>
        <p:spPr>
          <a:xfrm>
            <a:off x="1129638" y="3429000"/>
            <a:ext cx="2476846" cy="1000265"/>
          </a:xfrm>
          <a:prstGeom prst="rect">
            <a:avLst/>
          </a:prstGeom>
        </p:spPr>
      </p:pic>
    </p:spTree>
    <p:extLst>
      <p:ext uri="{BB962C8B-B14F-4D97-AF65-F5344CB8AC3E}">
        <p14:creationId xmlns:p14="http://schemas.microsoft.com/office/powerpoint/2010/main" val="933762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a:xfrm>
            <a:off x="179387" y="179388"/>
            <a:ext cx="11829600" cy="6497637"/>
          </a:xfrm>
        </p:spPr>
      </p:pic>
      <p:sp>
        <p:nvSpPr>
          <p:cNvPr id="7" name="Title 6"/>
          <p:cNvSpPr>
            <a:spLocks noGrp="1"/>
          </p:cNvSpPr>
          <p:nvPr>
            <p:ph type="ctrTitle"/>
          </p:nvPr>
        </p:nvSpPr>
        <p:spPr>
          <a:xfrm>
            <a:off x="1838848" y="179389"/>
            <a:ext cx="8488952" cy="6497636"/>
          </a:xfrm>
        </p:spPr>
        <p:txBody>
          <a:bodyPr/>
          <a:lstStyle/>
          <a:p>
            <a:r>
              <a:rPr lang="en-GB" sz="3200" dirty="0"/>
              <a:t>JVM, JRE, JDK</a:t>
            </a:r>
            <a:br>
              <a:rPr lang="en-GB" sz="3200" dirty="0"/>
            </a:br>
            <a:r>
              <a:rPr lang="en-GB" sz="3200" dirty="0"/>
              <a:t>Naming conventions</a:t>
            </a:r>
            <a:br>
              <a:rPr lang="en-GB" sz="3200" dirty="0"/>
            </a:br>
            <a:r>
              <a:rPr lang="en-GB" sz="3200" dirty="0"/>
              <a:t>Data types</a:t>
            </a:r>
            <a:br>
              <a:rPr lang="en-GB" sz="3200" dirty="0"/>
            </a:br>
            <a:r>
              <a:rPr lang="en-GB" sz="3200" dirty="0"/>
              <a:t>Variables and variable modifiers</a:t>
            </a:r>
            <a:br>
              <a:rPr lang="en-GB" sz="3200" dirty="0"/>
            </a:br>
            <a:r>
              <a:rPr lang="en-GB" sz="3200" dirty="0"/>
              <a:t>Java keywords</a:t>
            </a:r>
            <a:br>
              <a:rPr lang="en-GB" sz="3200" dirty="0"/>
            </a:br>
            <a:r>
              <a:rPr lang="en-GB" sz="3200" dirty="0"/>
              <a:t>Java operators</a:t>
            </a:r>
            <a:br>
              <a:rPr lang="en-GB" sz="3200" dirty="0"/>
            </a:br>
            <a:r>
              <a:rPr lang="en-GB" sz="3200" dirty="0"/>
              <a:t>Control statements</a:t>
            </a:r>
            <a:br>
              <a:rPr lang="en-GB" sz="3200" dirty="0"/>
            </a:br>
            <a:r>
              <a:rPr lang="en-GB" sz="3200" dirty="0"/>
              <a:t>Java loops</a:t>
            </a:r>
          </a:p>
        </p:txBody>
      </p:sp>
      <p:sp>
        <p:nvSpPr>
          <p:cNvPr id="8" name="Subtitle 7"/>
          <p:cNvSpPr>
            <a:spLocks noGrp="1"/>
          </p:cNvSpPr>
          <p:nvPr>
            <p:ph type="subTitle" idx="1"/>
          </p:nvPr>
        </p:nvSpPr>
        <p:spPr>
          <a:xfrm>
            <a:off x="2609080" y="535739"/>
            <a:ext cx="6948488" cy="854599"/>
          </a:xfrm>
        </p:spPr>
        <p:txBody>
          <a:bodyPr/>
          <a:lstStyle/>
          <a:p>
            <a:r>
              <a:rPr lang="en-GB" sz="4000"/>
              <a:t>Today’s agenda:</a:t>
            </a:r>
            <a:endParaRPr lang="en-GB" sz="4000"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2</a:t>
            </a:fld>
            <a:endParaRPr lang="en-GB" dirty="0"/>
          </a:p>
        </p:txBody>
      </p:sp>
    </p:spTree>
    <p:extLst>
      <p:ext uri="{BB962C8B-B14F-4D97-AF65-F5344CB8AC3E}">
        <p14:creationId xmlns:p14="http://schemas.microsoft.com/office/powerpoint/2010/main" val="1730422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Task 1</a:t>
            </a:r>
          </a:p>
        </p:txBody>
      </p:sp>
      <p:sp>
        <p:nvSpPr>
          <p:cNvPr id="3" name="Content Placeholder 2"/>
          <p:cNvSpPr>
            <a:spLocks noGrp="1"/>
          </p:cNvSpPr>
          <p:nvPr>
            <p:ph idx="1"/>
          </p:nvPr>
        </p:nvSpPr>
        <p:spPr>
          <a:xfrm>
            <a:off x="784224" y="1763713"/>
            <a:ext cx="10621963" cy="4175125"/>
          </a:xfrm>
        </p:spPr>
        <p:txBody>
          <a:bodyPr/>
          <a:lstStyle/>
          <a:p>
            <a:pPr algn="just"/>
            <a:r>
              <a:rPr lang="en-US" dirty="0"/>
              <a:t>Prerequisites:</a:t>
            </a:r>
          </a:p>
          <a:p>
            <a:pPr lvl="1" algn="just"/>
            <a:r>
              <a:rPr lang="en-US" dirty="0"/>
              <a:t>Create package named </a:t>
            </a:r>
            <a:r>
              <a:rPr lang="en-US" dirty="0" err="1"/>
              <a:t>lt.itacademy.java.basics</a:t>
            </a:r>
            <a:endParaRPr lang="en-US" dirty="0"/>
          </a:p>
          <a:p>
            <a:pPr lvl="1" algn="just"/>
            <a:r>
              <a:rPr lang="en-US" dirty="0"/>
              <a:t>Create class named </a:t>
            </a:r>
            <a:r>
              <a:rPr lang="en-US" b="1" dirty="0"/>
              <a:t>Basics</a:t>
            </a:r>
            <a:r>
              <a:rPr lang="en-US" dirty="0"/>
              <a:t> with main method to execute your program.</a:t>
            </a:r>
          </a:p>
          <a:p>
            <a:pPr algn="just"/>
            <a:r>
              <a:rPr lang="en-US" dirty="0"/>
              <a:t>Task:</a:t>
            </a:r>
          </a:p>
          <a:p>
            <a:pPr lvl="1" algn="just"/>
            <a:r>
              <a:rPr lang="en-US" dirty="0"/>
              <a:t>From console input read three variables </a:t>
            </a:r>
            <a:r>
              <a:rPr lang="en-US" b="1" dirty="0"/>
              <a:t>your</a:t>
            </a:r>
            <a:r>
              <a:rPr lang="en-US" dirty="0"/>
              <a:t> </a:t>
            </a:r>
            <a:r>
              <a:rPr lang="en-US" b="1" dirty="0"/>
              <a:t>name</a:t>
            </a:r>
            <a:r>
              <a:rPr lang="en-US" dirty="0"/>
              <a:t>, </a:t>
            </a:r>
            <a:r>
              <a:rPr lang="en-US" b="1" dirty="0"/>
              <a:t>surname and age</a:t>
            </a:r>
            <a:r>
              <a:rPr lang="en-US" dirty="0"/>
              <a:t>. Concatenate them together with “Hello I am” and “I am attending IT Academy 2020!”</a:t>
            </a:r>
          </a:p>
          <a:p>
            <a:pPr lvl="1" algn="just"/>
            <a:r>
              <a:rPr lang="en-US" dirty="0"/>
              <a:t>Input: </a:t>
            </a:r>
            <a:r>
              <a:rPr lang="en-US" b="1" dirty="0"/>
              <a:t>Karolis Grigonis</a:t>
            </a:r>
            <a:r>
              <a:rPr lang="en-US" dirty="0"/>
              <a:t> </a:t>
            </a:r>
          </a:p>
          <a:p>
            <a:pPr lvl="1" algn="just"/>
            <a:r>
              <a:rPr lang="en-US" dirty="0"/>
              <a:t>Output: </a:t>
            </a:r>
            <a:r>
              <a:rPr lang="en-US" b="1" dirty="0"/>
              <a:t>Hello I am Karolis Grigonis. I am attending IT Academy 2020!</a:t>
            </a:r>
            <a:endParaRPr lang="en-GB" b="1"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20</a:t>
            </a:fld>
            <a:endParaRPr lang="en-GB" noProof="0" dirty="0"/>
          </a:p>
        </p:txBody>
      </p:sp>
      <p:sp>
        <p:nvSpPr>
          <p:cNvPr id="7" name="Rectangle 1">
            <a:extLst>
              <a:ext uri="{FF2B5EF4-FFF2-40B4-BE49-F238E27FC236}">
                <a16:creationId xmlns:a16="http://schemas.microsoft.com/office/drawing/2014/main" id="{A4D0022F-A151-4DA5-B46F-1836F66A55E8}"/>
              </a:ext>
            </a:extLst>
          </p:cNvPr>
          <p:cNvSpPr>
            <a:spLocks noChangeArrowheads="1"/>
          </p:cNvSpPr>
          <p:nvPr/>
        </p:nvSpPr>
        <p:spPr bwMode="auto">
          <a:xfrm>
            <a:off x="1545996" y="5538728"/>
            <a:ext cx="2648932"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A9B7C6"/>
                </a:solidFill>
                <a:effectLst/>
                <a:latin typeface="JetBrains Mono"/>
              </a:rPr>
              <a:t>Scanner </a:t>
            </a:r>
            <a:r>
              <a:rPr kumimoji="0" lang="en-US" altLang="en-US" sz="1000" b="0" i="0" u="none" strike="noStrike" cap="none" normalizeH="0" baseline="0" dirty="0" err="1">
                <a:ln>
                  <a:noFill/>
                </a:ln>
                <a:solidFill>
                  <a:srgbClr val="A9B7C6"/>
                </a:solidFill>
                <a:effectLst/>
                <a:latin typeface="JetBrains Mono"/>
              </a:rPr>
              <a:t>scanner</a:t>
            </a:r>
            <a:r>
              <a:rPr kumimoji="0" lang="en-US" altLang="en-US" sz="1000" b="0" i="0" u="none" strike="noStrike" cap="none" normalizeH="0" baseline="0" dirty="0">
                <a:ln>
                  <a:noFill/>
                </a:ln>
                <a:solidFill>
                  <a:srgbClr val="A9B7C6"/>
                </a:solidFill>
                <a:effectLst/>
                <a:latin typeface="JetBrains Mono"/>
              </a:rPr>
              <a:t> = </a:t>
            </a:r>
            <a:r>
              <a:rPr kumimoji="0" lang="en-US" altLang="en-US" sz="1000" b="0" i="0" u="none" strike="noStrike" cap="none" normalizeH="0" baseline="0" dirty="0">
                <a:ln>
                  <a:noFill/>
                </a:ln>
                <a:solidFill>
                  <a:srgbClr val="CC7832"/>
                </a:solidFill>
                <a:effectLst/>
                <a:latin typeface="JetBrains Mono"/>
              </a:rPr>
              <a:t>new </a:t>
            </a:r>
            <a:r>
              <a:rPr kumimoji="0" lang="en-US" altLang="en-US" sz="1000" b="0" i="0" u="none" strike="noStrike" cap="none" normalizeH="0" baseline="0" dirty="0">
                <a:ln>
                  <a:noFill/>
                </a:ln>
                <a:solidFill>
                  <a:srgbClr val="A9B7C6"/>
                </a:solidFill>
                <a:effectLst/>
                <a:latin typeface="JetBrains Mono"/>
              </a:rPr>
              <a:t>Scanner(System.</a:t>
            </a:r>
            <a:r>
              <a:rPr kumimoji="0" lang="en-US" altLang="en-US" sz="1000" b="0" i="1" u="none" strike="noStrike" cap="none" normalizeH="0" baseline="0" dirty="0">
                <a:ln>
                  <a:noFill/>
                </a:ln>
                <a:solidFill>
                  <a:srgbClr val="9876AA"/>
                </a:solidFill>
                <a:effectLst/>
                <a:latin typeface="JetBrains Mono"/>
              </a:rPr>
              <a:t>in</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a:t>
            </a:r>
            <a:br>
              <a:rPr kumimoji="0" lang="en-US" altLang="en-US" sz="1000" b="0" i="0" u="none" strike="noStrike" cap="none" normalizeH="0" baseline="0" dirty="0">
                <a:ln>
                  <a:noFill/>
                </a:ln>
                <a:solidFill>
                  <a:srgbClr val="CC7832"/>
                </a:solidFill>
                <a:effectLst/>
                <a:latin typeface="JetBrains Mono"/>
              </a:rPr>
            </a:br>
            <a:r>
              <a:rPr kumimoji="0" lang="en-US" altLang="en-US" sz="1000" b="0" i="0" u="none" strike="noStrike" cap="none" normalizeH="0" baseline="0" dirty="0">
                <a:ln>
                  <a:noFill/>
                </a:ln>
                <a:solidFill>
                  <a:srgbClr val="A9B7C6"/>
                </a:solidFill>
                <a:effectLst/>
                <a:latin typeface="JetBrains Mono"/>
              </a:rPr>
              <a:t>String input = </a:t>
            </a:r>
            <a:r>
              <a:rPr kumimoji="0" lang="en-US" altLang="en-US" sz="1000" b="0" i="0" u="none" strike="noStrike" cap="none" normalizeH="0" baseline="0" dirty="0" err="1">
                <a:ln>
                  <a:noFill/>
                </a:ln>
                <a:solidFill>
                  <a:srgbClr val="A9B7C6"/>
                </a:solidFill>
                <a:effectLst/>
                <a:latin typeface="JetBrains Mono"/>
              </a:rPr>
              <a:t>scanner.nextLine</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EB602746-1121-4761-832C-4C6BABD64C2A}"/>
              </a:ext>
            </a:extLst>
          </p:cNvPr>
          <p:cNvSpPr txBox="1"/>
          <p:nvPr/>
        </p:nvSpPr>
        <p:spPr>
          <a:xfrm>
            <a:off x="1046375" y="5538728"/>
            <a:ext cx="418513" cy="307777"/>
          </a:xfrm>
          <a:prstGeom prst="rect">
            <a:avLst/>
          </a:prstGeom>
          <a:noFill/>
        </p:spPr>
        <p:txBody>
          <a:bodyPr wrap="none" lIns="0" tIns="0" rIns="0" bIns="0" rtlCol="0">
            <a:spAutoFit/>
          </a:bodyPr>
          <a:lstStyle/>
          <a:p>
            <a:pPr>
              <a:spcBef>
                <a:spcPts val="600"/>
              </a:spcBef>
            </a:pPr>
            <a:r>
              <a:rPr lang="en-US" sz="2000" dirty="0"/>
              <a:t>Tip:</a:t>
            </a:r>
          </a:p>
        </p:txBody>
      </p:sp>
    </p:spTree>
    <p:extLst>
      <p:ext uri="{BB962C8B-B14F-4D97-AF65-F5344CB8AC3E}">
        <p14:creationId xmlns:p14="http://schemas.microsoft.com/office/powerpoint/2010/main" val="2576371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Task 2</a:t>
            </a:r>
          </a:p>
        </p:txBody>
      </p:sp>
      <p:sp>
        <p:nvSpPr>
          <p:cNvPr id="3" name="Content Placeholder 2"/>
          <p:cNvSpPr>
            <a:spLocks noGrp="1"/>
          </p:cNvSpPr>
          <p:nvPr>
            <p:ph idx="1"/>
          </p:nvPr>
        </p:nvSpPr>
        <p:spPr>
          <a:xfrm>
            <a:off x="784224" y="1763713"/>
            <a:ext cx="10621963" cy="4175125"/>
          </a:xfrm>
        </p:spPr>
        <p:txBody>
          <a:bodyPr/>
          <a:lstStyle/>
          <a:p>
            <a:pPr algn="just"/>
            <a:r>
              <a:rPr lang="en-US" dirty="0"/>
              <a:t>Prerequisites:</a:t>
            </a:r>
          </a:p>
          <a:p>
            <a:pPr lvl="1" algn="just"/>
            <a:r>
              <a:rPr lang="en-US" dirty="0"/>
              <a:t>Continue in the same </a:t>
            </a:r>
            <a:r>
              <a:rPr lang="en-US" b="1" dirty="0"/>
              <a:t>Basics </a:t>
            </a:r>
            <a:r>
              <a:rPr lang="en-US" dirty="0"/>
              <a:t>class.</a:t>
            </a:r>
          </a:p>
          <a:p>
            <a:pPr algn="just"/>
            <a:r>
              <a:rPr lang="en-US" dirty="0"/>
              <a:t>Task:</a:t>
            </a:r>
          </a:p>
          <a:p>
            <a:pPr lvl="1" algn="just"/>
            <a:r>
              <a:rPr lang="en-US" dirty="0"/>
              <a:t>Create all of the primitives (</a:t>
            </a:r>
            <a:r>
              <a:rPr lang="en-US" b="1" dirty="0"/>
              <a:t>except long and double</a:t>
            </a:r>
            <a:r>
              <a:rPr lang="en-US" dirty="0"/>
              <a:t>) with different values. Concatenate them into a string and print it to the screen.</a:t>
            </a:r>
          </a:p>
          <a:p>
            <a:pPr lvl="1" algn="just"/>
            <a:r>
              <a:rPr lang="en-US" dirty="0"/>
              <a:t>Output: </a:t>
            </a:r>
            <a:r>
              <a:rPr lang="en-US" b="1" dirty="0"/>
              <a:t>H3110 w0r1d 2.0 true</a:t>
            </a:r>
            <a:endParaRPr lang="en-GB" b="1"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21</a:t>
            </a:fld>
            <a:endParaRPr lang="en-GB" noProof="0" dirty="0"/>
          </a:p>
        </p:txBody>
      </p:sp>
    </p:spTree>
    <p:extLst>
      <p:ext uri="{BB962C8B-B14F-4D97-AF65-F5344CB8AC3E}">
        <p14:creationId xmlns:p14="http://schemas.microsoft.com/office/powerpoint/2010/main" val="3317484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Task 2.1 (bonus)</a:t>
            </a:r>
          </a:p>
        </p:txBody>
      </p:sp>
      <p:sp>
        <p:nvSpPr>
          <p:cNvPr id="3" name="Content Placeholder 2"/>
          <p:cNvSpPr>
            <a:spLocks noGrp="1"/>
          </p:cNvSpPr>
          <p:nvPr>
            <p:ph idx="1"/>
          </p:nvPr>
        </p:nvSpPr>
        <p:spPr>
          <a:xfrm>
            <a:off x="784224" y="1763712"/>
            <a:ext cx="8306840" cy="215179545"/>
          </a:xfrm>
        </p:spPr>
        <p:txBody>
          <a:bodyPr/>
          <a:lstStyle/>
          <a:p>
            <a:pPr algn="just"/>
            <a:r>
              <a:rPr lang="en-US" dirty="0"/>
              <a:t>Prerequisites:</a:t>
            </a:r>
          </a:p>
          <a:p>
            <a:pPr lvl="1" algn="just"/>
            <a:r>
              <a:rPr lang="en-US" dirty="0"/>
              <a:t>Create class named </a:t>
            </a:r>
            <a:r>
              <a:rPr lang="en-US" b="1" dirty="0"/>
              <a:t>Art</a:t>
            </a:r>
            <a:r>
              <a:rPr lang="en-US" dirty="0"/>
              <a:t>.</a:t>
            </a:r>
          </a:p>
          <a:p>
            <a:pPr algn="just"/>
            <a:r>
              <a:rPr lang="en-US" dirty="0"/>
              <a:t>Task:</a:t>
            </a:r>
          </a:p>
          <a:p>
            <a:pPr lvl="1" algn="just"/>
            <a:r>
              <a:rPr lang="en-US" dirty="0"/>
              <a:t>Draw a happy little tree in console with given height.</a:t>
            </a:r>
            <a:endParaRPr lang="en-GB" b="1"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22</a:t>
            </a:fld>
            <a:endParaRPr lang="en-GB" noProof="0" dirty="0"/>
          </a:p>
        </p:txBody>
      </p:sp>
      <p:pic>
        <p:nvPicPr>
          <p:cNvPr id="9" name="Picture 8">
            <a:extLst>
              <a:ext uri="{FF2B5EF4-FFF2-40B4-BE49-F238E27FC236}">
                <a16:creationId xmlns:a16="http://schemas.microsoft.com/office/drawing/2014/main" id="{95480EC3-5AB0-40EC-867C-853E8659B00F}"/>
              </a:ext>
            </a:extLst>
          </p:cNvPr>
          <p:cNvPicPr>
            <a:picLocks noChangeAspect="1"/>
          </p:cNvPicPr>
          <p:nvPr/>
        </p:nvPicPr>
        <p:blipFill>
          <a:blip r:embed="rId3"/>
          <a:stretch>
            <a:fillRect/>
          </a:stretch>
        </p:blipFill>
        <p:spPr>
          <a:xfrm>
            <a:off x="7232652" y="1763712"/>
            <a:ext cx="1631296" cy="3894879"/>
          </a:xfrm>
          <a:prstGeom prst="rect">
            <a:avLst/>
          </a:prstGeom>
        </p:spPr>
      </p:pic>
    </p:spTree>
    <p:extLst>
      <p:ext uri="{BB962C8B-B14F-4D97-AF65-F5344CB8AC3E}">
        <p14:creationId xmlns:p14="http://schemas.microsoft.com/office/powerpoint/2010/main" val="1064857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Task 3</a:t>
            </a:r>
          </a:p>
        </p:txBody>
      </p:sp>
      <p:sp>
        <p:nvSpPr>
          <p:cNvPr id="3" name="Content Placeholder 2"/>
          <p:cNvSpPr>
            <a:spLocks noGrp="1"/>
          </p:cNvSpPr>
          <p:nvPr>
            <p:ph idx="1"/>
          </p:nvPr>
        </p:nvSpPr>
        <p:spPr>
          <a:xfrm>
            <a:off x="784224" y="1763713"/>
            <a:ext cx="10621963" cy="4175125"/>
          </a:xfrm>
        </p:spPr>
        <p:txBody>
          <a:bodyPr/>
          <a:lstStyle/>
          <a:p>
            <a:pPr algn="just"/>
            <a:r>
              <a:rPr lang="en-US" dirty="0"/>
              <a:t>Prerequisites:</a:t>
            </a:r>
          </a:p>
          <a:p>
            <a:pPr lvl="1" algn="just"/>
            <a:r>
              <a:rPr lang="en-US" dirty="0"/>
              <a:t>Create class named </a:t>
            </a:r>
            <a:r>
              <a:rPr lang="en-US" b="1" dirty="0" err="1"/>
              <a:t>Arithmetics</a:t>
            </a:r>
            <a:r>
              <a:rPr lang="en-US" b="1" dirty="0"/>
              <a:t> </a:t>
            </a:r>
            <a:r>
              <a:rPr lang="en-US" dirty="0"/>
              <a:t>in the same package as before with main method to execute your program.</a:t>
            </a:r>
          </a:p>
          <a:p>
            <a:pPr algn="just"/>
            <a:r>
              <a:rPr lang="en-US" dirty="0"/>
              <a:t>Task:</a:t>
            </a:r>
          </a:p>
          <a:p>
            <a:pPr lvl="1" algn="just"/>
            <a:r>
              <a:rPr lang="en-US" dirty="0"/>
              <a:t>Calculate cube’s volume and perimeter.</a:t>
            </a:r>
          </a:p>
          <a:p>
            <a:pPr lvl="1" algn="just"/>
            <a:r>
              <a:rPr lang="en-US" dirty="0"/>
              <a:t>Input: </a:t>
            </a:r>
            <a:r>
              <a:rPr lang="en-US" b="1" dirty="0"/>
              <a:t>5</a:t>
            </a:r>
          </a:p>
          <a:p>
            <a:pPr lvl="1" algn="just"/>
            <a:r>
              <a:rPr lang="en-US" dirty="0"/>
              <a:t>Output: </a:t>
            </a:r>
          </a:p>
          <a:p>
            <a:pPr lvl="1" algn="just"/>
            <a:r>
              <a:rPr lang="en-US" b="1" dirty="0"/>
              <a:t>Cube’s volume: 125cm3.</a:t>
            </a:r>
          </a:p>
          <a:p>
            <a:pPr lvl="1" algn="just"/>
            <a:r>
              <a:rPr lang="en-US" b="1" dirty="0"/>
              <a:t>Cube’s perimeter: 30cm.</a:t>
            </a:r>
            <a:endParaRPr lang="en-GB" b="1"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23</a:t>
            </a:fld>
            <a:endParaRPr lang="en-GB" noProof="0" dirty="0"/>
          </a:p>
        </p:txBody>
      </p:sp>
    </p:spTree>
    <p:extLst>
      <p:ext uri="{BB962C8B-B14F-4D97-AF65-F5344CB8AC3E}">
        <p14:creationId xmlns:p14="http://schemas.microsoft.com/office/powerpoint/2010/main" val="2381238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Task 4</a:t>
            </a:r>
          </a:p>
        </p:txBody>
      </p:sp>
      <p:sp>
        <p:nvSpPr>
          <p:cNvPr id="3" name="Content Placeholder 2"/>
          <p:cNvSpPr>
            <a:spLocks noGrp="1"/>
          </p:cNvSpPr>
          <p:nvPr>
            <p:ph idx="1"/>
          </p:nvPr>
        </p:nvSpPr>
        <p:spPr>
          <a:xfrm>
            <a:off x="784224" y="1763713"/>
            <a:ext cx="10621963" cy="4175125"/>
          </a:xfrm>
        </p:spPr>
        <p:txBody>
          <a:bodyPr/>
          <a:lstStyle/>
          <a:p>
            <a:pPr algn="just"/>
            <a:r>
              <a:rPr lang="en-US" dirty="0"/>
              <a:t>Prerequisites:</a:t>
            </a:r>
          </a:p>
          <a:p>
            <a:pPr lvl="1" algn="just"/>
            <a:r>
              <a:rPr lang="en-US" dirty="0"/>
              <a:t>Continue in the same </a:t>
            </a:r>
            <a:r>
              <a:rPr lang="en-US" b="1" dirty="0" err="1"/>
              <a:t>Arithmetics</a:t>
            </a:r>
            <a:r>
              <a:rPr lang="en-US" b="1" dirty="0"/>
              <a:t> </a:t>
            </a:r>
            <a:r>
              <a:rPr lang="en-US" dirty="0"/>
              <a:t>class.</a:t>
            </a:r>
          </a:p>
          <a:p>
            <a:pPr algn="just"/>
            <a:r>
              <a:rPr lang="en-US" dirty="0"/>
              <a:t>Task:</a:t>
            </a:r>
          </a:p>
          <a:p>
            <a:pPr lvl="1" algn="just"/>
            <a:r>
              <a:rPr lang="en-US" dirty="0"/>
              <a:t>Create a method which converts feet and inches to centimeters. It needs to have two parameters. First parameter is feet and second is inches.</a:t>
            </a:r>
          </a:p>
          <a:p>
            <a:pPr lvl="1" algn="just"/>
            <a:r>
              <a:rPr lang="en-US" dirty="0"/>
              <a:t>Hint: 1 inch = 2.54cm and 1 foot = 12 inches</a:t>
            </a:r>
          </a:p>
          <a:p>
            <a:pPr lvl="1" algn="just"/>
            <a:r>
              <a:rPr lang="en-US" dirty="0"/>
              <a:t>Input: </a:t>
            </a:r>
            <a:r>
              <a:rPr lang="en-US" b="1" dirty="0"/>
              <a:t>2.4 4</a:t>
            </a:r>
          </a:p>
          <a:p>
            <a:pPr lvl="1" algn="just"/>
            <a:r>
              <a:rPr lang="en-US" dirty="0"/>
              <a:t>Output: </a:t>
            </a:r>
            <a:r>
              <a:rPr lang="en-US" b="1" dirty="0"/>
              <a:t>2.4 feet and 4.0 inches = 5,083,312000 cm</a:t>
            </a:r>
            <a:endParaRPr lang="en-GB" b="1"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24</a:t>
            </a:fld>
            <a:endParaRPr lang="en-GB" noProof="0" dirty="0"/>
          </a:p>
        </p:txBody>
      </p:sp>
    </p:spTree>
    <p:extLst>
      <p:ext uri="{BB962C8B-B14F-4D97-AF65-F5344CB8AC3E}">
        <p14:creationId xmlns:p14="http://schemas.microsoft.com/office/powerpoint/2010/main" val="2856553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Task 5</a:t>
            </a:r>
          </a:p>
        </p:txBody>
      </p:sp>
      <p:sp>
        <p:nvSpPr>
          <p:cNvPr id="3" name="Content Placeholder 2"/>
          <p:cNvSpPr>
            <a:spLocks noGrp="1"/>
          </p:cNvSpPr>
          <p:nvPr>
            <p:ph idx="1"/>
          </p:nvPr>
        </p:nvSpPr>
        <p:spPr>
          <a:xfrm>
            <a:off x="784224" y="1763713"/>
            <a:ext cx="10621963" cy="4175125"/>
          </a:xfrm>
        </p:spPr>
        <p:txBody>
          <a:bodyPr/>
          <a:lstStyle/>
          <a:p>
            <a:pPr algn="just"/>
            <a:r>
              <a:rPr lang="en-US" dirty="0"/>
              <a:t>Prerequisites:</a:t>
            </a:r>
          </a:p>
          <a:p>
            <a:pPr lvl="1" algn="just"/>
            <a:r>
              <a:rPr lang="en-US" dirty="0"/>
              <a:t>Create class named </a:t>
            </a:r>
            <a:r>
              <a:rPr lang="en-US" b="1" dirty="0"/>
              <a:t>Operators </a:t>
            </a:r>
            <a:r>
              <a:rPr lang="en-US" dirty="0"/>
              <a:t>in the same package as before with main method to execute your program.</a:t>
            </a:r>
          </a:p>
          <a:p>
            <a:pPr algn="just"/>
            <a:r>
              <a:rPr lang="en-US" dirty="0"/>
              <a:t>Task:</a:t>
            </a:r>
          </a:p>
          <a:p>
            <a:pPr lvl="1" algn="just"/>
            <a:r>
              <a:rPr lang="en-US" dirty="0"/>
              <a:t>Create a method which determines whether triangle is Equilateral (has three equal sides), Isosceles (has two equal sides), Scalene (has no equal sides) or is invalid. Program takes 3 input values (triangle sides).</a:t>
            </a:r>
          </a:p>
          <a:p>
            <a:pPr lvl="1" algn="just"/>
            <a:r>
              <a:rPr lang="en-US" dirty="0"/>
              <a:t>Input: </a:t>
            </a:r>
            <a:r>
              <a:rPr lang="en-US" b="1" dirty="0"/>
              <a:t>8 8 8</a:t>
            </a:r>
          </a:p>
          <a:p>
            <a:pPr lvl="1" algn="just"/>
            <a:r>
              <a:rPr lang="en-US" dirty="0"/>
              <a:t>Output: </a:t>
            </a:r>
            <a:r>
              <a:rPr lang="en-US" b="1" dirty="0"/>
              <a:t>Triangle is Equilateral. Sides: 8 8 8</a:t>
            </a:r>
          </a:p>
          <a:p>
            <a:pPr lvl="1" algn="just"/>
            <a:r>
              <a:rPr lang="en-US" dirty="0"/>
              <a:t>Input: </a:t>
            </a:r>
            <a:r>
              <a:rPr lang="en-US" b="1" dirty="0"/>
              <a:t>1 3 5</a:t>
            </a:r>
          </a:p>
          <a:p>
            <a:pPr lvl="1" algn="just"/>
            <a:r>
              <a:rPr lang="en-US" dirty="0"/>
              <a:t>Output: </a:t>
            </a:r>
            <a:r>
              <a:rPr lang="en-US" b="1" dirty="0"/>
              <a:t>Triangle is invalid. Sides: 1 3 5</a:t>
            </a:r>
            <a:endParaRPr lang="en-GB" b="1" dirty="0"/>
          </a:p>
          <a:p>
            <a:pPr lvl="1" algn="just"/>
            <a:endParaRPr lang="en-GB" b="1"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25</a:t>
            </a:fld>
            <a:endParaRPr lang="en-GB" noProof="0" dirty="0"/>
          </a:p>
        </p:txBody>
      </p:sp>
    </p:spTree>
    <p:extLst>
      <p:ext uri="{BB962C8B-B14F-4D97-AF65-F5344CB8AC3E}">
        <p14:creationId xmlns:p14="http://schemas.microsoft.com/office/powerpoint/2010/main" val="1607676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Task 6</a:t>
            </a:r>
          </a:p>
        </p:txBody>
      </p:sp>
      <p:sp>
        <p:nvSpPr>
          <p:cNvPr id="3" name="Content Placeholder 2"/>
          <p:cNvSpPr>
            <a:spLocks noGrp="1"/>
          </p:cNvSpPr>
          <p:nvPr>
            <p:ph idx="1"/>
          </p:nvPr>
        </p:nvSpPr>
        <p:spPr>
          <a:xfrm>
            <a:off x="785018" y="1341437"/>
            <a:ext cx="10621963" cy="4175125"/>
          </a:xfrm>
        </p:spPr>
        <p:txBody>
          <a:bodyPr/>
          <a:lstStyle/>
          <a:p>
            <a:pPr algn="just"/>
            <a:r>
              <a:rPr lang="en-US" dirty="0"/>
              <a:t>Prerequisites:</a:t>
            </a:r>
          </a:p>
          <a:p>
            <a:pPr lvl="1" algn="just"/>
            <a:r>
              <a:rPr lang="en-US" dirty="0"/>
              <a:t>Continue in the same </a:t>
            </a:r>
            <a:r>
              <a:rPr lang="en-US" b="1" dirty="0"/>
              <a:t>Operators </a:t>
            </a:r>
            <a:r>
              <a:rPr lang="en-US" dirty="0"/>
              <a:t>class.</a:t>
            </a:r>
          </a:p>
          <a:p>
            <a:pPr algn="just"/>
            <a:r>
              <a:rPr lang="en-US" dirty="0"/>
              <a:t>Task:</a:t>
            </a:r>
          </a:p>
          <a:p>
            <a:pPr lvl="1" algn="just"/>
            <a:r>
              <a:rPr lang="en-US" dirty="0"/>
              <a:t>Create a method which determines whether a car will be able to drive to the destination or not. In case if car is not able to drive. Print out how much fuel does it need to fill the tank more to be able to drive to the destination as well as how much will it cost. If it is able to drive to the destination write how much fuel will it have left on the tank. Program has four parameters: distance to the destination, how much fuel does the car have in the tank, car fuel usage per 100km and fuel price per liter. </a:t>
            </a:r>
          </a:p>
          <a:p>
            <a:pPr lvl="1" algn="just"/>
            <a:r>
              <a:rPr lang="en-US" dirty="0"/>
              <a:t>Input (negative flow): </a:t>
            </a:r>
            <a:r>
              <a:rPr lang="en-US" b="1" dirty="0"/>
              <a:t>100</a:t>
            </a:r>
            <a:r>
              <a:rPr lang="en-US" dirty="0"/>
              <a:t> </a:t>
            </a:r>
            <a:r>
              <a:rPr lang="en-US" b="1" dirty="0"/>
              <a:t>6 7 1.25 </a:t>
            </a:r>
          </a:p>
          <a:p>
            <a:pPr lvl="1" algn="just"/>
            <a:r>
              <a:rPr lang="en-US" dirty="0"/>
              <a:t>Output: </a:t>
            </a:r>
            <a:r>
              <a:rPr lang="en-US" b="1" dirty="0"/>
              <a:t>Destination is in 100km.</a:t>
            </a:r>
            <a:r>
              <a:rPr lang="en-US" dirty="0"/>
              <a:t> </a:t>
            </a:r>
            <a:r>
              <a:rPr lang="en-US" b="1" dirty="0"/>
              <a:t>Car is not able to reach the destination. It needs 1 liter of fuel more. It will cost 1.25.</a:t>
            </a:r>
          </a:p>
          <a:p>
            <a:pPr lvl="1" algn="just"/>
            <a:r>
              <a:rPr lang="en-US" dirty="0"/>
              <a:t>Input (happy flow): </a:t>
            </a:r>
            <a:r>
              <a:rPr lang="en-US" b="1" dirty="0"/>
              <a:t>110</a:t>
            </a:r>
            <a:r>
              <a:rPr lang="en-US" dirty="0"/>
              <a:t> </a:t>
            </a:r>
            <a:r>
              <a:rPr lang="en-US" b="1" dirty="0"/>
              <a:t>25 7 1.25 </a:t>
            </a:r>
          </a:p>
          <a:p>
            <a:pPr lvl="1" algn="just"/>
            <a:r>
              <a:rPr lang="en-US" dirty="0"/>
              <a:t>Output: </a:t>
            </a:r>
            <a:r>
              <a:rPr lang="en-US" b="1" dirty="0"/>
              <a:t>Destination is in 110km.</a:t>
            </a:r>
            <a:r>
              <a:rPr lang="en-US" dirty="0"/>
              <a:t> </a:t>
            </a:r>
            <a:r>
              <a:rPr lang="en-US" b="1" dirty="0"/>
              <a:t>Car is able to reach the destination. It will have 17.3 liters of fuel left.</a:t>
            </a:r>
          </a:p>
          <a:p>
            <a:pPr lvl="1" algn="just"/>
            <a:endParaRPr lang="en-US" b="1" dirty="0"/>
          </a:p>
          <a:p>
            <a:pPr lvl="1" algn="just"/>
            <a:endParaRPr lang="en-GB" b="1"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26</a:t>
            </a:fld>
            <a:endParaRPr lang="en-GB" noProof="0" dirty="0"/>
          </a:p>
        </p:txBody>
      </p:sp>
    </p:spTree>
    <p:extLst>
      <p:ext uri="{BB962C8B-B14F-4D97-AF65-F5344CB8AC3E}">
        <p14:creationId xmlns:p14="http://schemas.microsoft.com/office/powerpoint/2010/main" val="3812285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Task 7</a:t>
            </a:r>
          </a:p>
        </p:txBody>
      </p:sp>
      <p:sp>
        <p:nvSpPr>
          <p:cNvPr id="3" name="Content Placeholder 2"/>
          <p:cNvSpPr>
            <a:spLocks noGrp="1"/>
          </p:cNvSpPr>
          <p:nvPr>
            <p:ph idx="1"/>
          </p:nvPr>
        </p:nvSpPr>
        <p:spPr>
          <a:xfrm>
            <a:off x="784224" y="1763713"/>
            <a:ext cx="10621963" cy="4175125"/>
          </a:xfrm>
        </p:spPr>
        <p:txBody>
          <a:bodyPr/>
          <a:lstStyle/>
          <a:p>
            <a:pPr algn="just"/>
            <a:r>
              <a:rPr lang="en-US" dirty="0"/>
              <a:t>Prerequisites:</a:t>
            </a:r>
          </a:p>
          <a:p>
            <a:pPr lvl="1" algn="just"/>
            <a:r>
              <a:rPr lang="en-US" dirty="0"/>
              <a:t>Create class named </a:t>
            </a:r>
            <a:r>
              <a:rPr lang="en-US" b="1" dirty="0"/>
              <a:t>Loops </a:t>
            </a:r>
            <a:r>
              <a:rPr lang="en-US" dirty="0"/>
              <a:t>in the same package as before with main method to execute your program.</a:t>
            </a:r>
          </a:p>
          <a:p>
            <a:pPr algn="just"/>
            <a:r>
              <a:rPr lang="en-US" dirty="0"/>
              <a:t>Task:</a:t>
            </a:r>
          </a:p>
          <a:p>
            <a:pPr lvl="1" algn="just"/>
            <a:r>
              <a:rPr lang="en-US" dirty="0"/>
              <a:t>Create a method which calculates how many hours and minutes are in one year (365 days). You must use </a:t>
            </a:r>
            <a:r>
              <a:rPr lang="en-US" b="1" dirty="0"/>
              <a:t>for loop </a:t>
            </a:r>
            <a:r>
              <a:rPr lang="en-US" dirty="0"/>
              <a:t>to get the answer</a:t>
            </a:r>
            <a:r>
              <a:rPr lang="en-US" b="1" dirty="0"/>
              <a:t>. </a:t>
            </a:r>
            <a:r>
              <a:rPr lang="en-US" dirty="0"/>
              <a:t>You can’t just multiply days and hours. Only one input is required days per year.</a:t>
            </a:r>
          </a:p>
          <a:p>
            <a:pPr lvl="1" algn="just"/>
            <a:r>
              <a:rPr lang="en-US" dirty="0"/>
              <a:t>Input: </a:t>
            </a:r>
            <a:r>
              <a:rPr lang="en-US" b="1" dirty="0"/>
              <a:t>365</a:t>
            </a:r>
          </a:p>
          <a:p>
            <a:pPr lvl="1" algn="just"/>
            <a:r>
              <a:rPr lang="en-US" dirty="0"/>
              <a:t>Output: </a:t>
            </a:r>
            <a:r>
              <a:rPr lang="en-US" b="1" dirty="0"/>
              <a:t>There are 8760 hours or 525600 minutes in one year.</a:t>
            </a:r>
            <a:endParaRPr lang="en-GB" b="1"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27</a:t>
            </a:fld>
            <a:endParaRPr lang="en-GB" noProof="0" dirty="0"/>
          </a:p>
        </p:txBody>
      </p:sp>
    </p:spTree>
    <p:extLst>
      <p:ext uri="{BB962C8B-B14F-4D97-AF65-F5344CB8AC3E}">
        <p14:creationId xmlns:p14="http://schemas.microsoft.com/office/powerpoint/2010/main" val="4061945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Task 8</a:t>
            </a:r>
          </a:p>
        </p:txBody>
      </p:sp>
      <p:sp>
        <p:nvSpPr>
          <p:cNvPr id="3" name="Content Placeholder 2"/>
          <p:cNvSpPr>
            <a:spLocks noGrp="1"/>
          </p:cNvSpPr>
          <p:nvPr>
            <p:ph idx="1"/>
          </p:nvPr>
        </p:nvSpPr>
        <p:spPr>
          <a:xfrm>
            <a:off x="784224" y="1763713"/>
            <a:ext cx="10621963" cy="4175125"/>
          </a:xfrm>
        </p:spPr>
        <p:txBody>
          <a:bodyPr/>
          <a:lstStyle/>
          <a:p>
            <a:pPr algn="just"/>
            <a:r>
              <a:rPr lang="en-US" dirty="0"/>
              <a:t>Prerequisites:</a:t>
            </a:r>
          </a:p>
          <a:p>
            <a:pPr lvl="1" algn="just"/>
            <a:r>
              <a:rPr lang="en-US" dirty="0"/>
              <a:t>Continue in the same </a:t>
            </a:r>
            <a:r>
              <a:rPr lang="en-US" b="1" dirty="0"/>
              <a:t>Loops </a:t>
            </a:r>
            <a:r>
              <a:rPr lang="en-US" dirty="0"/>
              <a:t>class.</a:t>
            </a:r>
          </a:p>
          <a:p>
            <a:pPr algn="just"/>
            <a:r>
              <a:rPr lang="en-US" dirty="0"/>
              <a:t>Task:</a:t>
            </a:r>
          </a:p>
          <a:p>
            <a:pPr lvl="1" algn="just"/>
            <a:r>
              <a:rPr lang="en-US" dirty="0"/>
              <a:t>Refactor you </a:t>
            </a:r>
            <a:r>
              <a:rPr lang="en-US" b="1" dirty="0"/>
              <a:t>for loop </a:t>
            </a:r>
            <a:r>
              <a:rPr lang="en-US" dirty="0"/>
              <a:t>into </a:t>
            </a:r>
            <a:r>
              <a:rPr lang="en-US" b="1" dirty="0"/>
              <a:t>while loop.</a:t>
            </a:r>
            <a:r>
              <a:rPr lang="en-US" dirty="0"/>
              <a:t> You should get the same output as in Task 7.</a:t>
            </a:r>
          </a:p>
          <a:p>
            <a:pPr lvl="1" algn="just"/>
            <a:r>
              <a:rPr lang="en-US" dirty="0"/>
              <a:t>Input: </a:t>
            </a:r>
            <a:r>
              <a:rPr lang="en-US" b="1" dirty="0"/>
              <a:t>365</a:t>
            </a:r>
          </a:p>
          <a:p>
            <a:pPr lvl="1" algn="just"/>
            <a:r>
              <a:rPr lang="en-US" dirty="0"/>
              <a:t>Output: </a:t>
            </a:r>
            <a:r>
              <a:rPr lang="en-US" b="1" dirty="0"/>
              <a:t>There are 8760 hours or 525600 minutes in one year.</a:t>
            </a:r>
            <a:endParaRPr lang="en-GB" b="1"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28</a:t>
            </a:fld>
            <a:endParaRPr lang="en-GB" noProof="0" dirty="0"/>
          </a:p>
        </p:txBody>
      </p:sp>
    </p:spTree>
    <p:extLst>
      <p:ext uri="{BB962C8B-B14F-4D97-AF65-F5344CB8AC3E}">
        <p14:creationId xmlns:p14="http://schemas.microsoft.com/office/powerpoint/2010/main" val="28529317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Task 9</a:t>
            </a:r>
          </a:p>
        </p:txBody>
      </p:sp>
      <p:sp>
        <p:nvSpPr>
          <p:cNvPr id="3" name="Content Placeholder 2"/>
          <p:cNvSpPr>
            <a:spLocks noGrp="1"/>
          </p:cNvSpPr>
          <p:nvPr>
            <p:ph idx="1"/>
          </p:nvPr>
        </p:nvSpPr>
        <p:spPr>
          <a:xfrm>
            <a:off x="784224" y="1763713"/>
            <a:ext cx="10621963" cy="4175125"/>
          </a:xfrm>
        </p:spPr>
        <p:txBody>
          <a:bodyPr/>
          <a:lstStyle/>
          <a:p>
            <a:pPr algn="just"/>
            <a:r>
              <a:rPr lang="en-US" dirty="0"/>
              <a:t>Prerequisites:</a:t>
            </a:r>
          </a:p>
          <a:p>
            <a:pPr lvl="1" algn="just"/>
            <a:r>
              <a:rPr lang="en-US" dirty="0"/>
              <a:t>Continue in the same </a:t>
            </a:r>
            <a:r>
              <a:rPr lang="en-US" b="1" dirty="0"/>
              <a:t>Loops </a:t>
            </a:r>
            <a:r>
              <a:rPr lang="en-US" dirty="0"/>
              <a:t>class.</a:t>
            </a:r>
          </a:p>
          <a:p>
            <a:pPr algn="just"/>
            <a:r>
              <a:rPr lang="en-US" dirty="0"/>
              <a:t>Task:</a:t>
            </a:r>
          </a:p>
          <a:p>
            <a:pPr lvl="1" algn="just"/>
            <a:r>
              <a:rPr lang="en-US" dirty="0"/>
              <a:t>Choose </a:t>
            </a:r>
            <a:r>
              <a:rPr lang="en-US" b="1" dirty="0"/>
              <a:t>while or for loop</a:t>
            </a:r>
            <a:r>
              <a:rPr lang="en-US" dirty="0"/>
              <a:t> and calculate factorial of a number. Your program should take an integer number and calculate it’s factorial and output response to the console.</a:t>
            </a:r>
          </a:p>
          <a:p>
            <a:pPr lvl="1" algn="just"/>
            <a:r>
              <a:rPr lang="en-US" dirty="0"/>
              <a:t>Input: </a:t>
            </a:r>
            <a:r>
              <a:rPr lang="en-US" b="1" dirty="0"/>
              <a:t>5</a:t>
            </a:r>
          </a:p>
          <a:p>
            <a:pPr lvl="1" algn="just"/>
            <a:r>
              <a:rPr lang="en-US" dirty="0"/>
              <a:t>Output: </a:t>
            </a:r>
            <a:r>
              <a:rPr lang="en-US" b="1" dirty="0"/>
              <a:t>Factorial of number 5 is 120.</a:t>
            </a:r>
            <a:endParaRPr lang="en-GB" b="1"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29</a:t>
            </a:fld>
            <a:endParaRPr lang="en-GB" noProof="0" dirty="0"/>
          </a:p>
        </p:txBody>
      </p:sp>
    </p:spTree>
    <p:extLst>
      <p:ext uri="{BB962C8B-B14F-4D97-AF65-F5344CB8AC3E}">
        <p14:creationId xmlns:p14="http://schemas.microsoft.com/office/powerpoint/2010/main" val="2503210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GB" dirty="0"/>
              <a:t>Goals for today</a:t>
            </a:r>
          </a:p>
        </p:txBody>
      </p:sp>
      <p:sp>
        <p:nvSpPr>
          <p:cNvPr id="9" name="Content Placeholder 8"/>
          <p:cNvSpPr>
            <a:spLocks noGrp="1"/>
          </p:cNvSpPr>
          <p:nvPr>
            <p:ph idx="1"/>
          </p:nvPr>
        </p:nvSpPr>
        <p:spPr/>
        <p:txBody>
          <a:bodyPr/>
          <a:lstStyle/>
          <a:p>
            <a:r>
              <a:rPr lang="en-GB" dirty="0"/>
              <a:t>Learn Java language basics</a:t>
            </a:r>
          </a:p>
          <a:p>
            <a:r>
              <a:rPr lang="en-GB" dirty="0"/>
              <a:t>Learn Java coding conventions</a:t>
            </a:r>
          </a:p>
          <a:p>
            <a:r>
              <a:rPr lang="en-GB" dirty="0"/>
              <a:t>Get familiar with IntelliJ IDEA</a:t>
            </a:r>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pPr/>
              <a:t>3</a:t>
            </a:fld>
            <a:endParaRPr lang="en-GB" dirty="0"/>
          </a:p>
        </p:txBody>
      </p:sp>
    </p:spTree>
    <p:extLst>
      <p:ext uri="{BB962C8B-B14F-4D97-AF65-F5344CB8AC3E}">
        <p14:creationId xmlns:p14="http://schemas.microsoft.com/office/powerpoint/2010/main" val="8045160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Task 10</a:t>
            </a:r>
          </a:p>
        </p:txBody>
      </p:sp>
      <p:sp>
        <p:nvSpPr>
          <p:cNvPr id="3" name="Content Placeholder 2"/>
          <p:cNvSpPr>
            <a:spLocks noGrp="1"/>
          </p:cNvSpPr>
          <p:nvPr>
            <p:ph idx="1"/>
          </p:nvPr>
        </p:nvSpPr>
        <p:spPr>
          <a:xfrm>
            <a:off x="782637" y="1007785"/>
            <a:ext cx="10621963" cy="5215462"/>
          </a:xfrm>
        </p:spPr>
        <p:txBody>
          <a:bodyPr/>
          <a:lstStyle/>
          <a:p>
            <a:pPr algn="just"/>
            <a:r>
              <a:rPr lang="en-US" dirty="0"/>
              <a:t>Prerequisites:</a:t>
            </a:r>
          </a:p>
          <a:p>
            <a:pPr lvl="1" algn="just"/>
            <a:r>
              <a:rPr lang="en-US" dirty="0"/>
              <a:t>Create class named </a:t>
            </a:r>
            <a:r>
              <a:rPr lang="en-US" b="1" dirty="0"/>
              <a:t>Calculator </a:t>
            </a:r>
            <a:r>
              <a:rPr lang="en-US" dirty="0"/>
              <a:t>in the same package as before with main method to execute your program.</a:t>
            </a:r>
          </a:p>
          <a:p>
            <a:pPr algn="just"/>
            <a:r>
              <a:rPr lang="en-US" dirty="0"/>
              <a:t>Task:</a:t>
            </a:r>
          </a:p>
          <a:p>
            <a:pPr lvl="1" algn="just"/>
            <a:r>
              <a:rPr lang="en-US" dirty="0"/>
              <a:t>Using what you have learned create a calculator which will calculate figures perimeter and area. You must use </a:t>
            </a:r>
            <a:r>
              <a:rPr lang="en-US" b="1" dirty="0"/>
              <a:t>switch</a:t>
            </a:r>
            <a:r>
              <a:rPr lang="en-US" dirty="0"/>
              <a:t> statement for choosing a figure. Program should run as long as you want to continue using calculator. This means that after calculations are done it must ask if you want to run it again. You must check whether input values are correct if not write an error message that values were incorrect. Calculator </a:t>
            </a:r>
            <a:r>
              <a:rPr lang="en-US" b="1" dirty="0"/>
              <a:t>must be able to calculate Triangle, Rectangle and Square</a:t>
            </a:r>
            <a:r>
              <a:rPr lang="en-US" dirty="0"/>
              <a:t> perimeter and area.</a:t>
            </a:r>
          </a:p>
          <a:p>
            <a:pPr lvl="1" algn="just"/>
            <a:r>
              <a:rPr lang="en-US" dirty="0"/>
              <a:t>Input (happy flow): </a:t>
            </a:r>
            <a:r>
              <a:rPr lang="en-US" b="1" dirty="0"/>
              <a:t>Rectangle 5 7</a:t>
            </a:r>
          </a:p>
          <a:p>
            <a:pPr lvl="1" algn="just"/>
            <a:r>
              <a:rPr lang="en-US" dirty="0"/>
              <a:t>Output: </a:t>
            </a:r>
            <a:r>
              <a:rPr lang="en-US" b="1" dirty="0"/>
              <a:t>Rectangle perimeter is 24 and area is 35.</a:t>
            </a:r>
          </a:p>
          <a:p>
            <a:pPr lvl="1" algn="just"/>
            <a:r>
              <a:rPr lang="en-US" dirty="0"/>
              <a:t>Input (negative flow): </a:t>
            </a:r>
            <a:r>
              <a:rPr lang="en-US" b="1" dirty="0"/>
              <a:t>Rectangle 0 7</a:t>
            </a:r>
          </a:p>
          <a:p>
            <a:pPr lvl="1" algn="just"/>
            <a:r>
              <a:rPr lang="en-US" dirty="0"/>
              <a:t>Output: </a:t>
            </a:r>
            <a:r>
              <a:rPr lang="en-US" b="1" dirty="0"/>
              <a:t>Rectangle edge can’t be 0.</a:t>
            </a:r>
            <a:endParaRPr lang="en-GB" b="1" dirty="0"/>
          </a:p>
          <a:p>
            <a:pPr lvl="1" algn="just"/>
            <a:endParaRPr lang="en-GB" b="1"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30</a:t>
            </a:fld>
            <a:endParaRPr lang="en-GB" noProof="0" dirty="0"/>
          </a:p>
        </p:txBody>
      </p:sp>
    </p:spTree>
    <p:extLst>
      <p:ext uri="{BB962C8B-B14F-4D97-AF65-F5344CB8AC3E}">
        <p14:creationId xmlns:p14="http://schemas.microsoft.com/office/powerpoint/2010/main" val="3680665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Initial setup</a:t>
            </a:r>
          </a:p>
        </p:txBody>
      </p:sp>
      <p:sp>
        <p:nvSpPr>
          <p:cNvPr id="3" name="Content Placeholder 2"/>
          <p:cNvSpPr>
            <a:spLocks noGrp="1"/>
          </p:cNvSpPr>
          <p:nvPr>
            <p:ph idx="1"/>
          </p:nvPr>
        </p:nvSpPr>
        <p:spPr/>
        <p:txBody>
          <a:bodyPr/>
          <a:lstStyle/>
          <a:p>
            <a:r>
              <a:rPr lang="en-GB" dirty="0"/>
              <a:t>Setup IntelliJ IDEA</a:t>
            </a:r>
          </a:p>
          <a:p>
            <a:r>
              <a:rPr lang="en-GB" dirty="0"/>
              <a:t>Create your first project</a:t>
            </a:r>
          </a:p>
          <a:p>
            <a:r>
              <a:rPr lang="en-GB" dirty="0"/>
              <a:t>Create main method</a:t>
            </a:r>
          </a:p>
          <a:p>
            <a:r>
              <a:rPr lang="en-GB" dirty="0"/>
              <a:t>Read arguments from console</a:t>
            </a:r>
          </a:p>
          <a:p>
            <a:r>
              <a:rPr lang="en-GB" dirty="0"/>
              <a:t>Display arguments in console</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4</a:t>
            </a:fld>
            <a:endParaRPr lang="en-GB" noProof="0" dirty="0"/>
          </a:p>
        </p:txBody>
      </p:sp>
    </p:spTree>
    <p:extLst>
      <p:ext uri="{BB962C8B-B14F-4D97-AF65-F5344CB8AC3E}">
        <p14:creationId xmlns:p14="http://schemas.microsoft.com/office/powerpoint/2010/main" val="1244907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JVM, JRE, JDK</a:t>
            </a:r>
          </a:p>
        </p:txBody>
      </p:sp>
      <p:sp>
        <p:nvSpPr>
          <p:cNvPr id="3" name="Content Placeholder 2"/>
          <p:cNvSpPr>
            <a:spLocks noGrp="1"/>
          </p:cNvSpPr>
          <p:nvPr>
            <p:ph idx="1"/>
          </p:nvPr>
        </p:nvSpPr>
        <p:spPr>
          <a:xfrm>
            <a:off x="782637" y="1193189"/>
            <a:ext cx="10621963" cy="4175125"/>
          </a:xfrm>
        </p:spPr>
        <p:txBody>
          <a:bodyPr/>
          <a:lstStyle/>
          <a:p>
            <a:pPr algn="just"/>
            <a:r>
              <a:rPr lang="en-GB" b="1" dirty="0"/>
              <a:t>JVM </a:t>
            </a:r>
            <a:r>
              <a:rPr lang="en-GB" dirty="0"/>
              <a:t>(Java virtual machine) – </a:t>
            </a:r>
            <a:r>
              <a:rPr lang="en-US" dirty="0"/>
              <a:t>is a </a:t>
            </a:r>
            <a:r>
              <a:rPr lang="en-US" dirty="0">
                <a:hlinkClick r:id="rId3" tooltip="Virtual machine"/>
              </a:rPr>
              <a:t>virtual machine</a:t>
            </a:r>
            <a:r>
              <a:rPr lang="en-US" dirty="0"/>
              <a:t> that enables a computer to run </a:t>
            </a:r>
            <a:r>
              <a:rPr lang="en-US" dirty="0">
                <a:hlinkClick r:id="rId4" tooltip="Java (software platform)"/>
              </a:rPr>
              <a:t>Java</a:t>
            </a:r>
            <a:r>
              <a:rPr lang="en-US" dirty="0"/>
              <a:t> programs as well as programs written in </a:t>
            </a:r>
            <a:r>
              <a:rPr lang="en-US" dirty="0">
                <a:hlinkClick r:id="rId5" tooltip="List of JVM languages"/>
              </a:rPr>
              <a:t>other languages</a:t>
            </a:r>
            <a:r>
              <a:rPr lang="en-US" dirty="0"/>
              <a:t> that are also compiled to </a:t>
            </a:r>
            <a:r>
              <a:rPr lang="en-US" dirty="0">
                <a:hlinkClick r:id="rId6" tooltip="Java bytecode"/>
              </a:rPr>
              <a:t>Java bytecode</a:t>
            </a:r>
            <a:r>
              <a:rPr lang="en-US" dirty="0"/>
              <a:t>.</a:t>
            </a:r>
            <a:r>
              <a:rPr lang="en-GB" dirty="0"/>
              <a:t> </a:t>
            </a:r>
            <a:endParaRPr lang="en-GB" b="1" dirty="0"/>
          </a:p>
          <a:p>
            <a:pPr algn="just"/>
            <a:r>
              <a:rPr lang="en-GB" b="1" dirty="0"/>
              <a:t>JRE</a:t>
            </a:r>
            <a:r>
              <a:rPr lang="en-GB" dirty="0"/>
              <a:t> (Java Runtime Environment) – </a:t>
            </a:r>
            <a:r>
              <a:rPr lang="en-US" dirty="0"/>
              <a:t>It is a package of everything necessary to run a compiled Java program, including the Java Virtual Machine (JVM), the Java Class Library, the java command, and other infrastructure.</a:t>
            </a:r>
            <a:endParaRPr lang="en-GB" dirty="0"/>
          </a:p>
          <a:p>
            <a:pPr algn="just"/>
            <a:r>
              <a:rPr lang="en-GB" b="1" dirty="0"/>
              <a:t>JDK</a:t>
            </a:r>
            <a:r>
              <a:rPr lang="en-GB" dirty="0"/>
              <a:t> (Java Development Kit) – </a:t>
            </a:r>
            <a:r>
              <a:rPr lang="en-US" dirty="0"/>
              <a:t> The full-featured SDK (Software Development Kit) for Java. It has everything the JRE has, but also the compiler (</a:t>
            </a:r>
            <a:r>
              <a:rPr lang="en-US" dirty="0" err="1"/>
              <a:t>javac</a:t>
            </a:r>
            <a:r>
              <a:rPr lang="en-US" dirty="0"/>
              <a:t>) and tools (like </a:t>
            </a:r>
            <a:r>
              <a:rPr lang="en-US" dirty="0" err="1"/>
              <a:t>javadoc</a:t>
            </a:r>
            <a:r>
              <a:rPr lang="en-US" dirty="0"/>
              <a:t> and </a:t>
            </a:r>
            <a:r>
              <a:rPr lang="en-US" dirty="0" err="1"/>
              <a:t>jdb</a:t>
            </a:r>
            <a:r>
              <a:rPr lang="en-US" dirty="0"/>
              <a:t>). It is capable of creating and compiling programs.</a:t>
            </a:r>
            <a:endParaRPr lang="en-GB"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5</a:t>
            </a:fld>
            <a:endParaRPr lang="en-GB" noProof="0" dirty="0"/>
          </a:p>
        </p:txBody>
      </p:sp>
      <p:pic>
        <p:nvPicPr>
          <p:cNvPr id="8" name="Picture 7">
            <a:extLst>
              <a:ext uri="{FF2B5EF4-FFF2-40B4-BE49-F238E27FC236}">
                <a16:creationId xmlns:a16="http://schemas.microsoft.com/office/drawing/2014/main" id="{4E808AFE-91C5-4CC4-8591-091570C7F6E0}"/>
              </a:ext>
            </a:extLst>
          </p:cNvPr>
          <p:cNvPicPr>
            <a:picLocks noChangeAspect="1"/>
          </p:cNvPicPr>
          <p:nvPr/>
        </p:nvPicPr>
        <p:blipFill>
          <a:blip r:embed="rId7"/>
          <a:stretch>
            <a:fillRect/>
          </a:stretch>
        </p:blipFill>
        <p:spPr>
          <a:xfrm>
            <a:off x="3352005" y="4473950"/>
            <a:ext cx="4205473" cy="1788728"/>
          </a:xfrm>
          <a:prstGeom prst="rect">
            <a:avLst/>
          </a:prstGeom>
        </p:spPr>
      </p:pic>
    </p:spTree>
    <p:extLst>
      <p:ext uri="{BB962C8B-B14F-4D97-AF65-F5344CB8AC3E}">
        <p14:creationId xmlns:p14="http://schemas.microsoft.com/office/powerpoint/2010/main" val="2510715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Naming conventions</a:t>
            </a:r>
          </a:p>
        </p:txBody>
      </p:sp>
      <p:sp>
        <p:nvSpPr>
          <p:cNvPr id="3" name="Content Placeholder 2"/>
          <p:cNvSpPr>
            <a:spLocks noGrp="1"/>
          </p:cNvSpPr>
          <p:nvPr>
            <p:ph idx="1"/>
          </p:nvPr>
        </p:nvSpPr>
        <p:spPr/>
        <p:txBody>
          <a:bodyPr/>
          <a:lstStyle/>
          <a:p>
            <a:r>
              <a:rPr lang="en-US" sz="1600" b="1" dirty="0"/>
              <a:t>Case Sensitivity</a:t>
            </a:r>
            <a:r>
              <a:rPr lang="en-US" sz="1600" dirty="0"/>
              <a:t> − Java is case sensitive, which means identifier </a:t>
            </a:r>
            <a:r>
              <a:rPr lang="en-US" sz="1600" b="1" dirty="0"/>
              <a:t>Hello</a:t>
            </a:r>
            <a:r>
              <a:rPr lang="en-US" sz="1600" dirty="0"/>
              <a:t> and </a:t>
            </a:r>
            <a:r>
              <a:rPr lang="en-US" sz="1600" b="1" dirty="0"/>
              <a:t>hello</a:t>
            </a:r>
            <a:r>
              <a:rPr lang="en-US" sz="1600" dirty="0"/>
              <a:t> would have different meaning in Java.</a:t>
            </a:r>
          </a:p>
          <a:p>
            <a:r>
              <a:rPr lang="en-US" sz="1600" b="1" dirty="0"/>
              <a:t>Class Names</a:t>
            </a:r>
            <a:r>
              <a:rPr lang="en-US" sz="1600" dirty="0"/>
              <a:t> − For all class names the first letter should be in Upper Case. If several words are used to form a name of the class, each inner word's first letter should be in Upper Case. </a:t>
            </a:r>
            <a:r>
              <a:rPr lang="en-US" sz="1600" b="1" dirty="0"/>
              <a:t>Example:</a:t>
            </a:r>
            <a:r>
              <a:rPr lang="en-US" sz="1600" dirty="0"/>
              <a:t> </a:t>
            </a:r>
            <a:r>
              <a:rPr lang="en-US" sz="1600" i="1" dirty="0"/>
              <a:t>class </a:t>
            </a:r>
            <a:r>
              <a:rPr lang="en-US" sz="1600" i="1" dirty="0" err="1"/>
              <a:t>MyFirstJavaClass</a:t>
            </a:r>
            <a:endParaRPr lang="en-US" sz="1600" dirty="0"/>
          </a:p>
          <a:p>
            <a:r>
              <a:rPr lang="en-US" sz="1600" b="1" dirty="0"/>
              <a:t>Method Names</a:t>
            </a:r>
            <a:r>
              <a:rPr lang="en-US" sz="1600" dirty="0"/>
              <a:t> − All method names should start with a Lower Case letter. If several words are used to form the name of the method, then each inner word's first letter should be in Upper Case. </a:t>
            </a:r>
            <a:r>
              <a:rPr lang="en-US" sz="1600" b="1" dirty="0"/>
              <a:t>Example:</a:t>
            </a:r>
            <a:r>
              <a:rPr lang="en-US" sz="1600" dirty="0"/>
              <a:t> </a:t>
            </a:r>
            <a:r>
              <a:rPr lang="en-US" sz="1600" i="1" dirty="0"/>
              <a:t>public void </a:t>
            </a:r>
            <a:r>
              <a:rPr lang="en-US" sz="1600" i="1" dirty="0" err="1"/>
              <a:t>myMethodName</a:t>
            </a:r>
            <a:r>
              <a:rPr lang="en-US" sz="1600" i="1" dirty="0"/>
              <a:t>()</a:t>
            </a:r>
            <a:endParaRPr lang="en-US" sz="1600" dirty="0"/>
          </a:p>
          <a:p>
            <a:r>
              <a:rPr lang="en-US" sz="1600" b="1" dirty="0"/>
              <a:t>Program File Name</a:t>
            </a:r>
            <a:r>
              <a:rPr lang="en-US" sz="1600" dirty="0"/>
              <a:t> − Name of the program file should exactly match the class name. When saving the file, you should save it using the class name (Remember Java is case sensitive) and append '.java' to the end of the name (if the file name and the class name do not match, your program will not compile). </a:t>
            </a:r>
            <a:r>
              <a:rPr lang="en-US" sz="1600" b="1" dirty="0"/>
              <a:t>Example:</a:t>
            </a:r>
            <a:r>
              <a:rPr lang="en-US" sz="1600" dirty="0"/>
              <a:t> Assume '</a:t>
            </a:r>
            <a:r>
              <a:rPr lang="en-US" sz="1600" dirty="0" err="1"/>
              <a:t>MyFirstJavaProgram</a:t>
            </a:r>
            <a:r>
              <a:rPr lang="en-US" sz="1600" dirty="0"/>
              <a:t>' is the class name. Then the file should be saved as </a:t>
            </a:r>
            <a:r>
              <a:rPr lang="en-US" sz="1600" i="1" dirty="0"/>
              <a:t>'MyFirstJavaProgram.java'</a:t>
            </a:r>
            <a:endParaRPr lang="en-US" sz="1600" dirty="0"/>
          </a:p>
          <a:p>
            <a:r>
              <a:rPr lang="en-US" sz="1600" b="1" dirty="0"/>
              <a:t>Package – </a:t>
            </a:r>
            <a:r>
              <a:rPr lang="en-US" sz="1600" dirty="0"/>
              <a:t>All packages must be lowercase and separated by dot. </a:t>
            </a:r>
            <a:r>
              <a:rPr lang="en-US" sz="1600" b="1" dirty="0"/>
              <a:t>Example:</a:t>
            </a:r>
            <a:r>
              <a:rPr lang="en-US" sz="1600" dirty="0"/>
              <a:t> </a:t>
            </a:r>
            <a:r>
              <a:rPr lang="en-US" sz="1600" dirty="0" err="1"/>
              <a:t>com.swedbank.itacademy.java.basics</a:t>
            </a:r>
            <a:endParaRPr lang="en-US" sz="16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6</a:t>
            </a:fld>
            <a:endParaRPr lang="en-GB" noProof="0" dirty="0"/>
          </a:p>
        </p:txBody>
      </p:sp>
      <p:sp>
        <p:nvSpPr>
          <p:cNvPr id="7" name="TextBox 6">
            <a:extLst>
              <a:ext uri="{FF2B5EF4-FFF2-40B4-BE49-F238E27FC236}">
                <a16:creationId xmlns:a16="http://schemas.microsoft.com/office/drawing/2014/main" id="{14F23F42-01A7-416C-8379-F95C363DDAF2}"/>
              </a:ext>
            </a:extLst>
          </p:cNvPr>
          <p:cNvSpPr txBox="1"/>
          <p:nvPr/>
        </p:nvSpPr>
        <p:spPr>
          <a:xfrm>
            <a:off x="976923" y="5375667"/>
            <a:ext cx="7966925" cy="307777"/>
          </a:xfrm>
          <a:prstGeom prst="rect">
            <a:avLst/>
          </a:prstGeom>
          <a:noFill/>
        </p:spPr>
        <p:txBody>
          <a:bodyPr wrap="none" lIns="0" tIns="0" rIns="0" bIns="0" rtlCol="0">
            <a:spAutoFit/>
          </a:bodyPr>
          <a:lstStyle/>
          <a:p>
            <a:pPr>
              <a:spcBef>
                <a:spcPts val="600"/>
              </a:spcBef>
            </a:pPr>
            <a:r>
              <a:rPr lang="en-US" sz="2000" dirty="0">
                <a:hlinkClick r:id="rId3"/>
              </a:rPr>
              <a:t>https://en.wikipedia.org/wiki/Naming_convention_(programming)#Java</a:t>
            </a:r>
            <a:endParaRPr lang="en-US" sz="2000" dirty="0"/>
          </a:p>
        </p:txBody>
      </p:sp>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640F49E4-75A7-498B-B971-DC86ECF9A05F}"/>
                  </a:ext>
                </a:extLst>
              </p14:cNvPr>
              <p14:cNvContentPartPr/>
              <p14:nvPr/>
            </p14:nvContentPartPr>
            <p14:xfrm>
              <a:off x="8077320" y="330120"/>
              <a:ext cx="1955880" cy="686160"/>
            </p14:xfrm>
          </p:contentPart>
        </mc:Choice>
        <mc:Fallback>
          <p:pic>
            <p:nvPicPr>
              <p:cNvPr id="8" name="Ink 7">
                <a:extLst>
                  <a:ext uri="{FF2B5EF4-FFF2-40B4-BE49-F238E27FC236}">
                    <a16:creationId xmlns:a16="http://schemas.microsoft.com/office/drawing/2014/main" id="{640F49E4-75A7-498B-B971-DC86ECF9A05F}"/>
                  </a:ext>
                </a:extLst>
              </p:cNvPr>
              <p:cNvPicPr/>
              <p:nvPr/>
            </p:nvPicPr>
            <p:blipFill>
              <a:blip r:embed="rId5"/>
              <a:stretch>
                <a:fillRect/>
              </a:stretch>
            </p:blipFill>
            <p:spPr>
              <a:xfrm>
                <a:off x="8067960" y="320760"/>
                <a:ext cx="1974600" cy="704880"/>
              </a:xfrm>
              <a:prstGeom prst="rect">
                <a:avLst/>
              </a:prstGeom>
            </p:spPr>
          </p:pic>
        </mc:Fallback>
      </mc:AlternateContent>
    </p:spTree>
    <p:extLst>
      <p:ext uri="{BB962C8B-B14F-4D97-AF65-F5344CB8AC3E}">
        <p14:creationId xmlns:p14="http://schemas.microsoft.com/office/powerpoint/2010/main" val="2091976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Java keywords</a:t>
            </a:r>
          </a:p>
        </p:txBody>
      </p:sp>
      <p:sp>
        <p:nvSpPr>
          <p:cNvPr id="3" name="Content Placeholder 2"/>
          <p:cNvSpPr>
            <a:spLocks noGrp="1"/>
          </p:cNvSpPr>
          <p:nvPr>
            <p:ph idx="1"/>
          </p:nvPr>
        </p:nvSpPr>
        <p:spPr/>
        <p:txBody>
          <a:bodyPr/>
          <a:lstStyle/>
          <a:p>
            <a:pPr algn="just"/>
            <a:r>
              <a:rPr lang="en-US" b="1" dirty="0"/>
              <a:t>Java keywords</a:t>
            </a:r>
            <a:r>
              <a:rPr lang="en-US" dirty="0"/>
              <a:t> are also known as </a:t>
            </a:r>
            <a:r>
              <a:rPr lang="en-US" b="1" dirty="0"/>
              <a:t>reserved words</a:t>
            </a:r>
            <a:r>
              <a:rPr lang="en-US" dirty="0"/>
              <a:t>. There are 51 of them. Keywords are particular words which acts as a key to a code. These are predefined words by Java so it cannot be used as a variable or object name. Some more common keywords are:</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7</a:t>
            </a:fld>
            <a:endParaRPr lang="en-GB" noProof="0" dirty="0"/>
          </a:p>
        </p:txBody>
      </p:sp>
      <p:graphicFrame>
        <p:nvGraphicFramePr>
          <p:cNvPr id="7" name="Table 6">
            <a:extLst>
              <a:ext uri="{FF2B5EF4-FFF2-40B4-BE49-F238E27FC236}">
                <a16:creationId xmlns:a16="http://schemas.microsoft.com/office/drawing/2014/main" id="{66DDF87F-66CD-438B-AF63-DA6D32427D6C}"/>
              </a:ext>
            </a:extLst>
          </p:cNvPr>
          <p:cNvGraphicFramePr>
            <a:graphicFrameLocks noGrp="1"/>
          </p:cNvGraphicFramePr>
          <p:nvPr>
            <p:extLst>
              <p:ext uri="{D42A27DB-BD31-4B8C-83A1-F6EECF244321}">
                <p14:modId xmlns:p14="http://schemas.microsoft.com/office/powerpoint/2010/main" val="1403259472"/>
              </p:ext>
            </p:extLst>
          </p:nvPr>
        </p:nvGraphicFramePr>
        <p:xfrm>
          <a:off x="2222499" y="3420972"/>
          <a:ext cx="8128000" cy="1854200"/>
        </p:xfrm>
        <a:graphic>
          <a:graphicData uri="http://schemas.openxmlformats.org/drawingml/2006/table">
            <a:tbl>
              <a:tblPr bandRow="1">
                <a:tableStyleId>{5C22544A-7EE6-4342-B048-85BDC9FD1C3A}</a:tableStyleId>
              </a:tblPr>
              <a:tblGrid>
                <a:gridCol w="1625600">
                  <a:extLst>
                    <a:ext uri="{9D8B030D-6E8A-4147-A177-3AD203B41FA5}">
                      <a16:colId xmlns:a16="http://schemas.microsoft.com/office/drawing/2014/main" val="284071600"/>
                    </a:ext>
                  </a:extLst>
                </a:gridCol>
                <a:gridCol w="1625600">
                  <a:extLst>
                    <a:ext uri="{9D8B030D-6E8A-4147-A177-3AD203B41FA5}">
                      <a16:colId xmlns:a16="http://schemas.microsoft.com/office/drawing/2014/main" val="695419027"/>
                    </a:ext>
                  </a:extLst>
                </a:gridCol>
                <a:gridCol w="1625600">
                  <a:extLst>
                    <a:ext uri="{9D8B030D-6E8A-4147-A177-3AD203B41FA5}">
                      <a16:colId xmlns:a16="http://schemas.microsoft.com/office/drawing/2014/main" val="2379396609"/>
                    </a:ext>
                  </a:extLst>
                </a:gridCol>
                <a:gridCol w="1625600">
                  <a:extLst>
                    <a:ext uri="{9D8B030D-6E8A-4147-A177-3AD203B41FA5}">
                      <a16:colId xmlns:a16="http://schemas.microsoft.com/office/drawing/2014/main" val="2447842521"/>
                    </a:ext>
                  </a:extLst>
                </a:gridCol>
                <a:gridCol w="1625600">
                  <a:extLst>
                    <a:ext uri="{9D8B030D-6E8A-4147-A177-3AD203B41FA5}">
                      <a16:colId xmlns:a16="http://schemas.microsoft.com/office/drawing/2014/main" val="1713118106"/>
                    </a:ext>
                  </a:extLst>
                </a:gridCol>
              </a:tblGrid>
              <a:tr h="370840">
                <a:tc>
                  <a:txBody>
                    <a:bodyPr/>
                    <a:lstStyle/>
                    <a:p>
                      <a:r>
                        <a:rPr lang="en-US" dirty="0"/>
                        <a:t>throws</a:t>
                      </a:r>
                      <a:endParaRPr lang="lt-LT" dirty="0"/>
                    </a:p>
                  </a:txBody>
                  <a:tcPr/>
                </a:tc>
                <a:tc>
                  <a:txBody>
                    <a:bodyPr/>
                    <a:lstStyle/>
                    <a:p>
                      <a:r>
                        <a:rPr lang="en-US" dirty="0"/>
                        <a:t>class</a:t>
                      </a:r>
                      <a:endParaRPr lang="lt-LT" dirty="0"/>
                    </a:p>
                  </a:txBody>
                  <a:tcPr/>
                </a:tc>
                <a:tc>
                  <a:txBody>
                    <a:bodyPr/>
                    <a:lstStyle/>
                    <a:p>
                      <a:r>
                        <a:rPr lang="en-US" dirty="0"/>
                        <a:t>extends</a:t>
                      </a:r>
                      <a:endParaRPr lang="lt-LT" dirty="0"/>
                    </a:p>
                  </a:txBody>
                  <a:tcPr/>
                </a:tc>
                <a:tc>
                  <a:txBody>
                    <a:bodyPr/>
                    <a:lstStyle/>
                    <a:p>
                      <a:r>
                        <a:rPr lang="en-US" dirty="0"/>
                        <a:t>if</a:t>
                      </a:r>
                      <a:endParaRPr lang="lt-LT" dirty="0"/>
                    </a:p>
                  </a:txBody>
                  <a:tcPr/>
                </a:tc>
                <a:tc>
                  <a:txBody>
                    <a:bodyPr/>
                    <a:lstStyle/>
                    <a:p>
                      <a:r>
                        <a:rPr lang="en-US" dirty="0"/>
                        <a:t>null</a:t>
                      </a:r>
                      <a:endParaRPr lang="lt-LT" dirty="0"/>
                    </a:p>
                  </a:txBody>
                  <a:tcPr/>
                </a:tc>
                <a:extLst>
                  <a:ext uri="{0D108BD9-81ED-4DB2-BD59-A6C34878D82A}">
                    <a16:rowId xmlns:a16="http://schemas.microsoft.com/office/drawing/2014/main" val="2592396626"/>
                  </a:ext>
                </a:extLst>
              </a:tr>
              <a:tr h="370840">
                <a:tc>
                  <a:txBody>
                    <a:bodyPr/>
                    <a:lstStyle/>
                    <a:p>
                      <a:r>
                        <a:rPr lang="en-US" dirty="0"/>
                        <a:t>case</a:t>
                      </a:r>
                      <a:endParaRPr lang="lt-LT" dirty="0"/>
                    </a:p>
                  </a:txBody>
                  <a:tcPr/>
                </a:tc>
                <a:tc>
                  <a:txBody>
                    <a:bodyPr/>
                    <a:lstStyle/>
                    <a:p>
                      <a:r>
                        <a:rPr lang="en-US" dirty="0"/>
                        <a:t>else</a:t>
                      </a:r>
                      <a:endParaRPr lang="lt-LT" dirty="0"/>
                    </a:p>
                  </a:txBody>
                  <a:tcPr/>
                </a:tc>
                <a:tc>
                  <a:txBody>
                    <a:bodyPr/>
                    <a:lstStyle/>
                    <a:p>
                      <a:r>
                        <a:rPr lang="en-US" dirty="0"/>
                        <a:t>final</a:t>
                      </a:r>
                      <a:endParaRPr lang="lt-LT" dirty="0"/>
                    </a:p>
                  </a:txBody>
                  <a:tcPr/>
                </a:tc>
                <a:tc>
                  <a:txBody>
                    <a:bodyPr/>
                    <a:lstStyle/>
                    <a:p>
                      <a:r>
                        <a:rPr lang="en-US" dirty="0"/>
                        <a:t>import</a:t>
                      </a:r>
                      <a:endParaRPr lang="lt-LT" dirty="0"/>
                    </a:p>
                  </a:txBody>
                  <a:tcPr/>
                </a:tc>
                <a:tc>
                  <a:txBody>
                    <a:bodyPr/>
                    <a:lstStyle/>
                    <a:p>
                      <a:r>
                        <a:rPr lang="en-US" dirty="0"/>
                        <a:t>package</a:t>
                      </a:r>
                      <a:endParaRPr lang="lt-LT" dirty="0"/>
                    </a:p>
                  </a:txBody>
                  <a:tcPr/>
                </a:tc>
                <a:extLst>
                  <a:ext uri="{0D108BD9-81ED-4DB2-BD59-A6C34878D82A}">
                    <a16:rowId xmlns:a16="http://schemas.microsoft.com/office/drawing/2014/main" val="2553981045"/>
                  </a:ext>
                </a:extLst>
              </a:tr>
              <a:tr h="370840">
                <a:tc>
                  <a:txBody>
                    <a:bodyPr/>
                    <a:lstStyle/>
                    <a:p>
                      <a:r>
                        <a:rPr lang="en-US" dirty="0"/>
                        <a:t>catch</a:t>
                      </a:r>
                      <a:endParaRPr lang="lt-LT" dirty="0"/>
                    </a:p>
                  </a:txBody>
                  <a:tcPr/>
                </a:tc>
                <a:tc>
                  <a:txBody>
                    <a:bodyPr/>
                    <a:lstStyle/>
                    <a:p>
                      <a:r>
                        <a:rPr lang="en-US" dirty="0"/>
                        <a:t>default</a:t>
                      </a:r>
                      <a:endParaRPr lang="lt-LT" dirty="0"/>
                    </a:p>
                  </a:txBody>
                  <a:tcPr/>
                </a:tc>
                <a:tc>
                  <a:txBody>
                    <a:bodyPr/>
                    <a:lstStyle/>
                    <a:p>
                      <a:r>
                        <a:rPr lang="en-US" dirty="0"/>
                        <a:t>finally</a:t>
                      </a:r>
                      <a:endParaRPr lang="lt-LT" dirty="0"/>
                    </a:p>
                  </a:txBody>
                  <a:tcPr/>
                </a:tc>
                <a:tc>
                  <a:txBody>
                    <a:bodyPr/>
                    <a:lstStyle/>
                    <a:p>
                      <a:r>
                        <a:rPr lang="en-US" dirty="0"/>
                        <a:t>implements</a:t>
                      </a:r>
                      <a:endParaRPr lang="lt-LT" dirty="0"/>
                    </a:p>
                  </a:txBody>
                  <a:tcPr/>
                </a:tc>
                <a:tc>
                  <a:txBody>
                    <a:bodyPr/>
                    <a:lstStyle/>
                    <a:p>
                      <a:r>
                        <a:rPr lang="en-US" dirty="0"/>
                        <a:t>public</a:t>
                      </a:r>
                      <a:endParaRPr lang="lt-LT" dirty="0"/>
                    </a:p>
                  </a:txBody>
                  <a:tcPr/>
                </a:tc>
                <a:extLst>
                  <a:ext uri="{0D108BD9-81ED-4DB2-BD59-A6C34878D82A}">
                    <a16:rowId xmlns:a16="http://schemas.microsoft.com/office/drawing/2014/main" val="3400470332"/>
                  </a:ext>
                </a:extLst>
              </a:tr>
              <a:tr h="370840">
                <a:tc>
                  <a:txBody>
                    <a:bodyPr/>
                    <a:lstStyle/>
                    <a:p>
                      <a:r>
                        <a:rPr lang="en-US" dirty="0"/>
                        <a:t>break</a:t>
                      </a:r>
                      <a:endParaRPr lang="lt-LT" dirty="0"/>
                    </a:p>
                  </a:txBody>
                  <a:tcPr/>
                </a:tc>
                <a:tc>
                  <a:txBody>
                    <a:bodyPr/>
                    <a:lstStyle/>
                    <a:p>
                      <a:r>
                        <a:rPr lang="en-US" dirty="0" err="1"/>
                        <a:t>enum</a:t>
                      </a:r>
                      <a:endParaRPr lang="lt-LT" dirty="0"/>
                    </a:p>
                  </a:txBody>
                  <a:tcPr/>
                </a:tc>
                <a:tc>
                  <a:txBody>
                    <a:bodyPr/>
                    <a:lstStyle/>
                    <a:p>
                      <a:r>
                        <a:rPr lang="en-US" dirty="0"/>
                        <a:t>for</a:t>
                      </a:r>
                      <a:endParaRPr lang="lt-LT" dirty="0"/>
                    </a:p>
                  </a:txBody>
                  <a:tcPr/>
                </a:tc>
                <a:tc>
                  <a:txBody>
                    <a:bodyPr/>
                    <a:lstStyle/>
                    <a:p>
                      <a:r>
                        <a:rPr lang="en-US" dirty="0"/>
                        <a:t>new</a:t>
                      </a:r>
                      <a:endParaRPr lang="lt-LT" dirty="0"/>
                    </a:p>
                  </a:txBody>
                  <a:tcPr/>
                </a:tc>
                <a:tc>
                  <a:txBody>
                    <a:bodyPr/>
                    <a:lstStyle/>
                    <a:p>
                      <a:r>
                        <a:rPr lang="en-US" dirty="0"/>
                        <a:t>return</a:t>
                      </a:r>
                      <a:endParaRPr lang="lt-LT" dirty="0"/>
                    </a:p>
                  </a:txBody>
                  <a:tcPr/>
                </a:tc>
                <a:extLst>
                  <a:ext uri="{0D108BD9-81ED-4DB2-BD59-A6C34878D82A}">
                    <a16:rowId xmlns:a16="http://schemas.microsoft.com/office/drawing/2014/main" val="294281687"/>
                  </a:ext>
                </a:extLst>
              </a:tr>
              <a:tr h="370840">
                <a:tc>
                  <a:txBody>
                    <a:bodyPr/>
                    <a:lstStyle/>
                    <a:p>
                      <a:r>
                        <a:rPr lang="en-US" dirty="0"/>
                        <a:t>static</a:t>
                      </a:r>
                      <a:endParaRPr lang="lt-LT" dirty="0"/>
                    </a:p>
                  </a:txBody>
                  <a:tcPr/>
                </a:tc>
                <a:tc>
                  <a:txBody>
                    <a:bodyPr/>
                    <a:lstStyle/>
                    <a:p>
                      <a:r>
                        <a:rPr lang="en-US" dirty="0"/>
                        <a:t>switch</a:t>
                      </a:r>
                      <a:endParaRPr lang="lt-LT" dirty="0"/>
                    </a:p>
                  </a:txBody>
                  <a:tcPr/>
                </a:tc>
                <a:tc>
                  <a:txBody>
                    <a:bodyPr/>
                    <a:lstStyle/>
                    <a:p>
                      <a:r>
                        <a:rPr lang="en-US" dirty="0"/>
                        <a:t>this</a:t>
                      </a:r>
                      <a:endParaRPr lang="lt-LT" dirty="0"/>
                    </a:p>
                  </a:txBody>
                  <a:tcPr/>
                </a:tc>
                <a:tc>
                  <a:txBody>
                    <a:bodyPr/>
                    <a:lstStyle/>
                    <a:p>
                      <a:r>
                        <a:rPr lang="en-US" dirty="0"/>
                        <a:t>while</a:t>
                      </a:r>
                      <a:endParaRPr lang="lt-LT" dirty="0"/>
                    </a:p>
                  </a:txBody>
                  <a:tcPr/>
                </a:tc>
                <a:tc>
                  <a:txBody>
                    <a:bodyPr/>
                    <a:lstStyle/>
                    <a:p>
                      <a:r>
                        <a:rPr lang="en-US" dirty="0"/>
                        <a:t>try</a:t>
                      </a:r>
                      <a:endParaRPr lang="lt-LT" dirty="0"/>
                    </a:p>
                  </a:txBody>
                  <a:tcPr/>
                </a:tc>
                <a:extLst>
                  <a:ext uri="{0D108BD9-81ED-4DB2-BD59-A6C34878D82A}">
                    <a16:rowId xmlns:a16="http://schemas.microsoft.com/office/drawing/2014/main" val="4018174336"/>
                  </a:ext>
                </a:extLst>
              </a:tr>
            </a:tbl>
          </a:graphicData>
        </a:graphic>
      </p:graphicFrame>
      <p:sp>
        <p:nvSpPr>
          <p:cNvPr id="11" name="TextBox 10">
            <a:extLst>
              <a:ext uri="{FF2B5EF4-FFF2-40B4-BE49-F238E27FC236}">
                <a16:creationId xmlns:a16="http://schemas.microsoft.com/office/drawing/2014/main" id="{DACAE6D9-3CD8-4386-9F10-5A9A2114C054}"/>
              </a:ext>
            </a:extLst>
          </p:cNvPr>
          <p:cNvSpPr txBox="1"/>
          <p:nvPr/>
        </p:nvSpPr>
        <p:spPr>
          <a:xfrm>
            <a:off x="918372" y="5504980"/>
            <a:ext cx="6094428" cy="369332"/>
          </a:xfrm>
          <a:prstGeom prst="rect">
            <a:avLst/>
          </a:prstGeom>
          <a:noFill/>
        </p:spPr>
        <p:txBody>
          <a:bodyPr wrap="square">
            <a:spAutoFit/>
          </a:bodyPr>
          <a:lstStyle/>
          <a:p>
            <a:r>
              <a:rPr lang="en-US" dirty="0">
                <a:hlinkClick r:id="rId3"/>
              </a:rPr>
              <a:t>https://en.wikipedia.org/wiki/List_of_Java_keywords</a:t>
            </a:r>
            <a:endParaRPr lang="en-US" dirty="0"/>
          </a:p>
        </p:txBody>
      </p:sp>
    </p:spTree>
    <p:extLst>
      <p:ext uri="{BB962C8B-B14F-4D97-AF65-F5344CB8AC3E}">
        <p14:creationId xmlns:p14="http://schemas.microsoft.com/office/powerpoint/2010/main" val="2428165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Main</a:t>
            </a:r>
          </a:p>
        </p:txBody>
      </p:sp>
      <p:sp>
        <p:nvSpPr>
          <p:cNvPr id="3" name="Content Placeholder 2"/>
          <p:cNvSpPr>
            <a:spLocks noGrp="1"/>
          </p:cNvSpPr>
          <p:nvPr>
            <p:ph idx="1"/>
          </p:nvPr>
        </p:nvSpPr>
        <p:spPr/>
        <p:txBody>
          <a:bodyPr/>
          <a:lstStyle/>
          <a:p>
            <a:r>
              <a:rPr lang="en-US" sz="1600" b="1" dirty="0"/>
              <a:t>public static void main(String </a:t>
            </a:r>
            <a:r>
              <a:rPr lang="en-US" sz="1600" b="1" dirty="0" err="1"/>
              <a:t>args</a:t>
            </a:r>
            <a:r>
              <a:rPr lang="en-US" sz="1600" b="1" dirty="0"/>
              <a:t>[])</a:t>
            </a:r>
            <a:r>
              <a:rPr lang="en-US" sz="1600" dirty="0"/>
              <a:t> − Java program processing starts from the main() method which is a mandatory part of every Java program.</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8</a:t>
            </a:fld>
            <a:endParaRPr lang="en-GB" noProof="0" dirty="0"/>
          </a:p>
        </p:txBody>
      </p:sp>
    </p:spTree>
    <p:extLst>
      <p:ext uri="{BB962C8B-B14F-4D97-AF65-F5344CB8AC3E}">
        <p14:creationId xmlns:p14="http://schemas.microsoft.com/office/powerpoint/2010/main" val="1757823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Variables</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9</a:t>
            </a:fld>
            <a:endParaRPr lang="en-GB" noProof="0" dirty="0"/>
          </a:p>
        </p:txBody>
      </p:sp>
      <p:sp>
        <p:nvSpPr>
          <p:cNvPr id="9" name="Content Placeholder 8">
            <a:extLst>
              <a:ext uri="{FF2B5EF4-FFF2-40B4-BE49-F238E27FC236}">
                <a16:creationId xmlns:a16="http://schemas.microsoft.com/office/drawing/2014/main" id="{6E715E92-E26D-447E-B536-F286139E0861}"/>
              </a:ext>
            </a:extLst>
          </p:cNvPr>
          <p:cNvSpPr>
            <a:spLocks noGrp="1"/>
          </p:cNvSpPr>
          <p:nvPr>
            <p:ph idx="1"/>
          </p:nvPr>
        </p:nvSpPr>
        <p:spPr/>
        <p:txBody>
          <a:bodyPr/>
          <a:lstStyle/>
          <a:p>
            <a:r>
              <a:rPr lang="en-US" dirty="0"/>
              <a:t>Variables are containers for storing data values. In Java, there are different types of variables, for example:</a:t>
            </a:r>
          </a:p>
          <a:p>
            <a:pPr lvl="1"/>
            <a:r>
              <a:rPr lang="en-US" b="1" dirty="0"/>
              <a:t>String</a:t>
            </a:r>
            <a:r>
              <a:rPr lang="en-US" dirty="0"/>
              <a:t> - stores text, such as "Hello". String values are surrounded by double quotes</a:t>
            </a:r>
          </a:p>
          <a:p>
            <a:pPr lvl="1"/>
            <a:r>
              <a:rPr lang="en-US" b="1" dirty="0"/>
              <a:t>int</a:t>
            </a:r>
            <a:r>
              <a:rPr lang="en-US" dirty="0"/>
              <a:t> - stores integers (whole numbers), without decimals, such as 123 or -123</a:t>
            </a:r>
          </a:p>
          <a:p>
            <a:pPr lvl="1"/>
            <a:r>
              <a:rPr lang="en-US" b="1" dirty="0"/>
              <a:t>float</a:t>
            </a:r>
            <a:r>
              <a:rPr lang="en-US" dirty="0"/>
              <a:t> - stores floating point numbers, with decimals, such as 19.99 or -19.99</a:t>
            </a:r>
          </a:p>
          <a:p>
            <a:pPr lvl="1"/>
            <a:r>
              <a:rPr lang="en-US" b="1" dirty="0"/>
              <a:t>char</a:t>
            </a:r>
            <a:r>
              <a:rPr lang="en-US" dirty="0"/>
              <a:t> - stores single characters, such as 'a' or 'B'. Char values are surrounded by single quotes</a:t>
            </a:r>
          </a:p>
          <a:p>
            <a:pPr lvl="1"/>
            <a:r>
              <a:rPr lang="en-US" b="1" dirty="0" err="1"/>
              <a:t>boolean</a:t>
            </a:r>
            <a:r>
              <a:rPr lang="en-US" dirty="0"/>
              <a:t> - stores values with two states: true or false</a:t>
            </a:r>
          </a:p>
          <a:p>
            <a:r>
              <a:rPr lang="en-US" dirty="0"/>
              <a:t>Variable has to be declared if you want to use it for example:</a:t>
            </a:r>
          </a:p>
          <a:p>
            <a:endParaRPr lang="lt-LT" dirty="0"/>
          </a:p>
        </p:txBody>
      </p:sp>
      <p:pic>
        <p:nvPicPr>
          <p:cNvPr id="11" name="Picture 10">
            <a:extLst>
              <a:ext uri="{FF2B5EF4-FFF2-40B4-BE49-F238E27FC236}">
                <a16:creationId xmlns:a16="http://schemas.microsoft.com/office/drawing/2014/main" id="{6B9FB5B0-BCA9-45A8-B67F-D976D7409507}"/>
              </a:ext>
            </a:extLst>
          </p:cNvPr>
          <p:cNvPicPr>
            <a:picLocks noChangeAspect="1"/>
          </p:cNvPicPr>
          <p:nvPr/>
        </p:nvPicPr>
        <p:blipFill>
          <a:blip r:embed="rId3"/>
          <a:stretch>
            <a:fillRect/>
          </a:stretch>
        </p:blipFill>
        <p:spPr>
          <a:xfrm>
            <a:off x="1260474" y="4846842"/>
            <a:ext cx="3105945" cy="1321803"/>
          </a:xfrm>
          <a:prstGeom prst="rect">
            <a:avLst/>
          </a:prstGeom>
        </p:spPr>
      </p:pic>
      <p:pic>
        <p:nvPicPr>
          <p:cNvPr id="12" name="Picture 11">
            <a:extLst>
              <a:ext uri="{FF2B5EF4-FFF2-40B4-BE49-F238E27FC236}">
                <a16:creationId xmlns:a16="http://schemas.microsoft.com/office/drawing/2014/main" id="{D44A88B4-7955-47D1-B81E-84D53FA74587}"/>
              </a:ext>
            </a:extLst>
          </p:cNvPr>
          <p:cNvPicPr>
            <a:picLocks noChangeAspect="1"/>
          </p:cNvPicPr>
          <p:nvPr/>
        </p:nvPicPr>
        <p:blipFill>
          <a:blip r:embed="rId4"/>
          <a:stretch>
            <a:fillRect/>
          </a:stretch>
        </p:blipFill>
        <p:spPr>
          <a:xfrm>
            <a:off x="5576888" y="4846843"/>
            <a:ext cx="4491038" cy="1321803"/>
          </a:xfrm>
          <a:prstGeom prst="rect">
            <a:avLst/>
          </a:prstGeom>
        </p:spPr>
      </p:pic>
    </p:spTree>
    <p:extLst>
      <p:ext uri="{BB962C8B-B14F-4D97-AF65-F5344CB8AC3E}">
        <p14:creationId xmlns:p14="http://schemas.microsoft.com/office/powerpoint/2010/main" val="2243232016"/>
      </p:ext>
    </p:extLst>
  </p:cSld>
  <p:clrMapOvr>
    <a:masterClrMapping/>
  </p:clrMapOvr>
</p:sld>
</file>

<file path=ppt/theme/theme1.xml><?xml version="1.0" encoding="utf-8"?>
<a:theme xmlns:a="http://schemas.openxmlformats.org/drawingml/2006/main" name="Blank">
  <a:themeElements>
    <a:clrScheme name="Swedbank">
      <a:dk1>
        <a:srgbClr val="512B2B"/>
      </a:dk1>
      <a:lt1>
        <a:sysClr val="window" lastClr="FFFFFF"/>
      </a:lt1>
      <a:dk2>
        <a:srgbClr val="000000"/>
      </a:dk2>
      <a:lt2>
        <a:srgbClr val="FFFFFF"/>
      </a:lt2>
      <a:accent1>
        <a:srgbClr val="EE7023"/>
      </a:accent1>
      <a:accent2>
        <a:srgbClr val="FDC129"/>
      </a:accent2>
      <a:accent3>
        <a:srgbClr val="31A3AE"/>
      </a:accent3>
      <a:accent4>
        <a:srgbClr val="C5569A"/>
      </a:accent4>
      <a:accent5>
        <a:srgbClr val="D4B8A3"/>
      </a:accent5>
      <a:accent6>
        <a:srgbClr val="8ACDC3"/>
      </a:accent6>
      <a:hlink>
        <a:srgbClr val="EE7023"/>
      </a:hlink>
      <a:folHlink>
        <a:srgbClr val="FDC129"/>
      </a:folHlink>
    </a:clrScheme>
    <a:fontScheme name="Skabelondesig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rtlCol="0" anchor="ctr"/>
      <a:lstStyle>
        <a:defPPr algn="ctr">
          <a:spcBef>
            <a:spcPts val="600"/>
          </a:spcBef>
          <a:defRPr sz="2000" noProof="0" dirty="0" err="1"/>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spcBef>
            <a:spcPts val="600"/>
          </a:spcBef>
          <a:defRPr sz="2000" dirty="0" err="1"/>
        </a:defPPr>
      </a:lstStyle>
    </a:txDef>
  </a:objectDefaults>
  <a:extraClrSchemeLst/>
  <a:extLst>
    <a:ext uri="{05A4C25C-085E-4340-85A3-A5531E510DB2}">
      <thm15:themeFamily xmlns:thm15="http://schemas.microsoft.com/office/thememl/2012/main" name="Blank.potx" id="{D2C6DCFF-3379-4384-8467-5400BD310D4A}" vid="{9BE18BBA-6D64-425E-81B7-8AF6B2C00DA8}"/>
    </a:ext>
  </a:extLst>
</a:theme>
</file>

<file path=ppt/theme/theme2.xml><?xml version="1.0" encoding="utf-8"?>
<a:theme xmlns:a="http://schemas.openxmlformats.org/drawingml/2006/main" name="Office-tema">
  <a:themeElements>
    <a:clrScheme name="Swedbank">
      <a:dk1>
        <a:srgbClr val="512B2B"/>
      </a:dk1>
      <a:lt1>
        <a:sysClr val="window" lastClr="FFFFFF"/>
      </a:lt1>
      <a:dk2>
        <a:srgbClr val="000000"/>
      </a:dk2>
      <a:lt2>
        <a:srgbClr val="FFFFFF"/>
      </a:lt2>
      <a:accent1>
        <a:srgbClr val="EE7023"/>
      </a:accent1>
      <a:accent2>
        <a:srgbClr val="FDC129"/>
      </a:accent2>
      <a:accent3>
        <a:srgbClr val="31A3AE"/>
      </a:accent3>
      <a:accent4>
        <a:srgbClr val="C5569A"/>
      </a:accent4>
      <a:accent5>
        <a:srgbClr val="D4B8A3"/>
      </a:accent5>
      <a:accent6>
        <a:srgbClr val="8ACDC3"/>
      </a:accent6>
      <a:hlink>
        <a:srgbClr val="EE7023"/>
      </a:hlink>
      <a:folHlink>
        <a:srgbClr val="FDC129"/>
      </a:folHlink>
    </a:clrScheme>
    <a:fontScheme name="Skabelondesign Arial">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wedbank">
      <a:dk1>
        <a:srgbClr val="512B2B"/>
      </a:dk1>
      <a:lt1>
        <a:sysClr val="window" lastClr="FFFFFF"/>
      </a:lt1>
      <a:dk2>
        <a:srgbClr val="000000"/>
      </a:dk2>
      <a:lt2>
        <a:srgbClr val="FFFFFF"/>
      </a:lt2>
      <a:accent1>
        <a:srgbClr val="EE7023"/>
      </a:accent1>
      <a:accent2>
        <a:srgbClr val="FDC129"/>
      </a:accent2>
      <a:accent3>
        <a:srgbClr val="31A3AE"/>
      </a:accent3>
      <a:accent4>
        <a:srgbClr val="C5569A"/>
      </a:accent4>
      <a:accent5>
        <a:srgbClr val="D4B8A3"/>
      </a:accent5>
      <a:accent6>
        <a:srgbClr val="8ACDC3"/>
      </a:accent6>
      <a:hlink>
        <a:srgbClr val="EE7023"/>
      </a:hlink>
      <a:folHlink>
        <a:srgbClr val="FDC129"/>
      </a:folHlink>
    </a:clrScheme>
    <a:fontScheme name="Skabelondesig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9ED4169A17A9943A0C4D616F29F7EA9" ma:contentTypeVersion="2" ma:contentTypeDescription="Create a new document." ma:contentTypeScope="" ma:versionID="ee2590c771e3efcf6e927d932d0f80bf">
  <xsd:schema xmlns:xsd="http://www.w3.org/2001/XMLSchema" xmlns:xs="http://www.w3.org/2001/XMLSchema" xmlns:p="http://schemas.microsoft.com/office/2006/metadata/properties" xmlns:ns2="6ed449f5-9e03-46ec-8941-bbdaa84be2a0" targetNamespace="http://schemas.microsoft.com/office/2006/metadata/properties" ma:root="true" ma:fieldsID="14228b68809949e600f8d74e51d27844" ns2:_="">
    <xsd:import namespace="6ed449f5-9e03-46ec-8941-bbdaa84be2a0"/>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d449f5-9e03-46ec-8941-bbdaa84be2a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DA86F7-B234-4EC1-98A6-3F32AC3BAF81}">
  <ds:schemaRefs>
    <ds:schemaRef ds:uri="http://schemas.microsoft.com/sharepoint/v3/contenttype/forms"/>
  </ds:schemaRefs>
</ds:datastoreItem>
</file>

<file path=customXml/itemProps2.xml><?xml version="1.0" encoding="utf-8"?>
<ds:datastoreItem xmlns:ds="http://schemas.openxmlformats.org/officeDocument/2006/customXml" ds:itemID="{1DB7493D-AECE-4072-AB3A-23B029D6721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C25ABE8-2A0E-4AE3-8BA0-25A84A0BA3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d449f5-9e03-46ec-8941-bbdaa84be2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7239</TotalTime>
  <Words>2361</Words>
  <Application>Microsoft Office PowerPoint</Application>
  <PresentationFormat>Widescreen</PresentationFormat>
  <Paragraphs>275</Paragraphs>
  <Slides>30</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JetBrains Mono</vt:lpstr>
      <vt:lpstr>Symbol</vt:lpstr>
      <vt:lpstr>Wingdings 2</vt:lpstr>
      <vt:lpstr>Blank</vt:lpstr>
      <vt:lpstr>Java Stream: Basics</vt:lpstr>
      <vt:lpstr>JVM, JRE, JDK Naming conventions Data types Variables and variable modifiers Java keywords Java operators Control statements Java loops</vt:lpstr>
      <vt:lpstr>Goals for today</vt:lpstr>
      <vt:lpstr>Initial setup</vt:lpstr>
      <vt:lpstr>JVM, JRE, JDK</vt:lpstr>
      <vt:lpstr>Naming conventions</vt:lpstr>
      <vt:lpstr>Java keywords</vt:lpstr>
      <vt:lpstr>Main</vt:lpstr>
      <vt:lpstr>Variables</vt:lpstr>
      <vt:lpstr>Variables (methods and classes)</vt:lpstr>
      <vt:lpstr>Access control modifiers</vt:lpstr>
      <vt:lpstr>Non-access modifiers</vt:lpstr>
      <vt:lpstr>Data types</vt:lpstr>
      <vt:lpstr>Arrays</vt:lpstr>
      <vt:lpstr>Java operators</vt:lpstr>
      <vt:lpstr>Control statements</vt:lpstr>
      <vt:lpstr>Java loops</vt:lpstr>
      <vt:lpstr>Tasks</vt:lpstr>
      <vt:lpstr>Task 0</vt:lpstr>
      <vt:lpstr>Task 1</vt:lpstr>
      <vt:lpstr>Task 2</vt:lpstr>
      <vt:lpstr>Task 2.1 (bonus)</vt:lpstr>
      <vt:lpstr>Task 3</vt:lpstr>
      <vt:lpstr>Task 4</vt:lpstr>
      <vt:lpstr>Task 5</vt:lpstr>
      <vt:lpstr>Task 6</vt:lpstr>
      <vt:lpstr>Task 7</vt:lpstr>
      <vt:lpstr>Task 8</vt:lpstr>
      <vt:lpstr>Task 9</vt:lpstr>
      <vt:lpstr>Task 10</vt:lpstr>
    </vt:vector>
  </TitlesOfParts>
  <Company>Swedbank AB (publ)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Stream</dc:title>
  <dc:creator>Karolis Grigonis</dc:creator>
  <cp:lastModifiedBy>Jurgis Šidlauskas</cp:lastModifiedBy>
  <cp:revision>108</cp:revision>
  <dcterms:created xsi:type="dcterms:W3CDTF">2019-01-14T15:01:03Z</dcterms:created>
  <dcterms:modified xsi:type="dcterms:W3CDTF">2022-03-02T10:38:32Z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y fmtid="{D5CDD505-2E9C-101B-9397-08002B2CF9AE}" pid="3" name="ContentTypeId">
    <vt:lpwstr>0x01010019ED4169A17A9943A0C4D616F29F7EA9</vt:lpwstr>
  </property>
</Properties>
</file>