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Solve 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Autofit/>
          </a:bodyPr>
          <a:lstStyle/>
          <a:p>
            <a:r>
              <a:rPr lang="en-US" sz="4800" dirty="0"/>
              <a:t>Store and display some information about an animal –</a:t>
            </a:r>
            <a:br>
              <a:rPr lang="en-US" sz="4800" dirty="0"/>
            </a:br>
            <a:r>
              <a:rPr lang="en-US" sz="4800" dirty="0"/>
              <a:t>its name, how many legs it has, its height in meters and whether it has a tail.</a:t>
            </a:r>
            <a:endParaRPr lang="en-US" sz="2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fontScale="925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Write out the pseudo code</a:t>
            </a: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Write out the python code (use one animal as an example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9C2F-0DB5-4F44-BFAA-E83E2A59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461849"/>
            <a:ext cx="10058400" cy="1450757"/>
          </a:xfrm>
        </p:spPr>
        <p:txBody>
          <a:bodyPr/>
          <a:lstStyle/>
          <a:p>
            <a:r>
              <a:rPr lang="en-US" dirty="0"/>
              <a:t>Algorithm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F31F-00D1-02A8-4858-08BA60F5E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23944" cy="418287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Pseudo Code</a:t>
            </a:r>
          </a:p>
          <a:p>
            <a:r>
              <a:rPr lang="en-US" dirty="0"/>
              <a:t>- Store the name of the animal (str)</a:t>
            </a:r>
          </a:p>
          <a:p>
            <a:r>
              <a:rPr lang="en-US" dirty="0"/>
              <a:t>- Store amount of legs (int)</a:t>
            </a:r>
          </a:p>
          <a:p>
            <a:r>
              <a:rPr lang="en-US" dirty="0"/>
              <a:t>- Store the height of the animal (float)</a:t>
            </a:r>
          </a:p>
          <a:p>
            <a:r>
              <a:rPr lang="en-US" dirty="0"/>
              <a:t>- Store the animal’s tail data (Bool)</a:t>
            </a:r>
          </a:p>
          <a:p>
            <a:endParaRPr lang="en-US" dirty="0"/>
          </a:p>
          <a:p>
            <a:r>
              <a:rPr lang="en-US" dirty="0"/>
              <a:t>-&gt; Display animals name data</a:t>
            </a:r>
          </a:p>
          <a:p>
            <a:r>
              <a:rPr lang="en-US" dirty="0"/>
              <a:t>-&gt; Display amount of legs data</a:t>
            </a:r>
          </a:p>
          <a:p>
            <a:r>
              <a:rPr lang="en-US" dirty="0"/>
              <a:t>-&gt; Display the height data in meters</a:t>
            </a:r>
          </a:p>
          <a:p>
            <a:r>
              <a:rPr lang="en-US" dirty="0"/>
              <a:t>-&gt; Display the tail data</a:t>
            </a:r>
          </a:p>
          <a:p>
            <a:endParaRPr lang="en-N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B3472B-D17E-3FF7-984E-46C45D5B3583}"/>
              </a:ext>
            </a:extLst>
          </p:cNvPr>
          <p:cNvSpPr txBox="1">
            <a:spLocks/>
          </p:cNvSpPr>
          <p:nvPr/>
        </p:nvSpPr>
        <p:spPr>
          <a:xfrm>
            <a:off x="6096000" y="2085850"/>
            <a:ext cx="5818632" cy="4205222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Python Code: Name of the file should be ‘animal_data.py’</a:t>
            </a:r>
          </a:p>
          <a:p>
            <a:r>
              <a:rPr lang="en-US" dirty="0"/>
              <a:t># Storing the data of an animal in these variables</a:t>
            </a:r>
          </a:p>
          <a:p>
            <a:r>
              <a:rPr lang="en-US" dirty="0" err="1"/>
              <a:t>animal_name</a:t>
            </a:r>
            <a:r>
              <a:rPr lang="en-US" dirty="0"/>
              <a:t> =  “Python”</a:t>
            </a:r>
          </a:p>
          <a:p>
            <a:r>
              <a:rPr lang="en-US" dirty="0" err="1"/>
              <a:t>amount_of_legs</a:t>
            </a:r>
            <a:r>
              <a:rPr lang="en-US" dirty="0"/>
              <a:t> = 0</a:t>
            </a:r>
          </a:p>
          <a:p>
            <a:r>
              <a:rPr lang="en-US" dirty="0" err="1"/>
              <a:t>animal_length</a:t>
            </a:r>
            <a:r>
              <a:rPr lang="en-US" dirty="0"/>
              <a:t> = 5</a:t>
            </a:r>
          </a:p>
          <a:p>
            <a:r>
              <a:rPr lang="en-US" dirty="0" err="1"/>
              <a:t>animal_tail</a:t>
            </a:r>
            <a:r>
              <a:rPr lang="en-US" dirty="0"/>
              <a:t> = False</a:t>
            </a:r>
          </a:p>
          <a:p>
            <a:endParaRPr lang="en-US" dirty="0"/>
          </a:p>
          <a:p>
            <a:r>
              <a:rPr lang="en-US" dirty="0"/>
              <a:t># Displaying the animal data to the user</a:t>
            </a:r>
          </a:p>
          <a:p>
            <a:r>
              <a:rPr lang="en-US" dirty="0"/>
              <a:t>print(</a:t>
            </a:r>
            <a:r>
              <a:rPr lang="en-US" dirty="0" err="1"/>
              <a:t>animal_name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f</a:t>
            </a:r>
            <a:r>
              <a:rPr lang="en-US" dirty="0" err="1"/>
              <a:t>”The</a:t>
            </a:r>
            <a:r>
              <a:rPr lang="en-US" dirty="0"/>
              <a:t> {</a:t>
            </a:r>
            <a:r>
              <a:rPr lang="en-US" dirty="0" err="1"/>
              <a:t>animal_name</a:t>
            </a:r>
            <a:r>
              <a:rPr lang="en-US" dirty="0"/>
              <a:t>} has {</a:t>
            </a:r>
            <a:r>
              <a:rPr lang="en-US" dirty="0" err="1">
                <a:solidFill>
                  <a:srgbClr val="00B0F0"/>
                </a:solidFill>
              </a:rPr>
              <a:t>amount_of_legs</a:t>
            </a:r>
            <a:r>
              <a:rPr lang="en-US" dirty="0"/>
              <a:t>} legs.”)</a:t>
            </a:r>
          </a:p>
          <a:p>
            <a:r>
              <a:rPr lang="en-US" dirty="0"/>
              <a:t>print(</a:t>
            </a:r>
            <a:r>
              <a:rPr lang="en-US" dirty="0" err="1"/>
              <a:t>f”The</a:t>
            </a:r>
            <a:r>
              <a:rPr lang="en-US" dirty="0"/>
              <a:t> {</a:t>
            </a:r>
            <a:r>
              <a:rPr lang="en-US" dirty="0" err="1"/>
              <a:t>animal_name</a:t>
            </a:r>
            <a:r>
              <a:rPr lang="en-US" dirty="0"/>
              <a:t>) is {</a:t>
            </a:r>
            <a:r>
              <a:rPr lang="en-US" dirty="0" err="1"/>
              <a:t>animal_length</a:t>
            </a:r>
            <a:r>
              <a:rPr lang="en-US" dirty="0"/>
              <a:t>}m long.”)</a:t>
            </a:r>
          </a:p>
          <a:p>
            <a:r>
              <a:rPr lang="en-US" dirty="0"/>
              <a:t>print(</a:t>
            </a:r>
            <a:r>
              <a:rPr lang="en-US" dirty="0" err="1"/>
              <a:t>f”The</a:t>
            </a:r>
            <a:r>
              <a:rPr lang="en-US" dirty="0"/>
              <a:t> {</a:t>
            </a:r>
            <a:r>
              <a:rPr lang="en-US" dirty="0" err="1"/>
              <a:t>animal_name</a:t>
            </a:r>
            <a:r>
              <a:rPr lang="en-US" dirty="0"/>
              <a:t>} has a tail: {</a:t>
            </a:r>
            <a:r>
              <a:rPr lang="en-US" dirty="0" err="1"/>
              <a:t>animal_tail</a:t>
            </a:r>
            <a:r>
              <a:rPr lang="en-US" dirty="0"/>
              <a:t>}.”)</a:t>
            </a:r>
          </a:p>
          <a:p>
            <a:endParaRPr lang="en-US" dirty="0"/>
          </a:p>
          <a:p>
            <a:endParaRPr lang="en-US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29389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{AA3555D2-7ABB-41E1-B17F-24F323E4CD2C}tf56160789_win32</Template>
  <TotalTime>224</TotalTime>
  <Words>235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Bookman Old Style</vt:lpstr>
      <vt:lpstr>Calibri</vt:lpstr>
      <vt:lpstr>Franklin Gothic Book</vt:lpstr>
      <vt:lpstr>Custom</vt:lpstr>
      <vt:lpstr>Solve the problem</vt:lpstr>
      <vt:lpstr>Store and display some information about an animal – its name, how many legs it has, its height in meters and whether it has a tail.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Juergen Lier</dc:creator>
  <cp:lastModifiedBy>Juergen Lier</cp:lastModifiedBy>
  <cp:revision>1</cp:revision>
  <dcterms:created xsi:type="dcterms:W3CDTF">2025-09-18T22:08:39Z</dcterms:created>
  <dcterms:modified xsi:type="dcterms:W3CDTF">2025-09-19T01:53:26Z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