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98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6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80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100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9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9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97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96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95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9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93.xml" ContentType="application/vnd.openxmlformats-officedocument.theme+xml"/>
  <Override PartName="/ppt/theme/theme49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92.xml" ContentType="application/vnd.openxmlformats-officedocument.theme+xml"/>
  <Override PartName="/ppt/theme/theme48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69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85.xml" ContentType="application/vnd.openxmlformats-officedocument.theme+xml"/>
  <Override PartName="/ppt/theme/theme107.xml" ContentType="application/vnd.openxmlformats-officedocument.theme+xml"/>
  <Override PartName="/ppt/theme/theme62.xml" ContentType="application/vnd.openxmlformats-officedocument.theme+xml"/>
  <Override PartName="/ppt/theme/theme106.xml" ContentType="application/vnd.openxmlformats-officedocument.theme+xml"/>
  <Override PartName="/ppt/theme/theme61.xml" ContentType="application/vnd.openxmlformats-officedocument.theme+xml"/>
  <Override PartName="/ppt/theme/theme105.xml" ContentType="application/vnd.openxmlformats-officedocument.theme+xml"/>
  <Override PartName="/ppt/theme/theme60.xml" ContentType="application/vnd.openxmlformats-officedocument.theme+xml"/>
  <Override PartName="/ppt/theme/theme104.xml" ContentType="application/vnd.openxmlformats-officedocument.theme+xml"/>
  <Override PartName="/ppt/theme/theme89.xml" ContentType="application/vnd.openxmlformats-officedocument.theme+xml"/>
  <Override PartName="/ppt/theme/theme79.xml" ContentType="application/vnd.openxmlformats-officedocument.theme+xml"/>
  <Override PartName="/ppt/theme/theme103.xml" ContentType="application/vnd.openxmlformats-officedocument.theme+xml"/>
  <Override PartName="/ppt/theme/theme88.xml" ContentType="application/vnd.openxmlformats-officedocument.theme+xml"/>
  <Override PartName="/ppt/theme/theme78.xml" ContentType="application/vnd.openxmlformats-officedocument.theme+xml"/>
  <Override PartName="/ppt/theme/theme102.xml" ContentType="application/vnd.openxmlformats-officedocument.theme+xml"/>
  <Override PartName="/ppt/theme/theme109.xml" ContentType="application/vnd.openxmlformats-officedocument.theme+xml"/>
  <Override PartName="/ppt/theme/theme64.xml" ContentType="application/vnd.openxmlformats-officedocument.theme+xml"/>
  <Override PartName="/ppt/theme/theme87.xml" ContentType="application/vnd.openxmlformats-officedocument.theme+xml"/>
  <Override PartName="/ppt/theme/theme77.xml" ContentType="application/vnd.openxmlformats-officedocument.theme+xml"/>
  <Override PartName="/ppt/theme/theme101.xml" ContentType="application/vnd.openxmlformats-officedocument.theme+xml"/>
  <Override PartName="/ppt/theme/theme14.xml" ContentType="application/vnd.openxmlformats-officedocument.theme+xml"/>
  <Override PartName="/ppt/theme/theme108.xml" ContentType="application/vnd.openxmlformats-officedocument.theme+xml"/>
  <Override PartName="/ppt/theme/theme63.xml" ContentType="application/vnd.openxmlformats-officedocument.theme+xml"/>
  <Override PartName="/ppt/theme/theme86.xml" ContentType="application/vnd.openxmlformats-officedocument.theme+xml"/>
  <Override PartName="/ppt/theme/theme11.xml" ContentType="application/vnd.openxmlformats-officedocument.theme+xml"/>
  <Override PartName="/ppt/theme/theme90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19.xml" ContentType="application/vnd.openxmlformats-officedocument.theme+xml"/>
  <Override PartName="/ppt/theme/theme84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17.xml" ContentType="application/vnd.openxmlformats-officedocument.theme+xml"/>
  <Override PartName="/ppt/theme/theme82.xml" ContentType="application/vnd.openxmlformats-officedocument.theme+xml"/>
  <Override PartName="/ppt/theme/theme16.xml" ContentType="application/vnd.openxmlformats-officedocument.theme+xml"/>
  <Override PartName="/ppt/theme/theme81.xml" ContentType="application/vnd.openxmlformats-officedocument.theme+xml"/>
  <Override PartName="/ppt/theme/theme15.xml" ContentType="application/vnd.openxmlformats-officedocument.theme+xml"/>
  <Override PartName="/ppt/theme/theme80.xml" ContentType="application/vnd.openxmlformats-officedocument.theme+xml"/>
  <Override PartName="/ppt/theme/theme1.xml" ContentType="application/vnd.openxmlformats-officedocument.theme+xml"/>
  <Override PartName="/ppt/theme/theme91.xml" ContentType="application/vnd.openxmlformats-officedocument.theme+xml"/>
  <Override PartName="/ppt/theme/theme26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17.png" ContentType="image/png"/>
  <Override PartName="/ppt/media/image13.bmp" ContentType="image/bmp"/>
  <Override PartName="/ppt/media/image7.png" ContentType="image/png"/>
  <Override PartName="/ppt/media/image16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6.jpeg" ContentType="image/jpeg"/>
  <Override PartName="/ppt/media/image10.png" ContentType="image/png"/>
  <Override PartName="/ppt/media/image11.bmp" ContentType="image/bmp"/>
  <Override PartName="/ppt/media/image24.png" ContentType="image/png"/>
  <Override PartName="/ppt/media/image23.bmp" ContentType="image/bmp"/>
  <Override PartName="/ppt/media/image22.png" ContentType="image/png"/>
  <Override PartName="/ppt/media/image1.jpeg" ContentType="image/jpeg"/>
  <Override PartName="/ppt/media/image12.bmp" ContentType="image/bmp"/>
  <Override PartName="/ppt/media/image21.png" ContentType="image/png"/>
  <Override PartName="/ppt/media/image19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15.png" ContentType="image/png"/>
  <Override PartName="/ppt/media/image5.png" ContentType="image/png"/>
  <Override PartName="/ppt/media/image14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9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6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58" r:id="rId107"/>
    <p:sldMasterId id="2147483860" r:id="rId108"/>
    <p:sldMasterId id="2147483862" r:id="rId109"/>
    <p:sldMasterId id="2147483864" r:id="rId110"/>
  </p:sldMasterIdLst>
  <p:sldIdLst>
    <p:sldId id="256" r:id="rId111"/>
    <p:sldId id="257" r:id="rId112"/>
    <p:sldId id="258" r:id="rId113"/>
    <p:sldId id="259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" Target="slides/slide1.xml"/><Relationship Id="rId112" Type="http://schemas.openxmlformats.org/officeDocument/2006/relationships/slide" Target="slides/slide2.xml"/><Relationship Id="rId113" Type="http://schemas.openxmlformats.org/officeDocument/2006/relationships/slide" Target="slides/slide3.xml"/><Relationship Id="rId114" Type="http://schemas.openxmlformats.org/officeDocument/2006/relationships/slide" Target="slides/slide4.xml"/><Relationship Id="rId115" Type="http://schemas.openxmlformats.org/officeDocument/2006/relationships/slide" Target="slides/slide5.xml"/><Relationship Id="rId116" Type="http://schemas.openxmlformats.org/officeDocument/2006/relationships/slide" Target="slides/slide6.xml"/><Relationship Id="rId117" Type="http://schemas.openxmlformats.org/officeDocument/2006/relationships/slide" Target="slides/slide7.xml"/><Relationship Id="rId118" Type="http://schemas.openxmlformats.org/officeDocument/2006/relationships/slide" Target="slides/slide8.xml"/><Relationship Id="rId119" Type="http://schemas.openxmlformats.org/officeDocument/2006/relationships/slide" Target="slides/slide9.xml"/><Relationship Id="rId120" Type="http://schemas.openxmlformats.org/officeDocument/2006/relationships/slide" Target="slides/slide10.xml"/><Relationship Id="rId121" Type="http://schemas.openxmlformats.org/officeDocument/2006/relationships/slide" Target="slides/slide11.xml"/><Relationship Id="rId122" Type="http://schemas.openxmlformats.org/officeDocument/2006/relationships/slide" Target="slides/slide12.xml"/><Relationship Id="rId123" Type="http://schemas.openxmlformats.org/officeDocument/2006/relationships/slide" Target="slides/slide13.xml"/><Relationship Id="rId124" Type="http://schemas.openxmlformats.org/officeDocument/2006/relationships/slide" Target="slides/slide14.xml"/><Relationship Id="rId125" Type="http://schemas.openxmlformats.org/officeDocument/2006/relationships/slide" Target="slides/slide15.xml"/><Relationship Id="rId126" Type="http://schemas.openxmlformats.org/officeDocument/2006/relationships/slide" Target="slides/slide16.xml"/><Relationship Id="rId127" Type="http://schemas.openxmlformats.org/officeDocument/2006/relationships/slide" Target="slides/slide17.xml"/><Relationship Id="rId128" Type="http://schemas.openxmlformats.org/officeDocument/2006/relationships/slide" Target="slides/slide18.xml"/><Relationship Id="rId129" Type="http://schemas.openxmlformats.org/officeDocument/2006/relationships/slide" Target="slides/slide19.xml"/><Relationship Id="rId1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6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5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6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7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8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7" r:id="rId3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49" r:id="rId3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51" r:id="rId3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3" r:id="rId3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5" r:id="rId3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9" r:id="rId3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61" r:id="rId3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3" r:id="rId3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5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ur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3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ur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3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3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3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3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06240" y="1616760"/>
            <a:ext cx="7934760" cy="4749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3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4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4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4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4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6040" cy="68810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4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4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4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4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4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6854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4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1" r:id="rId3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3" r:id="rId3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bmp"/><Relationship Id="rId2" Type="http://schemas.openxmlformats.org/officeDocument/2006/relationships/slideLayout" Target="../slideLayouts/slideLayout7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bmp"/><Relationship Id="rId2" Type="http://schemas.openxmlformats.org/officeDocument/2006/relationships/slideLayout" Target="../slideLayouts/slideLayout7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slideLayout" Target="../slideLayouts/slideLayout7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marketplace?type=actions" TargetMode="External"/><Relationship Id="rId2" Type="http://schemas.openxmlformats.org/officeDocument/2006/relationships/hyperlink" Target="https://github.com/lukka/CppBuildTasks-Validation?tab=readme-ov-file" TargetMode="External"/><Relationship Id="rId3" Type="http://schemas.openxmlformats.org/officeDocument/2006/relationships/hyperlink" Target="https://github.com/elgohr/Github-Release-Action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6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bmp"/><Relationship Id="rId4" Type="http://schemas.openxmlformats.org/officeDocument/2006/relationships/image" Target="../media/image24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JuriPospelow/netlog" TargetMode="External"/><Relationship Id="rId2" Type="http://schemas.openxmlformats.org/officeDocument/2006/relationships/slideLayout" Target="../slideLayouts/slideLayout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github.com/JuriPospelow/WebApi" TargetMode="External"/><Relationship Id="rId4" Type="http://schemas.openxmlformats.org/officeDocument/2006/relationships/slideLayout" Target="../slideLayouts/slideLayout6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797040" y="5729400"/>
            <a:ext cx="5047560" cy="10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797040" y="2562120"/>
            <a:ext cx="8394840" cy="33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C++ Developer. Professional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768960" y="288000"/>
            <a:ext cx="62496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Момент ожидания результата опроса состояния сети: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720000" y="3312000"/>
            <a:ext cx="593856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Актуальное состояние сети: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2104560" y="717840"/>
            <a:ext cx="4120560" cy="2450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598" name="" descr=""/>
          <p:cNvPicPr/>
          <p:nvPr/>
        </p:nvPicPr>
        <p:blipFill>
          <a:blip r:embed="rId2"/>
          <a:stretch/>
        </p:blipFill>
        <p:spPr>
          <a:xfrm>
            <a:off x="1476000" y="3742560"/>
            <a:ext cx="5542560" cy="2838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3"/>
          <p:cNvSpPr/>
          <p:nvPr/>
        </p:nvSpPr>
        <p:spPr>
          <a:xfrm>
            <a:off x="500400" y="-27000"/>
            <a:ext cx="85165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Диаграммы последовательности</a:t>
            </a:r>
            <a:br>
              <a:rPr sz="1800"/>
            </a:br>
            <a:br>
              <a:rPr sz="3400"/>
            </a:b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2194200" y="1177920"/>
            <a:ext cx="4284720" cy="47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4"/>
          <p:cNvSpPr/>
          <p:nvPr/>
        </p:nvSpPr>
        <p:spPr>
          <a:xfrm>
            <a:off x="500400" y="-27000"/>
            <a:ext cx="85165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Диаграммы последовательности</a:t>
            </a:r>
            <a:br>
              <a:rPr sz="1800"/>
            </a:br>
            <a:br>
              <a:rPr sz="3400"/>
            </a:b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1"/>
          <a:stretch/>
        </p:blipFill>
        <p:spPr>
          <a:xfrm>
            <a:off x="2448720" y="1673280"/>
            <a:ext cx="4284720" cy="35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500400" y="9000"/>
            <a:ext cx="85165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Диаграмма классов</a:t>
            </a:r>
            <a:br>
              <a:rPr sz="1800"/>
            </a:br>
            <a:br>
              <a:rPr sz="3400"/>
            </a:b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180000" y="1980000"/>
            <a:ext cx="8818920" cy="15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7"/>
          <p:cNvSpPr/>
          <p:nvPr/>
        </p:nvSpPr>
        <p:spPr>
          <a:xfrm>
            <a:off x="500400" y="-27000"/>
            <a:ext cx="851652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было интересно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CustomShape 18"/>
          <p:cNvSpPr/>
          <p:nvPr/>
        </p:nvSpPr>
        <p:spPr>
          <a:xfrm>
            <a:off x="360000" y="864000"/>
            <a:ext cx="827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Д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испетчер пакетов C/C++ vcpkg на github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1"/>
              </a:rPr>
              <a:t>https://github.com/marketplace?type=actions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2"/>
              </a:rPr>
              <a:t>https://github.com/lukka/CppBuildTasks-Validation?tab=readme-ov-file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3"/>
              </a:rPr>
              <a:t>https://github.com/elgohr/Github-Release-Action=readme-ov-file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ustomShape 19"/>
          <p:cNvSpPr/>
          <p:nvPr/>
        </p:nvSpPr>
        <p:spPr>
          <a:xfrm>
            <a:off x="360000" y="2229120"/>
            <a:ext cx="827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Простое применение boost.process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4"/>
          <a:stretch/>
        </p:blipFill>
        <p:spPr>
          <a:xfrm>
            <a:off x="540000" y="2592000"/>
            <a:ext cx="5039280" cy="1023120"/>
          </a:xfrm>
          <a:prstGeom prst="rect">
            <a:avLst/>
          </a:prstGeom>
          <a:ln w="0">
            <a:noFill/>
          </a:ln>
        </p:spPr>
      </p:pic>
      <p:sp>
        <p:nvSpPr>
          <p:cNvPr id="609" name="CustomShape 22"/>
          <p:cNvSpPr/>
          <p:nvPr/>
        </p:nvSpPr>
        <p:spPr>
          <a:xfrm>
            <a:off x="362160" y="3818160"/>
            <a:ext cx="827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всего одна строчка boost.algorithm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5"/>
          <a:stretch/>
        </p:blipFill>
        <p:spPr>
          <a:xfrm>
            <a:off x="541440" y="4219200"/>
            <a:ext cx="7523640" cy="3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360000" y="36000"/>
            <a:ext cx="827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Использование regex облегчает жизнь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1"/>
          <a:stretch/>
        </p:blipFill>
        <p:spPr>
          <a:xfrm>
            <a:off x="720000" y="472320"/>
            <a:ext cx="7379280" cy="1758960"/>
          </a:xfrm>
          <a:prstGeom prst="rect">
            <a:avLst/>
          </a:prstGeom>
          <a:ln w="0">
            <a:noFill/>
          </a:ln>
        </p:spPr>
      </p:pic>
      <p:sp>
        <p:nvSpPr>
          <p:cNvPr id="613" name="CustomShape 21"/>
          <p:cNvSpPr/>
          <p:nvPr/>
        </p:nvSpPr>
        <p:spPr>
          <a:xfrm>
            <a:off x="360000" y="2427840"/>
            <a:ext cx="827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Использование ini файлов делает программу более гибкой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2"/>
          <a:stretch/>
        </p:blipFill>
        <p:spPr>
          <a:xfrm>
            <a:off x="684000" y="4755240"/>
            <a:ext cx="7739280" cy="1870920"/>
          </a:xfrm>
          <a:prstGeom prst="rect">
            <a:avLst/>
          </a:prstGeom>
          <a:ln w="0">
            <a:noFill/>
          </a:ln>
        </p:spPr>
      </p:pic>
      <p:pic>
        <p:nvPicPr>
          <p:cNvPr id="615" name="" descr=""/>
          <p:cNvPicPr/>
          <p:nvPr/>
        </p:nvPicPr>
        <p:blipFill>
          <a:blip r:embed="rId3"/>
          <a:stretch/>
        </p:blipFill>
        <p:spPr>
          <a:xfrm>
            <a:off x="684000" y="2808000"/>
            <a:ext cx="2376000" cy="19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2"/>
          <p:cNvSpPr/>
          <p:nvPr/>
        </p:nvSpPr>
        <p:spPr>
          <a:xfrm>
            <a:off x="290160" y="360000"/>
            <a:ext cx="402912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Ассинхронная Многопоточность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216000" y="975960"/>
            <a:ext cx="3959280" cy="5323320"/>
          </a:xfrm>
          <a:prstGeom prst="rect">
            <a:avLst/>
          </a:prstGeom>
          <a:ln w="0">
            <a:noFill/>
          </a:ln>
        </p:spPr>
      </p:pic>
      <p:pic>
        <p:nvPicPr>
          <p:cNvPr id="618" name="" descr=""/>
          <p:cNvPicPr/>
          <p:nvPr/>
        </p:nvPicPr>
        <p:blipFill>
          <a:blip r:embed="rId2"/>
          <a:stretch/>
        </p:blipFill>
        <p:spPr>
          <a:xfrm>
            <a:off x="4356000" y="977400"/>
            <a:ext cx="4679280" cy="1865880"/>
          </a:xfrm>
          <a:prstGeom prst="rect">
            <a:avLst/>
          </a:prstGeom>
          <a:ln w="0">
            <a:noFill/>
          </a:ln>
        </p:spPr>
      </p:pic>
      <p:sp>
        <p:nvSpPr>
          <p:cNvPr id="619" name="CustomShape 23"/>
          <p:cNvSpPr/>
          <p:nvPr/>
        </p:nvSpPr>
        <p:spPr>
          <a:xfrm>
            <a:off x="4322160" y="360000"/>
            <a:ext cx="402912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Вектор в JSON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24"/>
          <p:cNvSpPr/>
          <p:nvPr/>
        </p:nvSpPr>
        <p:spPr>
          <a:xfrm>
            <a:off x="500400" y="9000"/>
            <a:ext cx="85165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Перадача данных между классами</a:t>
            </a:r>
            <a:br>
              <a:rPr sz="1800"/>
            </a:br>
            <a:br>
              <a:rPr sz="3400"/>
            </a:b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1" name="" descr=""/>
          <p:cNvPicPr/>
          <p:nvPr/>
        </p:nvPicPr>
        <p:blipFill>
          <a:blip r:embed="rId1"/>
          <a:stretch/>
        </p:blipFill>
        <p:spPr>
          <a:xfrm>
            <a:off x="2880000" y="1210680"/>
            <a:ext cx="4132080" cy="408960"/>
          </a:xfrm>
          <a:prstGeom prst="rect">
            <a:avLst/>
          </a:prstGeom>
          <a:ln w="0">
            <a:noFill/>
          </a:ln>
        </p:spPr>
      </p:pic>
      <p:pic>
        <p:nvPicPr>
          <p:cNvPr id="622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276080" cy="304200"/>
          </a:xfrm>
          <a:prstGeom prst="rect">
            <a:avLst/>
          </a:prstGeom>
          <a:ln w="0">
            <a:noFill/>
          </a:ln>
        </p:spPr>
      </p:pic>
      <p:pic>
        <p:nvPicPr>
          <p:cNvPr id="623" name="" descr=""/>
          <p:cNvPicPr/>
          <p:nvPr/>
        </p:nvPicPr>
        <p:blipFill>
          <a:blip r:embed="rId3"/>
          <a:stretch/>
        </p:blipFill>
        <p:spPr>
          <a:xfrm>
            <a:off x="181080" y="720000"/>
            <a:ext cx="2698560" cy="6119640"/>
          </a:xfrm>
          <a:prstGeom prst="rect">
            <a:avLst/>
          </a:prstGeom>
          <a:ln w="0">
            <a:noFill/>
          </a:ln>
        </p:spPr>
      </p:pic>
      <p:pic>
        <p:nvPicPr>
          <p:cNvPr id="624" name="" descr=""/>
          <p:cNvPicPr/>
          <p:nvPr/>
        </p:nvPicPr>
        <p:blipFill>
          <a:blip r:embed="rId4"/>
          <a:stretch/>
        </p:blipFill>
        <p:spPr>
          <a:xfrm>
            <a:off x="2894040" y="4195440"/>
            <a:ext cx="4485600" cy="304200"/>
          </a:xfrm>
          <a:prstGeom prst="rect">
            <a:avLst/>
          </a:prstGeom>
          <a:ln w="0">
            <a:noFill/>
          </a:ln>
        </p:spPr>
      </p:pic>
      <p:pic>
        <p:nvPicPr>
          <p:cNvPr id="625" name="" descr=""/>
          <p:cNvPicPr/>
          <p:nvPr/>
        </p:nvPicPr>
        <p:blipFill>
          <a:blip r:embed="rId5"/>
          <a:stretch/>
        </p:blipFill>
        <p:spPr>
          <a:xfrm>
            <a:off x="2894400" y="5743440"/>
            <a:ext cx="4485600" cy="3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500400" y="44100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27" name="Table 2"/>
          <p:cNvGraphicFramePr/>
          <p:nvPr/>
        </p:nvGraphicFramePr>
        <p:xfrm>
          <a:off x="952560" y="2058840"/>
          <a:ext cx="7238160" cy="20574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Поставленная цель выполнена.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 подобных проектов требует не только личных усилий но и всех членов семьи.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 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Сделать программу доступной для всей сети.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956160" y="528480"/>
            <a:ext cx="7555320" cy="54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>
              <a:rPr sz="1800"/>
            </a:br>
            <a:br>
              <a:rPr sz="4900"/>
            </a:br>
            <a:endParaRPr b="0" lang="de-DE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766800" y="2728080"/>
            <a:ext cx="7931520" cy="11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de-DE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de-DE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9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698400" cy="69840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698400" cy="69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630000" y="3689640"/>
            <a:ext cx="1510920" cy="24213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500400" y="504000"/>
            <a:ext cx="8516520" cy="32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>
              <a:rPr sz="1800"/>
            </a:b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>
              <a:rPr sz="1800"/>
            </a:b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Веб-сервер для мониторинга сетей</a:t>
            </a:r>
            <a:br>
              <a:rPr sz="3000"/>
            </a:b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3135600" y="4174920"/>
            <a:ext cx="585252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Поспелов Юрий  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3135600" y="4575240"/>
            <a:ext cx="5852520" cy="10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3135600" y="4737960"/>
            <a:ext cx="5852520" cy="13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HW&amp;SW-Developer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Esigma-technology GmbH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6" name="" descr=""/>
          <p:cNvPicPr/>
          <p:nvPr/>
        </p:nvPicPr>
        <p:blipFill>
          <a:blip r:embed="rId1"/>
          <a:stretch/>
        </p:blipFill>
        <p:spPr>
          <a:xfrm>
            <a:off x="1080000" y="3949200"/>
            <a:ext cx="1472760" cy="19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500400" y="441000"/>
            <a:ext cx="8516520" cy="7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80760" y="143064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680760" y="221832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  и как делалось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680760" y="301896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ustomShape 5"/>
          <p:cNvSpPr/>
          <p:nvPr/>
        </p:nvSpPr>
        <p:spPr>
          <a:xfrm>
            <a:off x="680760" y="385596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ustomShape 6"/>
          <p:cNvSpPr/>
          <p:nvPr/>
        </p:nvSpPr>
        <p:spPr>
          <a:xfrm>
            <a:off x="680760" y="463824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7"/>
          <p:cNvSpPr/>
          <p:nvPr/>
        </p:nvSpPr>
        <p:spPr>
          <a:xfrm>
            <a:off x="720000" y="616176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ustomShape 8"/>
          <p:cNvSpPr/>
          <p:nvPr/>
        </p:nvSpPr>
        <p:spPr>
          <a:xfrm>
            <a:off x="680760" y="1681560"/>
            <a:ext cx="360" cy="81972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5" name="CustomShape 9"/>
          <p:cNvSpPr/>
          <p:nvPr/>
        </p:nvSpPr>
        <p:spPr>
          <a:xfrm>
            <a:off x="680760" y="2504880"/>
            <a:ext cx="360" cy="8330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6" name="CustomShape 10"/>
          <p:cNvSpPr/>
          <p:nvPr/>
        </p:nvSpPr>
        <p:spPr>
          <a:xfrm>
            <a:off x="680760" y="3341880"/>
            <a:ext cx="360" cy="8330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7" name="CustomShape 11"/>
          <p:cNvSpPr/>
          <p:nvPr/>
        </p:nvSpPr>
        <p:spPr>
          <a:xfrm>
            <a:off x="680760" y="4219200"/>
            <a:ext cx="360" cy="8330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8" name="CustomShape 12"/>
          <p:cNvSpPr/>
          <p:nvPr/>
        </p:nvSpPr>
        <p:spPr>
          <a:xfrm>
            <a:off x="680760" y="5096520"/>
            <a:ext cx="360" cy="6627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680760" y="5441760"/>
            <a:ext cx="3381120" cy="4975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Интересное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16"/>
          <p:cNvSpPr/>
          <p:nvPr/>
        </p:nvSpPr>
        <p:spPr>
          <a:xfrm>
            <a:off x="719640" y="5816520"/>
            <a:ext cx="360" cy="6627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00400" y="-2700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2" name="Table 2"/>
          <p:cNvGraphicFramePr/>
          <p:nvPr/>
        </p:nvGraphicFramePr>
        <p:xfrm>
          <a:off x="952560" y="1050840"/>
          <a:ext cx="7238160" cy="3940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отображение состояний компьютеров в выбранных сетях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 языка программирования Си ++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Развернуто: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программа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hlinkClick r:id="rId1"/>
                        </a:rPr>
                        <a:t>https://github.com/JuriPospelow/netlog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создает лог состояния сети  и пополняет его данными с момента первого вызова.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 старте вебсервер считывает лог и разбивает его содержимое по месяцам. при запросе с вебсайта данные заданного месяца передаются в формате джэйсон. коммуникация по технологии вебсокет.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500400" y="-2700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4" name="Table 1"/>
          <p:cNvGraphicFramePr/>
          <p:nvPr/>
        </p:nvGraphicFramePr>
        <p:xfrm>
          <a:off x="952920" y="1411200"/>
          <a:ext cx="7238160" cy="3429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Понять работу простого HTTP server, понять библиотеки boost.asio, boost.beast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 простого ассинхроного HTTP сервера на базе библиотеки  boost.asio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Подключение утилиты мониторинга сетей, с простым отображением данных в виде таблицы c помощью HTML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 технологий JavaScript, CSS, PUG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Создание краткого описания сервиса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20"/>
          <p:cNvSpPr/>
          <p:nvPr/>
        </p:nvSpPr>
        <p:spPr>
          <a:xfrm>
            <a:off x="500400" y="-2700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Как делалось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6" name="Table 3"/>
          <p:cNvGraphicFramePr/>
          <p:nvPr/>
        </p:nvGraphicFramePr>
        <p:xfrm>
          <a:off x="1032480" y="925200"/>
          <a:ext cx="7471800" cy="3602880"/>
        </p:xfrm>
        <a:graphic>
          <a:graphicData uri="http://schemas.openxmlformats.org/drawingml/2006/table">
            <a:tbl>
              <a:tblPr/>
              <a:tblGrid>
                <a:gridCol w="489240"/>
                <a:gridCol w="6982920"/>
              </a:tblGrid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данные считываются из csv файла и сохраняются в multimap      -----   здесь я использую boost tokenizer.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данные одного месяца из  multimap в JSON ----   здесь я использую boost json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webserver запускает webseite  ----   здесь я использую boost beast  HTML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JSON  данные по запросу с webseite отправляются от webserver к webseite --   здесь я использую boost beast WebSocket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webseite с помощью JаvaSkript строит таблицу на заданный месяц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500400" y="900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8" name="Table 2"/>
          <p:cNvGraphicFramePr/>
          <p:nvPr/>
        </p:nvGraphicFramePr>
        <p:xfrm>
          <a:off x="933840" y="930960"/>
          <a:ext cx="7255080" cy="3512880"/>
        </p:xfrm>
        <a:graphic>
          <a:graphicData uri="http://schemas.openxmlformats.org/drawingml/2006/table">
            <a:tbl>
              <a:tblPr/>
              <a:tblGrid>
                <a:gridCol w="490320"/>
                <a:gridCol w="6765120"/>
              </a:tblGrid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испетчер пакетов C/C++ vcpkg в том числе и на github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Обработка ini-файлов boost.property_tree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Вызов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системных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ресурсов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 boost.process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4701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Многопоточность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boost.asio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4701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Обработка строк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boost.algorithm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4701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 JSON-формата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boost.json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4701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7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Реалезация сервера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boost.beast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4701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8</a:t>
                      </a:r>
                      <a:endParaRPr b="0" lang="de-DE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Поиск данных по заданому шаблону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std.regex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409320" y="0"/>
            <a:ext cx="8516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60000" y="1368000"/>
            <a:ext cx="6624720" cy="6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</a:pPr>
            <a:r>
              <a:rPr b="0" lang="ru" sz="1700" spc="-1" strike="noStrike">
                <a:solidFill>
                  <a:srgbClr val="000000"/>
                </a:solidFill>
                <a:latin typeface="Roboto"/>
                <a:ea typeface="Roboto"/>
              </a:rPr>
              <a:t>1. Вебсайт до использования соединения WebSocket :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472680" y="3615120"/>
            <a:ext cx="65703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ru" sz="1700" spc="-1" strike="noStrike">
                <a:solidFill>
                  <a:srgbClr val="000000"/>
                </a:solidFill>
                <a:latin typeface="Roboto"/>
                <a:ea typeface="Roboto"/>
              </a:rPr>
              <a:t>Вебсайт с использованием WebSocket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rcRect l="0" t="0" r="4" b="17420"/>
          <a:stretch/>
        </p:blipFill>
        <p:spPr>
          <a:xfrm>
            <a:off x="1996560" y="1774800"/>
            <a:ext cx="4122000" cy="1587600"/>
          </a:xfrm>
          <a:prstGeom prst="rect">
            <a:avLst/>
          </a:prstGeom>
          <a:ln w="10080">
            <a:solidFill>
              <a:srgbClr val="3465a4"/>
            </a:solidFill>
            <a:round/>
          </a:ln>
        </p:spPr>
      </p:pic>
      <p:pic>
        <p:nvPicPr>
          <p:cNvPr id="593" name="" descr=""/>
          <p:cNvPicPr/>
          <p:nvPr/>
        </p:nvPicPr>
        <p:blipFill>
          <a:blip r:embed="rId2"/>
          <a:stretch/>
        </p:blipFill>
        <p:spPr>
          <a:xfrm>
            <a:off x="1769040" y="3960000"/>
            <a:ext cx="4889520" cy="2774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94" name=""/>
          <p:cNvSpPr/>
          <p:nvPr/>
        </p:nvSpPr>
        <p:spPr>
          <a:xfrm>
            <a:off x="2041920" y="389160"/>
            <a:ext cx="50994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Код: </a:t>
            </a:r>
            <a:r>
              <a:rPr b="0" lang="de-DE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3"/>
              </a:rPr>
              <a:t>https://github.com/JuriPospelow/WebApi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2024-08-21T10:22:49Z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