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B67A5-FC0F-41A4-B042-A4FB774E6693}">
  <a:tblStyle styleId="{1DAB67A5-FC0F-41A4-B042-A4FB774E66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7b806231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7b806231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79286257f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79286257f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9286257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9286257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79286257f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79286257f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79286257f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79286257f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79286257f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79286257f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9286257f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79286257f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7928625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792862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79286257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79286257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79286257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79286257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79286257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79286257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79286257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79286257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9286257f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9286257f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79286257f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79286257f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79286257f_2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79286257f_2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B700"/>
              </a:buClr>
              <a:buSzPts val="3000"/>
              <a:buNone/>
              <a:defRPr sz="3000" u="sng">
                <a:solidFill>
                  <a:srgbClr val="FFB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rgbClr val="C6CDF1"/>
              </a:buClr>
              <a:buSzPts val="1100"/>
              <a:buChar char="●"/>
              <a:defRPr>
                <a:solidFill>
                  <a:srgbClr val="C6CDF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B700"/>
              </a:buClr>
              <a:buSzPts val="2800"/>
              <a:buNone/>
              <a:defRPr sz="2800">
                <a:solidFill>
                  <a:srgbClr val="FFB7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5" Type="http://schemas.openxmlformats.org/officeDocument/2006/relationships/image" Target="../media/image17.png"/><Relationship Id="rId6" Type="http://schemas.openxmlformats.org/officeDocument/2006/relationships/image" Target="../media/image23.png"/><Relationship Id="rId7" Type="http://schemas.openxmlformats.org/officeDocument/2006/relationships/image" Target="../media/image14.png"/><Relationship Id="rId8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00">
                <a:solidFill>
                  <a:srgbClr val="C6CDF1"/>
                </a:solidFill>
              </a:rPr>
              <a:t>Aplikacija</a:t>
            </a:r>
            <a:r>
              <a:rPr b="1" lang="en" sz="5400"/>
              <a:t> </a:t>
            </a:r>
            <a:r>
              <a:rPr b="1" lang="en" sz="5400" u="sng">
                <a:solidFill>
                  <a:srgbClr val="425DFF"/>
                </a:solidFill>
              </a:rPr>
              <a:t>Ticket</a:t>
            </a:r>
            <a:r>
              <a:rPr b="1" lang="en" sz="5400" u="sng">
                <a:solidFill>
                  <a:srgbClr val="FFB700"/>
                </a:solidFill>
              </a:rPr>
              <a:t>4</a:t>
            </a:r>
            <a:r>
              <a:rPr b="1" lang="en" sz="5400" u="sng">
                <a:solidFill>
                  <a:srgbClr val="425DFF"/>
                </a:solidFill>
              </a:rPr>
              <a:t>Ticket</a:t>
            </a:r>
            <a:endParaRPr b="1" sz="5400" u="sng">
              <a:solidFill>
                <a:srgbClr val="425D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i="1" lang="en" sz="3200">
                <a:solidFill>
                  <a:schemeClr val="dk1"/>
                </a:solidFill>
              </a:rPr>
              <a:t>Produktivni momci</a:t>
            </a:r>
            <a:r>
              <a:rPr lang="en" sz="3200">
                <a:solidFill>
                  <a:schemeClr val="dk1"/>
                </a:solidFill>
              </a:rPr>
              <a:t> (grupa TG06.2)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Posebne mogućnosti za administratora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Može kreirati izvještaj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svih korisnika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Može učiniti druge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korisnike adminom,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te ih izbrisati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00" y="2571750"/>
            <a:ext cx="3626876" cy="243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49" y="3003500"/>
            <a:ext cx="231200" cy="3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374" y="2048225"/>
            <a:ext cx="231200" cy="3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3700" y="1123600"/>
            <a:ext cx="2564050" cy="1342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812" y="1666275"/>
            <a:ext cx="231200" cy="3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9974" y="3681175"/>
            <a:ext cx="231199" cy="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Arhitektura sustava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TOGAF arhitekturu s klijent-poslužitelj modelom: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korisničko sučelje</a:t>
            </a:r>
            <a:r>
              <a:rPr lang="en"/>
              <a:t> (UI) &lt;=&gt; poslovna logika (Business) &lt;=&gt; pristup podacima (Data)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Prednosti = lakši razvoj, lakše održavanje, bolja skalabilnost, ...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Nedostatci = povećan broj zahtjeva, povećana složenost, ...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Klijent - odvajanje funkcionalnosti u komponente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Poslužitelj - organizacija koda prema MVC obrascu (objektno orijentirano programiranje)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Baza podataka - sve relacije zadovoljavaju 3. normalnu formu (3NF)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Tehnološki stog</a:t>
            </a:r>
            <a:endParaRPr/>
          </a:p>
        </p:txBody>
      </p:sp>
      <p:graphicFrame>
        <p:nvGraphicFramePr>
          <p:cNvPr id="147" name="Google Shape;147;p24"/>
          <p:cNvGraphicFramePr/>
          <p:nvPr/>
        </p:nvGraphicFramePr>
        <p:xfrm>
          <a:off x="952500" y="112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{1DAB67A5-FC0F-41A4-B042-A4FB774E6693}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Figma        - dizajniranje korisničkog sučelja 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React        - radni okvir za razvoj klijenta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JavaScript         - interaktivnost web stranice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HTML + CSS               - izgled web stranice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Spring Boot         - radni okvir za razvoj poslužitelja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300">
                          <a:solidFill>
                            <a:srgbClr val="C6CDF1"/>
                          </a:solidFill>
                        </a:rPr>
                        <a:t>PgAdmin        - sustav za upravljanje bazom podataka </a:t>
                      </a:r>
                      <a:endParaRPr sz="2300">
                        <a:solidFill>
                          <a:srgbClr val="C6CDF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4818" y="1723950"/>
            <a:ext cx="457200" cy="406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0113" y="2228388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4213" y="3308700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5275" y="2761775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9688" y="2761763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25449" y="3850550"/>
            <a:ext cx="401193" cy="41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13963" y="1188025"/>
            <a:ext cx="411480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Problemi u razvoju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77100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Krivulja učenja klijentskih i poslužiteljskih tehologija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Integracija (komunikacija) Reacta i Spring Boot-a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Implementacija sigurnog i funkcionalnog sustava za autentifikaciju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Integracija s vanjskim servisima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Problemi u komunikaciji između članova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625" y="2448875"/>
            <a:ext cx="3353700" cy="209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2569975"/>
            <a:ext cx="43332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Balansiranje vremena utrošenog na projekt s ostalim obavezama članova tima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Budući napredak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86050" y="1152475"/>
            <a:ext cx="6161400" cy="3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Verifikacija ulaznica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Razviti sustav koji omogućuje provjeru autentičnosti ulaznica povezivanjem s vanjskim sustavima za prodaju ulaznica.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Društvena mreža za glazbene entuzijaste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Dodati funkcionalnosti koje bi omogućile korisnicima stvaranje sadržaja, interakciju te praćenje izvođača i događaja.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Komercijalna realizacija aplikacije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Uložiti dodatno vrijeme u završnu doradu aplikacije kako bi se mogla plasirati na tržište i koristiti u stvarnom svijetu, (prodati Meti za milijune)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10791" l="26706" r="27485" t="14525"/>
          <a:stretch/>
        </p:blipFill>
        <p:spPr>
          <a:xfrm>
            <a:off x="6589675" y="2399412"/>
            <a:ext cx="1828801" cy="149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16636" l="0" r="0" t="16361"/>
          <a:stretch/>
        </p:blipFill>
        <p:spPr>
          <a:xfrm>
            <a:off x="6418725" y="648275"/>
            <a:ext cx="1828800" cy="122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Nakon mnogo neispavanih noći, prepirki i truda uspjeli smo napraviti finalnu verziju aplikacije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Aplikacija nudi rješenje za problem koji jako puno studenata i svih ljubitelja glazbe ima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Nastaviti ćemo razvijati aplikaciju kako bi krajnjim korisnicima bila još korisnija, jednostavnija za korištenje i produktivnija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accent4"/>
                </a:solidFill>
              </a:rPr>
              <a:t>Hvala na pozornosti</a:t>
            </a:r>
            <a:endParaRPr sz="4500" u="sng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B700"/>
                </a:solidFill>
              </a:rPr>
              <a:t>Članovi grupe Produktivni momci</a:t>
            </a:r>
            <a:endParaRPr>
              <a:solidFill>
                <a:srgbClr val="FFB7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Roko Barišić</a:t>
            </a:r>
            <a:r>
              <a:rPr lang="en"/>
              <a:t> - modeliranje baze podataka, testiranje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Dino Hodžić-Tumpić</a:t>
            </a:r>
            <a:r>
              <a:rPr lang="en"/>
              <a:t> - implementacija klijentske strane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Ivan Kanjuh</a:t>
            </a:r>
            <a:r>
              <a:rPr lang="en"/>
              <a:t> - implementacija baze podataka i poslužiteljske strane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Jurica Laljak</a:t>
            </a:r>
            <a:r>
              <a:rPr lang="en"/>
              <a:t> - modeliranje klijentske strane, pisanje dokumentacije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Andrija Maček</a:t>
            </a:r>
            <a:r>
              <a:rPr lang="en"/>
              <a:t> - implementacija klijentske i poslužiteljske strane, deployment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Filip Pogač</a:t>
            </a:r>
            <a:r>
              <a:rPr lang="en"/>
              <a:t> - implementacija klijentske strane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Ivan Stipić</a:t>
            </a:r>
            <a:r>
              <a:rPr lang="en"/>
              <a:t> - </a:t>
            </a:r>
            <a:r>
              <a:rPr lang="en"/>
              <a:t>implementacija</a:t>
            </a:r>
            <a:r>
              <a:rPr lang="en"/>
              <a:t> klijentske strane, pisanje dokumentacije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Motivacija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Naslov: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C6CDF1"/>
                </a:solidFill>
              </a:rPr>
              <a:t>Porast popularnosti glazbenih festivala u Hrvatskoj</a:t>
            </a:r>
            <a:endParaRPr sz="1500">
              <a:solidFill>
                <a:srgbClr val="C6CDF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Trend: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C6CDF1"/>
                </a:solidFill>
              </a:rPr>
              <a:t>Sve više posjetitelja i turista povezuje posjet Hrvatskoj s glazbenim festivalima.</a:t>
            </a:r>
            <a:endParaRPr sz="1500">
              <a:solidFill>
                <a:srgbClr val="C6CDF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Popularni festivali: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>
                <a:solidFill>
                  <a:srgbClr val="C6CDF1"/>
                </a:solidFill>
              </a:rPr>
              <a:t>Ultra Europe, INMusic, Zagreb Beer Festival, Hideout na Zrću.</a:t>
            </a:r>
            <a:endParaRPr sz="1500">
              <a:solidFill>
                <a:srgbClr val="C6CDF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726" y="2727226"/>
            <a:ext cx="3112737" cy="198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050" y="2727224"/>
            <a:ext cx="3317426" cy="1985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Troškovi i izazovi festivala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Troškovi: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        </a:t>
            </a:r>
            <a:r>
              <a:rPr lang="en" sz="1300">
                <a:solidFill>
                  <a:srgbClr val="C6CDF1"/>
                </a:solidFill>
              </a:rPr>
              <a:t>-Ulaznica (npr. INMusic 62 €)</a:t>
            </a:r>
            <a:endParaRPr sz="1300">
              <a:solidFill>
                <a:srgbClr val="C6CDF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6CDF1"/>
                </a:solidFill>
              </a:rPr>
              <a:t> 	-Hrana, piće, prijevoz i smještaj (&gt; 200 €)</a:t>
            </a:r>
            <a:endParaRPr sz="1300">
              <a:solidFill>
                <a:srgbClr val="C6CDF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Izazovi:</a:t>
            </a:r>
            <a:endParaRPr b="1" sz="1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6CDF1"/>
                </a:solidFill>
              </a:rPr>
              <a:t>-Rano kupovanje ulaznica (često mjesecima unaprijed)</a:t>
            </a:r>
            <a:endParaRPr sz="1300">
              <a:solidFill>
                <a:srgbClr val="C6CDF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6CDF1"/>
                </a:solidFill>
              </a:rPr>
              <a:t>-Odustajanje zbog visokih troškova ili promjena planova</a:t>
            </a:r>
            <a:endParaRPr sz="1300">
              <a:solidFill>
                <a:srgbClr val="C6CDF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Rješenje:</a:t>
            </a:r>
            <a:r>
              <a:rPr lang="en" sz="1300">
                <a:solidFill>
                  <a:srgbClr val="C6CDF1"/>
                </a:solidFill>
              </a:rPr>
              <a:t> Platforma za jednostavnu preprodaju ulaznica</a:t>
            </a:r>
            <a:endParaRPr sz="1300">
              <a:solidFill>
                <a:srgbClr val="C6CDF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150" y="2918500"/>
            <a:ext cx="2514325" cy="15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0150" y="757775"/>
            <a:ext cx="2514325" cy="18453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Projektni zadatak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56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Razmjena ulaznica: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Jedan na jedan: Razmjena između dva korisnika – prodavača i kupca.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Prodaja ulaznica: Razmjena karte za novac.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u="sng"/>
              <a:t>Dodatne značajke:</a:t>
            </a:r>
            <a:endParaRPr u="sng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Integracija s vanjskim servisima: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Verifikacija izvođača i dohvaćanje podataka.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Vremenska prognoza za događaje u oglasima.</a:t>
            </a:r>
            <a:endParaRPr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Personalizacija: </a:t>
            </a:r>
            <a:endParaRPr/>
          </a:p>
          <a:p>
            <a:pPr indent="-298450" lvl="1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Filtriranje i preporuke sadržaja prema preferencijama korisnika.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825" y="618325"/>
            <a:ext cx="1828800" cy="19106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6048275" y="3084650"/>
            <a:ext cx="2814000" cy="1538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2825" y="2672128"/>
            <a:ext cx="2904900" cy="24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Ključni zahtjevi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Sustav mora neregistriranim korisnicima omogućiti pregled oglasa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Sustav mora omogućiti korisnicima da se registriraju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Registrirani korisnici moraju moći objavljivati oglase, te odgovarati na tuđe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Korisnik mora moći pregledati svoj korisnički profil, te na njemu podesiti svoje podatke i preferencije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Proces zamjene ulaznica može se obavljati između dva korisnika, te između više od dva korisnika (“lanac razmjene”)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 sustavu postoji uloga administratora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Administrator mora moći upravljati korisnički računima i generirati izvještaj o aktivnostima korisnika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Kako koristiti?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6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Prvo moramo dodati ulaznicu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Klikni na ikonicu u kutu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2. Dodaj ulaznicu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59" y="2051875"/>
            <a:ext cx="739809" cy="51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975" y="2934525"/>
            <a:ext cx="5591100" cy="1691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9799" y="2233250"/>
            <a:ext cx="225775" cy="338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9824" y="4243750"/>
            <a:ext cx="225775" cy="33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195550" y="150975"/>
            <a:ext cx="8619300" cy="4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accent4"/>
                </a:solidFill>
              </a:rPr>
              <a:t>Sada možemo razmjeniti</a:t>
            </a:r>
            <a:endParaRPr b="1" sz="2000" u="sng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Odaberi ulaznicu koju želiš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Zamijeni je sa ulaznicom koju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 dodao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625" y="684700"/>
            <a:ext cx="1773175" cy="137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336" y="1030475"/>
            <a:ext cx="381987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7625" y="2433750"/>
            <a:ext cx="3557850" cy="1961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924" y="3860475"/>
            <a:ext cx="231200" cy="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Možete naravno i kreirati oglas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Klikni na ikonicu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Odaberi ulaznicu koju želiš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razmijenit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100" y="1261100"/>
            <a:ext cx="95148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6475" y="2109173"/>
            <a:ext cx="2539925" cy="1739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7249" y="1348850"/>
            <a:ext cx="231200" cy="3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22" name="Google Shape;1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2474" y="2737025"/>
            <a:ext cx="231200" cy="3466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Interactive icon.svg - Wikipedia"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3374" y="3083650"/>
            <a:ext cx="231200" cy="34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425DFF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