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Arial Narrow"/>
      <p:regular r:id="rId23"/>
      <p:bold r:id="rId24"/>
      <p:italic r:id="rId25"/>
      <p:boldItalic r:id="rId26"/>
    </p:embeddedFont>
    <p:embeddedFont>
      <p:font typeface="Tahom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g5nvpEs3DjDVrt5roJcF/7QLEF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rialNarrow-bold.fntdata"/><Relationship Id="rId23" Type="http://schemas.openxmlformats.org/officeDocument/2006/relationships/font" Target="fonts/Arial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ialNarrow-boldItalic.fntdata"/><Relationship Id="rId25" Type="http://schemas.openxmlformats.org/officeDocument/2006/relationships/font" Target="fonts/ArialNarrow-italic.fntdata"/><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7" name="Google Shape;19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Good listeners look for ways to overcome potential barriers throughout the listening process (see Table 2.2). You are unlikely to have control over some barriers to physical reception, such as conference room acoustics, poor cell phone reception, background music, and so on. However, you can certainly control other barriers, such as interrupting speakers or creating distractions that make it hard for others to pay attention. </a:t>
            </a:r>
            <a:endParaRPr/>
          </a:p>
          <a:p>
            <a:pPr indent="0" lvl="0" marL="0" rtl="0" algn="l">
              <a:spcBef>
                <a:spcPts val="0"/>
              </a:spcBef>
              <a:spcAft>
                <a:spcPts val="0"/>
              </a:spcAft>
              <a:buSzPts val="1800"/>
              <a:buNone/>
            </a:pPr>
            <a:r>
              <a:rPr lang="en-US"/>
              <a:t>Selective listening is one of the most common barriers to effective listening. If your mind wanders, you often stay tuned out until you hear a word or phrase that gets your attention once more. Rather than listening part time, make a conscious effort to focus on the speaker, and use the extra time to analyze what you hear, prepare questions you might need to ask, and engage in other relevant thinking.</a:t>
            </a:r>
            <a:endParaRPr/>
          </a:p>
          <a:p>
            <a:pPr indent="0" lvl="0" marL="0" rtl="0" algn="l">
              <a:spcBef>
                <a:spcPts val="0"/>
              </a:spcBef>
              <a:spcAft>
                <a:spcPts val="0"/>
              </a:spcAft>
              <a:buSzPts val="1800"/>
              <a:buNone/>
            </a:pPr>
            <a:r>
              <a:rPr lang="en-US"/>
              <a:t>A common barrier to successful interpretation is prejudgment</a:t>
            </a:r>
            <a:r>
              <a:rPr lang="en-US">
                <a:latin typeface="Times New Roman"/>
                <a:ea typeface="Times New Roman"/>
                <a:cs typeface="Times New Roman"/>
                <a:sym typeface="Times New Roman"/>
              </a:rPr>
              <a:t>—</a:t>
            </a:r>
            <a:r>
              <a:rPr lang="en-US"/>
              <a:t>making up your mind before truly hearing what another person has to say. Similarly, some people listen defensively, always on the lookout for perceived personal attacks. To protect their self-esteem, they distort messages by tuning out anything that doesn</a:t>
            </a:r>
            <a:r>
              <a:rPr lang="en-US">
                <a:latin typeface="Times New Roman"/>
                <a:ea typeface="Times New Roman"/>
                <a:cs typeface="Times New Roman"/>
                <a:sym typeface="Times New Roman"/>
              </a:rPr>
              <a:t>’</a:t>
            </a:r>
            <a:r>
              <a:rPr lang="en-US"/>
              <a:t>t confirm their view of themselves.</a:t>
            </a:r>
            <a:endParaRPr/>
          </a:p>
          <a:p>
            <a:pPr indent="0" lvl="0" marL="0" rtl="0" algn="l">
              <a:spcBef>
                <a:spcPts val="0"/>
              </a:spcBef>
              <a:spcAft>
                <a:spcPts val="0"/>
              </a:spcAft>
              <a:buSzPts val="1800"/>
              <a:buNone/>
            </a:pPr>
            <a:r>
              <a:rPr lang="en-US"/>
              <a:t>Even when your intentions are the best, you can still misinterpret incoming messages if you and the speaker don't share enough language or experience. Lack of common ground is why misinterpretation is so frequent between speakers of different native languages, even when they're trying to speak the same language. </a:t>
            </a:r>
            <a:endParaRPr/>
          </a:p>
          <a:p>
            <a:pPr indent="0" lvl="0" marL="0" rtl="0" algn="l">
              <a:spcBef>
                <a:spcPts val="0"/>
              </a:spcBef>
              <a:spcAft>
                <a:spcPts val="0"/>
              </a:spcAft>
              <a:buSzPts val="1800"/>
              <a:buNone/>
            </a:pPr>
            <a:r>
              <a:rPr lang="en-US"/>
              <a:t>Overcoming memory barriers is a slightly easier problem to solve, but it takes some work. One simple rule: Don</a:t>
            </a:r>
            <a:r>
              <a:rPr lang="en-US">
                <a:latin typeface="Times New Roman"/>
                <a:ea typeface="Times New Roman"/>
                <a:cs typeface="Times New Roman"/>
                <a:sym typeface="Times New Roman"/>
              </a:rPr>
              <a:t>’</a:t>
            </a:r>
            <a:r>
              <a:rPr lang="en-US"/>
              <a:t>t count on your memory. If the information is crucial, record it, write it down, or capture it in some other physical way.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5" name="Google Shape;2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Because listening requires a mix of physical and mental activities, it is subject to a variety of physical and mental barriers. A large part of becoming a good listener is the ability to recognize and overcome these barriers.</a:t>
            </a:r>
            <a:endParaRPr/>
          </a:p>
          <a:p>
            <a:pPr indent="0" lvl="0" marL="0" rtl="0" algn="l">
              <a:spcBef>
                <a:spcPts val="0"/>
              </a:spcBef>
              <a:spcAft>
                <a:spcPts val="0"/>
              </a:spcAft>
              <a:buSzPts val="1800"/>
              <a:buNone/>
            </a:pPr>
            <a:r>
              <a:rPr b="1" lang="en-US"/>
              <a:t>Prejudgment</a:t>
            </a:r>
            <a:r>
              <a:rPr lang="en-US"/>
              <a:t>. People operate on some basic assumptions. However, these assumptions can be incorrect or inappropriate in new situations. Moreover, some people listen defensively, viewing every comment as a personal attack. </a:t>
            </a:r>
            <a:r>
              <a:rPr b="1" lang="en-US"/>
              <a:t> </a:t>
            </a:r>
            <a:endParaRPr/>
          </a:p>
          <a:p>
            <a:pPr indent="0" lvl="0" marL="0" rtl="0" algn="l">
              <a:spcBef>
                <a:spcPts val="0"/>
              </a:spcBef>
              <a:spcAft>
                <a:spcPts val="0"/>
              </a:spcAft>
              <a:buSzPts val="1800"/>
              <a:buNone/>
            </a:pPr>
            <a:r>
              <a:rPr b="1" lang="en-US"/>
              <a:t>Self-centeredness</a:t>
            </a:r>
            <a:r>
              <a:rPr lang="en-US"/>
              <a:t> causes some people to take control of conversations, rather than listening to what</a:t>
            </a:r>
            <a:r>
              <a:rPr lang="en-US">
                <a:latin typeface="Times New Roman"/>
                <a:ea typeface="Times New Roman"/>
                <a:cs typeface="Times New Roman"/>
                <a:sym typeface="Times New Roman"/>
              </a:rPr>
              <a:t>’</a:t>
            </a:r>
            <a:r>
              <a:rPr lang="en-US"/>
              <a:t>s being said.</a:t>
            </a:r>
            <a:r>
              <a:rPr b="1" lang="en-US"/>
              <a:t> </a:t>
            </a:r>
            <a:r>
              <a:rPr lang="en-US">
                <a:solidFill>
                  <a:srgbClr val="000000"/>
                </a:solidFill>
              </a:rPr>
              <a:t>No matter what subject is being discussed, they know more than the speaker does</a:t>
            </a:r>
            <a:r>
              <a:rPr lang="en-US">
                <a:solidFill>
                  <a:srgbClr val="000000"/>
                </a:solidFill>
                <a:latin typeface="Times New Roman"/>
                <a:ea typeface="Times New Roman"/>
                <a:cs typeface="Times New Roman"/>
                <a:sym typeface="Times New Roman"/>
              </a:rPr>
              <a:t>—</a:t>
            </a:r>
            <a:r>
              <a:rPr lang="en-US">
                <a:solidFill>
                  <a:srgbClr val="000000"/>
                </a:solidFill>
              </a:rPr>
              <a:t>and they</a:t>
            </a:r>
            <a:r>
              <a:rPr lang="en-US">
                <a:solidFill>
                  <a:srgbClr val="000000"/>
                </a:solidFill>
                <a:latin typeface="Times New Roman"/>
                <a:ea typeface="Times New Roman"/>
                <a:cs typeface="Times New Roman"/>
                <a:sym typeface="Times New Roman"/>
              </a:rPr>
              <a:t>’</a:t>
            </a:r>
            <a:r>
              <a:rPr lang="en-US">
                <a:solidFill>
                  <a:srgbClr val="000000"/>
                </a:solidFill>
              </a:rPr>
              <a:t>re determined to prove it.</a:t>
            </a:r>
            <a:endParaRPr/>
          </a:p>
          <a:p>
            <a:pPr indent="0" lvl="0" marL="0" rtl="0" algn="l">
              <a:spcBef>
                <a:spcPts val="0"/>
              </a:spcBef>
              <a:spcAft>
                <a:spcPts val="0"/>
              </a:spcAft>
              <a:buSzPts val="1800"/>
              <a:buNone/>
            </a:pPr>
            <a:r>
              <a:rPr lang="en-US"/>
              <a:t>Another common problem is </a:t>
            </a:r>
            <a:r>
              <a:rPr b="1" lang="en-US"/>
              <a:t>selective listening</a:t>
            </a:r>
            <a:r>
              <a:rPr lang="en-US"/>
              <a:t>: letting your mind wander to things such as whether you brought your dry-cleaning ticket to work. You stay tuned out until you hear a word or phrase that gets your attention once more. The result is that you don</a:t>
            </a:r>
            <a:r>
              <a:rPr lang="en-US">
                <a:latin typeface="Times New Roman"/>
                <a:ea typeface="Times New Roman"/>
                <a:cs typeface="Times New Roman"/>
                <a:sym typeface="Times New Roman"/>
              </a:rPr>
              <a:t>’</a:t>
            </a:r>
            <a:r>
              <a:rPr lang="en-US"/>
              <a:t>t remember what the speaker </a:t>
            </a:r>
            <a:r>
              <a:rPr i="1" lang="en-US"/>
              <a:t>actually</a:t>
            </a:r>
            <a:r>
              <a:rPr lang="en-US"/>
              <a:t> said; instead, you remember what you </a:t>
            </a:r>
            <a:r>
              <a:rPr i="1" lang="en-US"/>
              <a:t>think</a:t>
            </a:r>
            <a:r>
              <a:rPr lang="en-US"/>
              <a:t> the speaker probably said.</a:t>
            </a:r>
            <a:endParaRPr/>
          </a:p>
          <a:p>
            <a:pPr indent="0" lvl="0" marL="0" rtl="0" algn="l">
              <a:spcBef>
                <a:spcPts val="0"/>
              </a:spcBef>
              <a:spcAft>
                <a:spcPts val="0"/>
              </a:spcAft>
              <a:buSzPts val="1800"/>
              <a:buNone/>
            </a:pPr>
            <a:r>
              <a:rPr lang="en-US"/>
              <a:t>The important thing is to recognize these counterproductive tendencies as barriers and to work on overcoming them.</a:t>
            </a:r>
            <a:r>
              <a:rPr b="1" lang="en-US"/>
              <a:t> </a:t>
            </a:r>
            <a:endParaRPr/>
          </a:p>
          <a:p>
            <a:pPr indent="0" lvl="0" marL="0" rtl="0" algn="l">
              <a:spcBef>
                <a:spcPts val="0"/>
              </a:spcBef>
              <a:spcAft>
                <a:spcPts val="0"/>
              </a:spcAft>
              <a:buNone/>
            </a:pPr>
            <a:r>
              <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2" name="Google Shape;22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None/>
            </a:pPr>
            <a:r>
              <a:rPr lang="en-US">
                <a:solidFill>
                  <a:srgbClr val="000000"/>
                </a:solidFill>
              </a:rPr>
              <a:t>Because listening requires a mix of physical and mental activities, it is subject to a variety of physical and mental barriers. A large part of becoming a good listener is the ability to recognize and overcome these barriers.</a:t>
            </a:r>
            <a:endParaRPr/>
          </a:p>
          <a:p>
            <a:pPr indent="0" lvl="0" marL="0" rtl="0" algn="l">
              <a:spcBef>
                <a:spcPts val="0"/>
              </a:spcBef>
              <a:spcAft>
                <a:spcPts val="0"/>
              </a:spcAft>
              <a:buSzPts val="1800"/>
              <a:buNone/>
            </a:pPr>
            <a:r>
              <a:rPr b="1" lang="en-US"/>
              <a:t>Prejudgment</a:t>
            </a:r>
            <a:r>
              <a:rPr lang="en-US"/>
              <a:t>. People operate on some basic assumptions. However, these assumptions can be incorrect or inappropriate in new situations. Moreover, some people listen defensively, viewing every comment as a personal attack. </a:t>
            </a:r>
            <a:r>
              <a:rPr b="1" lang="en-US"/>
              <a:t> </a:t>
            </a:r>
            <a:endParaRPr/>
          </a:p>
          <a:p>
            <a:pPr indent="0" lvl="0" marL="0" rtl="0" algn="l">
              <a:spcBef>
                <a:spcPts val="0"/>
              </a:spcBef>
              <a:spcAft>
                <a:spcPts val="0"/>
              </a:spcAft>
              <a:buSzPts val="1800"/>
              <a:buNone/>
            </a:pPr>
            <a:r>
              <a:rPr b="1" lang="en-US"/>
              <a:t>Self-centeredness</a:t>
            </a:r>
            <a:r>
              <a:rPr lang="en-US"/>
              <a:t> causes some people to take control of conversations, rather than listening to what</a:t>
            </a:r>
            <a:r>
              <a:rPr lang="en-US">
                <a:latin typeface="Times New Roman"/>
                <a:ea typeface="Times New Roman"/>
                <a:cs typeface="Times New Roman"/>
                <a:sym typeface="Times New Roman"/>
              </a:rPr>
              <a:t>’</a:t>
            </a:r>
            <a:r>
              <a:rPr lang="en-US"/>
              <a:t>s being said.</a:t>
            </a:r>
            <a:r>
              <a:rPr b="1" lang="en-US"/>
              <a:t> </a:t>
            </a:r>
            <a:r>
              <a:rPr lang="en-US">
                <a:solidFill>
                  <a:srgbClr val="000000"/>
                </a:solidFill>
              </a:rPr>
              <a:t>No matter what subject is being discussed, they know more than the speaker does</a:t>
            </a:r>
            <a:r>
              <a:rPr lang="en-US">
                <a:solidFill>
                  <a:srgbClr val="000000"/>
                </a:solidFill>
                <a:latin typeface="Times New Roman"/>
                <a:ea typeface="Times New Roman"/>
                <a:cs typeface="Times New Roman"/>
                <a:sym typeface="Times New Roman"/>
              </a:rPr>
              <a:t>—</a:t>
            </a:r>
            <a:r>
              <a:rPr lang="en-US">
                <a:solidFill>
                  <a:srgbClr val="000000"/>
                </a:solidFill>
              </a:rPr>
              <a:t>and they</a:t>
            </a:r>
            <a:r>
              <a:rPr lang="en-US">
                <a:solidFill>
                  <a:srgbClr val="000000"/>
                </a:solidFill>
                <a:latin typeface="Times New Roman"/>
                <a:ea typeface="Times New Roman"/>
                <a:cs typeface="Times New Roman"/>
                <a:sym typeface="Times New Roman"/>
              </a:rPr>
              <a:t>’</a:t>
            </a:r>
            <a:r>
              <a:rPr lang="en-US">
                <a:solidFill>
                  <a:srgbClr val="000000"/>
                </a:solidFill>
              </a:rPr>
              <a:t>re determined to prove it.</a:t>
            </a:r>
            <a:endParaRPr/>
          </a:p>
          <a:p>
            <a:pPr indent="0" lvl="0" marL="0" rtl="0" algn="l">
              <a:spcBef>
                <a:spcPts val="0"/>
              </a:spcBef>
              <a:spcAft>
                <a:spcPts val="0"/>
              </a:spcAft>
              <a:buSzPts val="1800"/>
              <a:buNone/>
            </a:pPr>
            <a:r>
              <a:rPr lang="en-US"/>
              <a:t>Another common problem is </a:t>
            </a:r>
            <a:r>
              <a:rPr b="1" lang="en-US"/>
              <a:t>selective listening</a:t>
            </a:r>
            <a:r>
              <a:rPr lang="en-US"/>
              <a:t>: letting your mind wander to things such as whether you brought your dry-cleaning ticket to work. You stay tuned out until you hear a word or phrase that gets your attention once more. The result is that you don</a:t>
            </a:r>
            <a:r>
              <a:rPr lang="en-US">
                <a:latin typeface="Times New Roman"/>
                <a:ea typeface="Times New Roman"/>
                <a:cs typeface="Times New Roman"/>
                <a:sym typeface="Times New Roman"/>
              </a:rPr>
              <a:t>’</a:t>
            </a:r>
            <a:r>
              <a:rPr lang="en-US"/>
              <a:t>t remember what the speaker </a:t>
            </a:r>
            <a:r>
              <a:rPr i="1" lang="en-US"/>
              <a:t>actually</a:t>
            </a:r>
            <a:r>
              <a:rPr lang="en-US"/>
              <a:t> said; instead, you remember what you </a:t>
            </a:r>
            <a:r>
              <a:rPr i="1" lang="en-US"/>
              <a:t>think</a:t>
            </a:r>
            <a:r>
              <a:rPr lang="en-US"/>
              <a:t> the speaker probably said.</a:t>
            </a:r>
            <a:endParaRPr/>
          </a:p>
          <a:p>
            <a:pPr indent="0" lvl="0" marL="0" rtl="0" algn="l">
              <a:spcBef>
                <a:spcPts val="0"/>
              </a:spcBef>
              <a:spcAft>
                <a:spcPts val="0"/>
              </a:spcAft>
              <a:buSzPts val="1800"/>
              <a:buNone/>
            </a:pPr>
            <a:r>
              <a:rPr lang="en-US"/>
              <a:t>The important thing is to recognize these counterproductive tendencies as barriers and to work on overcoming them.</a:t>
            </a:r>
            <a:r>
              <a:rPr b="1" lang="en-US"/>
              <a:t> </a:t>
            </a:r>
            <a:endParaRPr/>
          </a:p>
          <a:p>
            <a:pPr indent="0" lvl="0" marL="0" rtl="0" algn="l">
              <a:spcBef>
                <a:spcPts val="0"/>
              </a:spcBef>
              <a:spcAft>
                <a:spcPts val="0"/>
              </a:spcAft>
              <a:buNone/>
            </a:pPr>
            <a:r>
              <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5" name="Google Shape;23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Effective listening strengthens organizational relationships, enhances product delivery, alerts the organization to innovation from both internal and external sources, and allows the organization to manage growing diversity both in the workforce and in its customers. Effective listening requires a conscious effort and a willing mind. To improve your listening skills, heed the following tips:</a:t>
            </a:r>
            <a:endParaRPr/>
          </a:p>
          <a:p>
            <a:pPr indent="0" lvl="0" marL="0" rtl="0" algn="l">
              <a:spcBef>
                <a:spcPts val="600"/>
              </a:spcBef>
              <a:spcAft>
                <a:spcPts val="0"/>
              </a:spcAft>
              <a:buSzPts val="1800"/>
              <a:buNone/>
            </a:pPr>
            <a:r>
              <a:rPr b="1" lang="en-US"/>
              <a:t>Find areas of interest</a:t>
            </a:r>
            <a:r>
              <a:rPr lang="en-US"/>
              <a:t>. Look beyond the speaker’s style by asking yourself what the speaker knows that you don’t. </a:t>
            </a:r>
            <a:endParaRPr/>
          </a:p>
          <a:p>
            <a:pPr indent="0" lvl="0" marL="0" rtl="0" algn="l">
              <a:spcBef>
                <a:spcPts val="600"/>
              </a:spcBef>
              <a:spcAft>
                <a:spcPts val="0"/>
              </a:spcAft>
              <a:buSzPts val="1800"/>
              <a:buNone/>
            </a:pPr>
            <a:r>
              <a:rPr b="1" lang="en-US"/>
              <a:t>Judge content, not delivery</a:t>
            </a:r>
            <a:r>
              <a:rPr lang="en-US"/>
              <a:t>. Evaluate and criticize the content, not the speaker. Review the key points. Do they make sense? Are concepts supported by facts?</a:t>
            </a:r>
            <a:endParaRPr/>
          </a:p>
          <a:p>
            <a:pPr indent="0" lvl="0" marL="0" rtl="0" algn="l">
              <a:spcBef>
                <a:spcPts val="600"/>
              </a:spcBef>
              <a:spcAft>
                <a:spcPts val="0"/>
              </a:spcAft>
              <a:buSzPts val="1800"/>
              <a:buNone/>
            </a:pPr>
            <a:r>
              <a:rPr b="1" lang="en-US"/>
              <a:t>Hold your fire.</a:t>
            </a:r>
            <a:r>
              <a:rPr lang="en-US"/>
              <a:t> Don’t interrupt. Depersonalize your listening so that you decrease the emotional impact of what’s being said and are better able to hold your rebuttal until you’ve heard the total message.</a:t>
            </a:r>
            <a:endParaRPr/>
          </a:p>
          <a:p>
            <a:pPr indent="0" lvl="0" marL="0" rtl="0" algn="l">
              <a:spcBef>
                <a:spcPts val="600"/>
              </a:spcBef>
              <a:spcAft>
                <a:spcPts val="0"/>
              </a:spcAft>
              <a:buSzPts val="1800"/>
              <a:buNone/>
            </a:pPr>
            <a:r>
              <a:rPr b="1" lang="en-US"/>
              <a:t>Listen for ideas</a:t>
            </a:r>
            <a:r>
              <a:rPr lang="en-US"/>
              <a:t>. Listen for concepts and key ideas as well as for facts, and know the difference between fact and principle, idea and example, and evidence and argument.</a:t>
            </a:r>
            <a:endParaRPr/>
          </a:p>
          <a:p>
            <a:pPr indent="0" lvl="0" marL="0" rtl="0" algn="l">
              <a:spcBef>
                <a:spcPts val="600"/>
              </a:spcBef>
              <a:spcAft>
                <a:spcPts val="0"/>
              </a:spcAft>
              <a:buSzPts val="1800"/>
              <a:buNone/>
            </a:pPr>
            <a:r>
              <a:rPr b="1" lang="en-US"/>
              <a:t>Take selective notes</a:t>
            </a:r>
            <a:r>
              <a:rPr lang="en-US"/>
              <a:t>. Take meaningful notes that are brief and to the point.</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3" name="Google Shape;2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Work at listening</a:t>
            </a:r>
            <a:r>
              <a:rPr lang="en-US"/>
              <a:t>. Look for unspoken messages. Often the speaker’s tone of voice or expressions will reveal more than the words themselves. Provide feedback. Let the speaker know you’re with him or her. Maintain eye contact. Provide appropriate facial expressions. </a:t>
            </a:r>
            <a:endParaRPr/>
          </a:p>
          <a:p>
            <a:pPr indent="0" lvl="0" marL="0" rtl="0" algn="l">
              <a:spcBef>
                <a:spcPts val="600"/>
              </a:spcBef>
              <a:spcAft>
                <a:spcPts val="0"/>
              </a:spcAft>
              <a:buSzPts val="1800"/>
              <a:buNone/>
            </a:pPr>
            <a:r>
              <a:rPr b="1" lang="en-US"/>
              <a:t>Block out competing thoughts</a:t>
            </a:r>
            <a:r>
              <a:rPr lang="en-US"/>
              <a:t>. Fight distractions by closing doors, turning off radios or televisions, and moving closer to the speaker.</a:t>
            </a:r>
            <a:endParaRPr/>
          </a:p>
          <a:p>
            <a:pPr indent="0" lvl="0" marL="0" rtl="0" algn="l">
              <a:spcBef>
                <a:spcPts val="600"/>
              </a:spcBef>
              <a:spcAft>
                <a:spcPts val="0"/>
              </a:spcAft>
              <a:buSzPts val="1800"/>
              <a:buNone/>
            </a:pPr>
            <a:r>
              <a:rPr b="1" lang="en-US"/>
              <a:t>Paraphrase the speaker’s ideas</a:t>
            </a:r>
            <a:r>
              <a:rPr lang="en-US"/>
              <a:t>. Paraphrase or summarize when the speaker reaches a stopping point.</a:t>
            </a:r>
            <a:endParaRPr/>
          </a:p>
          <a:p>
            <a:pPr indent="0" lvl="0" marL="0" rtl="0" algn="l">
              <a:spcBef>
                <a:spcPts val="600"/>
              </a:spcBef>
              <a:spcAft>
                <a:spcPts val="0"/>
              </a:spcAft>
              <a:buSzPts val="1800"/>
              <a:buNone/>
            </a:pPr>
            <a:r>
              <a:rPr b="1" lang="en-US"/>
              <a:t>Stay open-minded</a:t>
            </a:r>
            <a:r>
              <a:rPr lang="en-US"/>
              <a:t>. Keep an open mind by asking questions that clarify understanding; reserve judgment until the speaker has finished.</a:t>
            </a:r>
            <a:endParaRPr/>
          </a:p>
          <a:p>
            <a:pPr indent="0" lvl="0" marL="0" rtl="0" algn="l">
              <a:spcBef>
                <a:spcPts val="0"/>
              </a:spcBef>
              <a:spcAft>
                <a:spcPts val="0"/>
              </a:spcAft>
              <a:buSzPts val="1800"/>
              <a:buNone/>
            </a:pPr>
            <a:r>
              <a:rPr b="1" lang="en-US"/>
              <a:t>Capitalize on the fact that thought is faster than speech</a:t>
            </a:r>
            <a:r>
              <a:rPr lang="en-US"/>
              <a:t>. Stay ahead of the speaker by anticipating what will be said next and by thinking about what’s already been said.</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Listening training unavailable</a:t>
            </a:r>
            <a:endParaRPr/>
          </a:p>
          <a:p>
            <a:pPr indent="0" lvl="0" marL="0" rtl="0" algn="l">
              <a:spcBef>
                <a:spcPts val="0"/>
              </a:spcBef>
              <a:spcAft>
                <a:spcPts val="0"/>
              </a:spcAft>
              <a:buSzPts val="1800"/>
              <a:buNone/>
            </a:pPr>
            <a:r>
              <a:rPr b="1" lang="en-US"/>
              <a:t>Thought speed greater than speaking speed</a:t>
            </a:r>
            <a:endParaRPr/>
          </a:p>
          <a:p>
            <a:pPr indent="0" lvl="0" marL="0" rtl="0" algn="l">
              <a:spcBef>
                <a:spcPts val="0"/>
              </a:spcBef>
              <a:spcAft>
                <a:spcPts val="0"/>
              </a:spcAft>
              <a:buSzPts val="1800"/>
              <a:buNone/>
            </a:pPr>
            <a:r>
              <a:rPr lang="en-US"/>
              <a:t>Another reason for poor listening skills is that you and I can think faster than someone else can speak. Most of us speak at the rate of about 125 words per minute. However, we have the mental capacity to understand someone speaking at 400 words per minute (if that were possible).</a:t>
            </a:r>
            <a:endParaRPr/>
          </a:p>
          <a:p>
            <a:pPr indent="0" lvl="0" marL="0" rtl="0" algn="l">
              <a:spcBef>
                <a:spcPts val="0"/>
              </a:spcBef>
              <a:spcAft>
                <a:spcPts val="0"/>
              </a:spcAft>
              <a:buSzPts val="1800"/>
              <a:buNone/>
            </a:pPr>
            <a:r>
              <a:rPr lang="en-US"/>
              <a:t>This difference between speaking speed and thought speed means that when we listen to the average speaker, we're using only 25 percent of our mental capacity. We still have 75 percent to do something else with. So, our minds will wander.</a:t>
            </a:r>
            <a:endParaRPr/>
          </a:p>
          <a:p>
            <a:pPr indent="0" lvl="0" marL="0" rtl="0" algn="l">
              <a:spcBef>
                <a:spcPts val="0"/>
              </a:spcBef>
              <a:spcAft>
                <a:spcPts val="0"/>
              </a:spcAft>
              <a:buSzPts val="1800"/>
              <a:buNone/>
            </a:pPr>
            <a:r>
              <a:rPr lang="en-US"/>
              <a:t>This means we need to make a real effort to listen carefully and concentrate more of our mental capacity on the listening act. If we don't concentrate, we soon find that our minds have turned to other ideas.</a:t>
            </a:r>
            <a:endParaRPr/>
          </a:p>
          <a:p>
            <a:pPr indent="0" lvl="0" marL="0" rtl="0" algn="l">
              <a:spcBef>
                <a:spcPts val="0"/>
              </a:spcBef>
              <a:spcAft>
                <a:spcPts val="0"/>
              </a:spcAft>
              <a:buSzPts val="1800"/>
              <a:buNone/>
            </a:pPr>
            <a:r>
              <a:rPr b="1" lang="en-US"/>
              <a:t>We are inefficient listeners</a:t>
            </a:r>
            <a:endParaRPr/>
          </a:p>
          <a:p>
            <a:pPr indent="0" lvl="0" marL="0" rtl="0" algn="l">
              <a:spcBef>
                <a:spcPts val="0"/>
              </a:spcBef>
              <a:spcAft>
                <a:spcPts val="0"/>
              </a:spcAft>
              <a:buSzPts val="1800"/>
              <a:buNone/>
            </a:pPr>
            <a:r>
              <a:rPr lang="en-US"/>
              <a:t>Numerous tests confirm that we are inefficient listeners. Studies have shown that immediately after listening to a 10-minute oral presentation, the average listener has heard, understood and retained 50 percent of what was said.</a:t>
            </a:r>
            <a:endParaRPr/>
          </a:p>
          <a:p>
            <a:pPr indent="0" lvl="0" marL="0" rtl="0" algn="l">
              <a:spcBef>
                <a:spcPts val="0"/>
              </a:spcBef>
              <a:spcAft>
                <a:spcPts val="0"/>
              </a:spcAft>
              <a:buSzPts val="1800"/>
              <a:buNone/>
            </a:pPr>
            <a:r>
              <a:rPr lang="en-US"/>
              <a:t>Within 48 hours, that drops off another 50 percent to a final level of </a:t>
            </a:r>
            <a:r>
              <a:rPr b="1" lang="en-US"/>
              <a:t>25 percent efficiency</a:t>
            </a:r>
            <a:r>
              <a:rPr lang="en-US"/>
              <a:t>.</a:t>
            </a:r>
            <a:endParaRPr/>
          </a:p>
          <a:p>
            <a:pPr indent="0" lvl="0" marL="0" rtl="0" algn="l">
              <a:spcBef>
                <a:spcPts val="0"/>
              </a:spcBef>
              <a:spcAft>
                <a:spcPts val="0"/>
              </a:spcAft>
              <a:buSzPts val="1800"/>
              <a:buNone/>
            </a:pPr>
            <a:r>
              <a:rPr lang="en-US"/>
              <a:t>In other words, we often comprehend and retain only one fourth of what we hear. We all want to be more than 25 percent efficient. It's not difficult to see the many problems inefficient listeners can create for themselves and others. Poor listening causes us many personal and professional problems.</a:t>
            </a:r>
            <a:endParaRPr/>
          </a:p>
          <a:p>
            <a:pPr indent="0" lvl="0" marL="0" rtl="0" algn="l">
              <a:spcBef>
                <a:spcPts val="0"/>
              </a:spcBef>
              <a:spcAft>
                <a:spcPts val="0"/>
              </a:spcAft>
              <a:buSzPts val="1800"/>
              <a:buNone/>
            </a:pPr>
            <a:r>
              <a:rPr b="1" lang="en-US"/>
              <a:t>(opens in new window)Listening skill suffers with age</a:t>
            </a:r>
            <a:endParaRPr/>
          </a:p>
          <a:p>
            <a:pPr indent="0" lvl="0" marL="0" rtl="0" algn="l">
              <a:spcBef>
                <a:spcPts val="0"/>
              </a:spcBef>
              <a:spcAft>
                <a:spcPts val="0"/>
              </a:spcAft>
              <a:buSzPts val="1800"/>
              <a:buNone/>
            </a:pPr>
            <a:r>
              <a:rPr b="1" lang="en-US"/>
              <a:t>Listening is hard work</a:t>
            </a:r>
            <a:endParaRPr/>
          </a:p>
          <a:p>
            <a:pPr indent="0" lvl="0" marL="0" rtl="0" algn="l">
              <a:spcBef>
                <a:spcPts val="0"/>
              </a:spcBef>
              <a:spcAft>
                <a:spcPts val="0"/>
              </a:spcAft>
              <a:buSzPts val="1800"/>
              <a:buNone/>
            </a:pPr>
            <a:r>
              <a:rPr lang="en-US"/>
              <a:t>Another likely reason for inefficient listening is that it's hard work to listen intently. Have you been forced to listen intently for an extended period of time? Try to remember your feelings. You were probably physically and mentally tired after such a period of concentration.</a:t>
            </a:r>
            <a:endParaRPr/>
          </a:p>
          <a:p>
            <a:pPr indent="0" lvl="0" marL="0" rtl="0" algn="l">
              <a:spcBef>
                <a:spcPts val="0"/>
              </a:spcBef>
              <a:spcAft>
                <a:spcPts val="0"/>
              </a:spcAft>
              <a:buNone/>
            </a:pPr>
            <a:r>
              <a:t/>
            </a:r>
            <a:endParaRPr/>
          </a:p>
        </p:txBody>
      </p:sp>
      <p:sp>
        <p:nvSpPr>
          <p:cNvPr id="123" name="Google Shape;12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29" name="Google Shape;1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types of listening differ not only in purpose but also in the amount of feedback or interaction that occurs. You can improve relationships and productivity by matching your listening style to the speaker’s purpose.</a:t>
            </a:r>
            <a:endParaRPr>
              <a:solidFill>
                <a:srgbClr val="0000FF"/>
              </a:solidFill>
            </a:endParaRPr>
          </a:p>
          <a:p>
            <a:pPr indent="0" lvl="0" marL="0" rtl="0" algn="l">
              <a:spcBef>
                <a:spcPts val="0"/>
              </a:spcBef>
              <a:spcAft>
                <a:spcPts val="0"/>
              </a:spcAft>
              <a:buSzPts val="1800"/>
              <a:buNone/>
            </a:pPr>
            <a:r>
              <a:rPr lang="en-US"/>
              <a:t>The goal of </a:t>
            </a:r>
            <a:r>
              <a:rPr b="1" lang="en-US"/>
              <a:t>content </a:t>
            </a:r>
            <a:r>
              <a:rPr lang="en-US"/>
              <a:t>listening is to understand and retain the speaker’s message. You may ask questions, but basically information flows from the speaker to you. It doesn’t matter that you agree or disagree, approve or disapprove—only that you understand.</a:t>
            </a:r>
            <a:r>
              <a:rPr lang="en-US">
                <a:solidFill>
                  <a:srgbClr val="0000FF"/>
                </a:solidFill>
              </a:rPr>
              <a:t> </a:t>
            </a:r>
            <a:endParaRPr/>
          </a:p>
          <a:p>
            <a:pPr indent="0" lvl="0" marL="0" rtl="0" algn="l">
              <a:spcBef>
                <a:spcPts val="0"/>
              </a:spcBef>
              <a:spcAft>
                <a:spcPts val="0"/>
              </a:spcAft>
              <a:buClr>
                <a:srgbClr val="000000"/>
              </a:buClr>
              <a:buSzPts val="1800"/>
              <a:buNone/>
            </a:pPr>
            <a:r>
              <a:rPr lang="en-US">
                <a:solidFill>
                  <a:srgbClr val="000000"/>
                </a:solidFill>
              </a:rPr>
              <a:t>The goal of </a:t>
            </a:r>
            <a:r>
              <a:rPr b="1" lang="en-US">
                <a:solidFill>
                  <a:srgbClr val="000000"/>
                </a:solidFill>
              </a:rPr>
              <a:t>critical </a:t>
            </a:r>
            <a:r>
              <a:rPr lang="en-US">
                <a:solidFill>
                  <a:srgbClr val="000000"/>
                </a:solidFill>
              </a:rPr>
              <a:t>listening is to understand and evaluate the meaning of the speaker’s message on several levels: the logic of the argument, the strength of the evidence, the validity of the conclusions, the implications of the message for you and your organization, the speaker’s intentions and motives, and the omission of any important or relevant points. Critical listening generally involves interaction as you try to uncover the speaker’s point of view and credibility.</a:t>
            </a:r>
            <a:r>
              <a:rPr lang="en-US">
                <a:solidFill>
                  <a:srgbClr val="0000FF"/>
                </a:solidFill>
              </a:rPr>
              <a:t> </a:t>
            </a:r>
            <a:endParaRPr/>
          </a:p>
          <a:p>
            <a:pPr indent="0" lvl="0" marL="0" rtl="0" algn="l">
              <a:spcBef>
                <a:spcPts val="0"/>
              </a:spcBef>
              <a:spcAft>
                <a:spcPts val="0"/>
              </a:spcAft>
              <a:buSzPts val="1800"/>
              <a:buNone/>
            </a:pPr>
            <a:r>
              <a:rPr lang="en-US"/>
              <a:t>The goal of </a:t>
            </a:r>
            <a:r>
              <a:rPr b="1" lang="en-US"/>
              <a:t>empathic</a:t>
            </a:r>
            <a:r>
              <a:rPr lang="en-US"/>
              <a:t> listening is to understand the speaker</a:t>
            </a:r>
            <a:r>
              <a:rPr lang="en-US">
                <a:latin typeface="Times New Roman"/>
                <a:ea typeface="Times New Roman"/>
                <a:cs typeface="Times New Roman"/>
                <a:sym typeface="Times New Roman"/>
              </a:rPr>
              <a:t>’</a:t>
            </a:r>
            <a:r>
              <a:rPr lang="en-US"/>
              <a:t>s feelings, needs, and wants so that you can appreciate his or her point of view, regardless of whether you share that perspective. By listening in an empathic way, you help the individual vent the emotions that prevent a dispassionate approach to the subject. Avoid the temptation to give advice. Try not to judge the individual</a:t>
            </a:r>
            <a:r>
              <a:rPr lang="en-US">
                <a:latin typeface="Times New Roman"/>
                <a:ea typeface="Times New Roman"/>
                <a:cs typeface="Times New Roman"/>
                <a:sym typeface="Times New Roman"/>
              </a:rPr>
              <a:t>’</a:t>
            </a:r>
            <a:r>
              <a:rPr lang="en-US"/>
              <a:t>s feelings. Just let the other person talk.</a:t>
            </a:r>
            <a:r>
              <a:rPr lang="en-US">
                <a:solidFill>
                  <a:srgbClr val="0000FF"/>
                </a:solidFill>
              </a:rPr>
              <a:t>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62" name="Google Shape;16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By understanding the process of listening, you begin to understand why oral messages are so often lost. Listening involves five related activities, which usually occur in sequence: </a:t>
            </a:r>
            <a:r>
              <a:rPr lang="en-US">
                <a:solidFill>
                  <a:srgbClr val="000000"/>
                </a:solidFill>
              </a:rPr>
              <a:t> </a:t>
            </a:r>
            <a:endParaRPr/>
          </a:p>
          <a:p>
            <a:pPr indent="0" lvl="0" marL="0" rtl="0" algn="l">
              <a:spcBef>
                <a:spcPts val="0"/>
              </a:spcBef>
              <a:spcAft>
                <a:spcPts val="0"/>
              </a:spcAft>
              <a:buClr>
                <a:srgbClr val="000000"/>
              </a:buClr>
              <a:buSzPts val="1800"/>
              <a:buNone/>
            </a:pPr>
            <a:r>
              <a:rPr b="1" lang="en-US">
                <a:solidFill>
                  <a:srgbClr val="000000"/>
                </a:solidFill>
              </a:rPr>
              <a:t>1. 	Receiving:</a:t>
            </a:r>
            <a:r>
              <a:rPr lang="en-US">
                <a:solidFill>
                  <a:srgbClr val="000000"/>
                </a:solidFill>
              </a:rPr>
              <a:t> Physically hearing the message and taking note of it. Physical reception can be blocked by noise, impaired hearing, or inattention.</a:t>
            </a:r>
            <a:endParaRPr/>
          </a:p>
          <a:p>
            <a:pPr indent="0" lvl="0" marL="0" rtl="0" algn="l">
              <a:spcBef>
                <a:spcPts val="0"/>
              </a:spcBef>
              <a:spcAft>
                <a:spcPts val="0"/>
              </a:spcAft>
              <a:buClr>
                <a:srgbClr val="000000"/>
              </a:buClr>
              <a:buSzPts val="1800"/>
              <a:buNone/>
            </a:pPr>
            <a:r>
              <a:rPr b="1" lang="en-US">
                <a:solidFill>
                  <a:srgbClr val="000000"/>
                </a:solidFill>
              </a:rPr>
              <a:t>2.	Interpreting:</a:t>
            </a:r>
            <a:r>
              <a:rPr lang="en-US">
                <a:solidFill>
                  <a:srgbClr val="000000"/>
                </a:solidFill>
              </a:rPr>
              <a:t> Assigning meaning to sounds according to your own values, 	beliefs, ideas, expectations, roles, needs, and personal history. The 		speaker’s frame of reference may be quite different from yours, so you 	may need to determine what the speaker really means. </a:t>
            </a:r>
            <a:endParaRPr/>
          </a:p>
          <a:p>
            <a:pPr indent="0" lvl="0" marL="0" rtl="0" algn="l">
              <a:spcBef>
                <a:spcPts val="0"/>
              </a:spcBef>
              <a:spcAft>
                <a:spcPts val="0"/>
              </a:spcAft>
              <a:buClr>
                <a:srgbClr val="000000"/>
              </a:buClr>
              <a:buSzPts val="1800"/>
              <a:buNone/>
            </a:pPr>
            <a:r>
              <a:rPr b="1" lang="en-US">
                <a:solidFill>
                  <a:srgbClr val="000000"/>
                </a:solidFill>
              </a:rPr>
              <a:t>3. 	Remembering:</a:t>
            </a:r>
            <a:r>
              <a:rPr lang="en-US">
                <a:solidFill>
                  <a:srgbClr val="000000"/>
                </a:solidFill>
              </a:rPr>
              <a:t> Storing a message for future reference. As you listen, you 	retain what you hear by taking notes or by making a mental outline of the 	speaker’s key points.</a:t>
            </a:r>
            <a:endParaRPr/>
          </a:p>
          <a:p>
            <a:pPr indent="0" lvl="0" marL="0" rtl="0" algn="l">
              <a:spcBef>
                <a:spcPts val="0"/>
              </a:spcBef>
              <a:spcAft>
                <a:spcPts val="0"/>
              </a:spcAft>
              <a:buClr>
                <a:srgbClr val="000000"/>
              </a:buClr>
              <a:buSzPts val="1800"/>
              <a:buNone/>
            </a:pPr>
            <a:r>
              <a:rPr b="1" lang="en-US">
                <a:solidFill>
                  <a:srgbClr val="000000"/>
                </a:solidFill>
              </a:rPr>
              <a:t>4. 	Evaluating:</a:t>
            </a:r>
            <a:r>
              <a:rPr lang="en-US">
                <a:solidFill>
                  <a:srgbClr val="000000"/>
                </a:solidFill>
              </a:rPr>
              <a:t> Applying critical thinking skills to weigh the speaker’s remarks. You separate fact from opinion and evaluate the quality of the 	evidence.</a:t>
            </a:r>
            <a:endParaRPr/>
          </a:p>
          <a:p>
            <a:pPr indent="0" lvl="0" marL="0" rtl="0" algn="l">
              <a:spcBef>
                <a:spcPts val="0"/>
              </a:spcBef>
              <a:spcAft>
                <a:spcPts val="0"/>
              </a:spcAft>
              <a:buClr>
                <a:srgbClr val="000000"/>
              </a:buClr>
              <a:buSzPts val="1800"/>
              <a:buNone/>
            </a:pPr>
            <a:r>
              <a:rPr b="1" lang="en-US">
                <a:solidFill>
                  <a:srgbClr val="000000"/>
                </a:solidFill>
              </a:rPr>
              <a:t>5. 	Responding:</a:t>
            </a:r>
            <a:r>
              <a:rPr lang="en-US">
                <a:solidFill>
                  <a:srgbClr val="000000"/>
                </a:solidFill>
              </a:rPr>
              <a:t> Reacting once you’ve evaluated the speaker’s message. If you’re communicating one-on-one or in a small group, the initial response 	generally takes the form of verbal feedback. If you’re one of many in an audience, your initial response may take the form of applause, laughter, or 	silence. Later on, you may act on what you have heard.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17" name="Shape 17"/>
        <p:cNvGrpSpPr/>
        <p:nvPr/>
      </p:nvGrpSpPr>
      <p:grpSpPr>
        <a:xfrm>
          <a:off x="0" y="0"/>
          <a:ext cx="0" cy="0"/>
          <a:chOff x="0" y="0"/>
          <a:chExt cx="0" cy="0"/>
        </a:xfrm>
      </p:grpSpPr>
      <p:sp>
        <p:nvSpPr>
          <p:cNvPr id="18" name="Google Shape;18;p1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p:nvPr>
            <p:ph idx="2" type="chart"/>
          </p:nvPr>
        </p:nvSpPr>
        <p:spPr>
          <a:xfrm>
            <a:off x="566738" y="1752600"/>
            <a:ext cx="8001000" cy="4267200"/>
          </a:xfrm>
          <a:prstGeom prst="rect">
            <a:avLst/>
          </a:prstGeom>
          <a:noFill/>
          <a:ln>
            <a:noFill/>
          </a:ln>
        </p:spPr>
        <p:txBody>
          <a:bodyPr anchorCtr="0" anchor="t" bIns="45700" lIns="91425" spcFirstLastPara="1" rIns="91425" wrap="square" tIns="45700">
            <a:noAutofit/>
          </a:bodyPr>
          <a:lstStyle>
            <a:lvl1pPr lvl="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lvl="1"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lvl="2"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lvl="3"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lvl="4"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lvl="5"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lvl="6"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lvl="7"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lvl="8"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20" name="Google Shape;20;p18"/>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2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76" name="Google Shape;76;p29"/>
          <p:cNvSpPr txBox="1"/>
          <p:nvPr>
            <p:ph idx="2" type="body"/>
          </p:nvPr>
        </p:nvSpPr>
        <p:spPr>
          <a:xfrm>
            <a:off x="46434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77" name="Google Shape;77;p29"/>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83" name="Google Shape;83;p30"/>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20"/>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 type="subTitle"/>
          </p:nvPr>
        </p:nvSpPr>
        <p:spPr>
          <a:xfrm>
            <a:off x="1447800" y="3429000"/>
            <a:ext cx="70104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96" name="Google Shape;96;p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6" name="Google Shape;26;p21"/>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24"/>
          <p:cNvSpPr txBox="1"/>
          <p:nvPr>
            <p:ph type="title"/>
          </p:nvPr>
        </p:nvSpPr>
        <p:spPr>
          <a:xfrm rot="5400000">
            <a:off x="4717257" y="2161382"/>
            <a:ext cx="5715000" cy="20018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 type="body"/>
          </p:nvPr>
        </p:nvSpPr>
        <p:spPr>
          <a:xfrm rot="5400000">
            <a:off x="636588" y="234950"/>
            <a:ext cx="5715000" cy="585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41" name="Google Shape;41;p2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2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 type="body"/>
          </p:nvPr>
        </p:nvSpPr>
        <p:spPr>
          <a:xfrm rot="5400000">
            <a:off x="2433637" y="-114300"/>
            <a:ext cx="4267200" cy="8001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47" name="Google Shape;47;p25"/>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p:nvPr>
            <p:ph idx="2" type="pic"/>
          </p:nvPr>
        </p:nvSpPr>
        <p:spPr>
          <a:xfrm>
            <a:off x="1792288" y="612775"/>
            <a:ext cx="5486400" cy="4114800"/>
          </a:xfrm>
          <a:prstGeom prst="rect">
            <a:avLst/>
          </a:prstGeom>
          <a:noFill/>
          <a:ln>
            <a:noFill/>
          </a:ln>
        </p:spPr>
      </p:sp>
      <p:sp>
        <p:nvSpPr>
          <p:cNvPr id="53" name="Google Shape;53;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54" name="Google Shape;54;p26"/>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0" name="Google Shape;60;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1" name="Google Shape;61;p27"/>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67" name="Google Shape;67;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68" name="Google Shape;68;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69" name="Google Shape;69;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70" name="Google Shape;70;p28"/>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7"/>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3" name="Google Shape;13;p17"/>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14" name="Google Shape;14;p17"/>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6" name="Shape 86"/>
        <p:cNvGrpSpPr/>
        <p:nvPr/>
      </p:nvGrpSpPr>
      <p:grpSpPr>
        <a:xfrm>
          <a:off x="0" y="0"/>
          <a:ext cx="0" cy="0"/>
          <a:chOff x="0" y="0"/>
          <a:chExt cx="0" cy="0"/>
        </a:xfrm>
      </p:grpSpPr>
      <p:sp>
        <p:nvSpPr>
          <p:cNvPr id="87" name="Google Shape;87;p19"/>
          <p:cNvSpPr/>
          <p:nvPr/>
        </p:nvSpPr>
        <p:spPr>
          <a:xfrm>
            <a:off x="685800" y="2393950"/>
            <a:ext cx="7772400" cy="109537"/>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8" name="Google Shape;88;p1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89" name="Google Shape;89;p1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90" name="Google Shape;90;p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1" name="Google Shape;91;p1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2" name="Google Shape;92;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Which sector needs to be focused??</a:t>
            </a:r>
            <a:endParaRPr/>
          </a:p>
        </p:txBody>
      </p:sp>
      <p:sp>
        <p:nvSpPr>
          <p:cNvPr id="104" name="Google Shape;104;p1"/>
          <p:cNvSpPr/>
          <p:nvPr/>
        </p:nvSpPr>
        <p:spPr>
          <a:xfrm>
            <a:off x="2819400" y="1828800"/>
            <a:ext cx="3429000" cy="3276600"/>
          </a:xfrm>
          <a:prstGeom prst="ellipse">
            <a:avLst/>
          </a:prstGeom>
          <a:solidFill>
            <a:srgbClr val="CC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105" name="Google Shape;105;p1"/>
          <p:cNvGrpSpPr/>
          <p:nvPr/>
        </p:nvGrpSpPr>
        <p:grpSpPr>
          <a:xfrm>
            <a:off x="3068637" y="1787525"/>
            <a:ext cx="2819400" cy="3159125"/>
            <a:chOff x="1920" y="1514"/>
            <a:chExt cx="1776" cy="1990"/>
          </a:xfrm>
        </p:grpSpPr>
        <p:cxnSp>
          <p:nvCxnSpPr>
            <p:cNvPr id="106" name="Google Shape;106;p1"/>
            <p:cNvCxnSpPr/>
            <p:nvPr/>
          </p:nvCxnSpPr>
          <p:spPr>
            <a:xfrm rot="10800000">
              <a:off x="2832" y="1514"/>
              <a:ext cx="48" cy="1056"/>
            </a:xfrm>
            <a:prstGeom prst="straightConnector1">
              <a:avLst/>
            </a:prstGeom>
            <a:noFill/>
            <a:ln cap="flat" cmpd="sng" w="9525">
              <a:solidFill>
                <a:schemeClr val="dk1"/>
              </a:solidFill>
              <a:prstDash val="solid"/>
              <a:miter lim="800000"/>
              <a:headEnd len="med" w="med" type="none"/>
              <a:tailEnd len="med" w="med" type="none"/>
            </a:ln>
          </p:spPr>
        </p:cxnSp>
        <p:cxnSp>
          <p:nvCxnSpPr>
            <p:cNvPr id="107" name="Google Shape;107;p1"/>
            <p:cNvCxnSpPr/>
            <p:nvPr/>
          </p:nvCxnSpPr>
          <p:spPr>
            <a:xfrm flipH="1" rot="10800000">
              <a:off x="2352" y="2592"/>
              <a:ext cx="519" cy="912"/>
            </a:xfrm>
            <a:prstGeom prst="straightConnector1">
              <a:avLst/>
            </a:prstGeom>
            <a:noFill/>
            <a:ln cap="flat" cmpd="sng" w="9525">
              <a:solidFill>
                <a:schemeClr val="dk1"/>
              </a:solidFill>
              <a:prstDash val="solid"/>
              <a:miter lim="800000"/>
              <a:headEnd len="med" w="med" type="none"/>
              <a:tailEnd len="med" w="med" type="none"/>
            </a:ln>
          </p:spPr>
        </p:cxnSp>
        <p:cxnSp>
          <p:nvCxnSpPr>
            <p:cNvPr id="108" name="Google Shape;108;p1"/>
            <p:cNvCxnSpPr/>
            <p:nvPr/>
          </p:nvCxnSpPr>
          <p:spPr>
            <a:xfrm rot="10800000">
              <a:off x="2884" y="2592"/>
              <a:ext cx="380" cy="912"/>
            </a:xfrm>
            <a:prstGeom prst="straightConnector1">
              <a:avLst/>
            </a:prstGeom>
            <a:noFill/>
            <a:ln cap="flat" cmpd="sng" w="9525">
              <a:solidFill>
                <a:schemeClr val="dk1"/>
              </a:solidFill>
              <a:prstDash val="solid"/>
              <a:miter lim="800000"/>
              <a:headEnd len="med" w="med" type="none"/>
              <a:tailEnd len="med" w="med" type="none"/>
            </a:ln>
          </p:spPr>
        </p:cxnSp>
        <p:cxnSp>
          <p:nvCxnSpPr>
            <p:cNvPr id="109" name="Google Shape;109;p1"/>
            <p:cNvCxnSpPr/>
            <p:nvPr/>
          </p:nvCxnSpPr>
          <p:spPr>
            <a:xfrm rot="10800000">
              <a:off x="2221" y="1719"/>
              <a:ext cx="650" cy="864"/>
            </a:xfrm>
            <a:prstGeom prst="straightConnector1">
              <a:avLst/>
            </a:prstGeom>
            <a:noFill/>
            <a:ln cap="flat" cmpd="sng" w="9525">
              <a:solidFill>
                <a:schemeClr val="dk1"/>
              </a:solidFill>
              <a:prstDash val="solid"/>
              <a:miter lim="800000"/>
              <a:headEnd len="med" w="med" type="none"/>
              <a:tailEnd len="med" w="med" type="none"/>
            </a:ln>
          </p:spPr>
        </p:cxnSp>
        <p:sp>
          <p:nvSpPr>
            <p:cNvPr id="110" name="Google Shape;110;p1"/>
            <p:cNvSpPr txBox="1"/>
            <p:nvPr/>
          </p:nvSpPr>
          <p:spPr>
            <a:xfrm>
              <a:off x="3072" y="2313"/>
              <a:ext cx="62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L-45%</a:t>
              </a:r>
              <a:endParaRPr/>
            </a:p>
          </p:txBody>
        </p:sp>
        <p:sp>
          <p:nvSpPr>
            <p:cNvPr id="111" name="Google Shape;111;p1"/>
            <p:cNvSpPr txBox="1"/>
            <p:nvPr/>
          </p:nvSpPr>
          <p:spPr>
            <a:xfrm>
              <a:off x="2544" y="3177"/>
              <a:ext cx="62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R-16%</a:t>
              </a:r>
              <a:endParaRPr/>
            </a:p>
          </p:txBody>
        </p:sp>
        <p:sp>
          <p:nvSpPr>
            <p:cNvPr id="112" name="Google Shape;112;p1"/>
            <p:cNvSpPr txBox="1"/>
            <p:nvPr/>
          </p:nvSpPr>
          <p:spPr>
            <a:xfrm>
              <a:off x="1920" y="2339"/>
              <a:ext cx="62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S-30%</a:t>
              </a:r>
              <a:endParaRPr/>
            </a:p>
          </p:txBody>
        </p:sp>
        <p:sp>
          <p:nvSpPr>
            <p:cNvPr id="113" name="Google Shape;113;p1"/>
            <p:cNvSpPr txBox="1"/>
            <p:nvPr/>
          </p:nvSpPr>
          <p:spPr>
            <a:xfrm>
              <a:off x="2291" y="1654"/>
              <a:ext cx="62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W-9%</a:t>
              </a:r>
              <a:endParaRPr/>
            </a:p>
          </p:txBody>
        </p:sp>
      </p:grpSp>
      <p:sp>
        <p:nvSpPr>
          <p:cNvPr id="114" name="Google Shape;114;p1"/>
          <p:cNvSpPr txBox="1"/>
          <p:nvPr/>
        </p:nvSpPr>
        <p:spPr>
          <a:xfrm>
            <a:off x="685800" y="5410200"/>
            <a:ext cx="822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 of comm. time business people spend on various channel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idx="1" type="body"/>
          </p:nvPr>
        </p:nvSpPr>
        <p:spPr>
          <a:xfrm>
            <a:off x="228600" y="1752600"/>
            <a:ext cx="8534400" cy="4648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SzPts val="900"/>
              <a:buNone/>
            </a:pPr>
            <a:r>
              <a:t/>
            </a:r>
            <a:endParaRPr b="0" i="0" sz="900" u="none">
              <a:solidFill>
                <a:schemeClr val="dk1"/>
              </a:solidFill>
              <a:latin typeface="Verdana"/>
              <a:ea typeface="Verdana"/>
              <a:cs typeface="Verdana"/>
              <a:sym typeface="Verdana"/>
            </a:endParaRPr>
          </a:p>
          <a:p>
            <a:pPr indent="-469900" lvl="0" marL="469900" rtl="0" algn="just">
              <a:lnSpc>
                <a:spcPct val="80000"/>
              </a:lnSpc>
              <a:spcBef>
                <a:spcPts val="440"/>
              </a:spcBef>
              <a:spcAft>
                <a:spcPts val="0"/>
              </a:spcAft>
              <a:buClr>
                <a:schemeClr val="accent2"/>
              </a:buClr>
              <a:buSzPts val="2200"/>
              <a:buFont typeface="Noto Sans Symbols"/>
              <a:buAutoNum type="arabicPeriod" startAt="3"/>
            </a:pPr>
            <a:r>
              <a:rPr b="1" i="0" lang="en-US" sz="2200" u="none">
                <a:solidFill>
                  <a:srgbClr val="000000"/>
                </a:solidFill>
                <a:latin typeface="Verdana"/>
                <a:ea typeface="Verdana"/>
                <a:cs typeface="Verdana"/>
                <a:sym typeface="Verdana"/>
              </a:rPr>
              <a:t>Remembering:</a:t>
            </a:r>
            <a:r>
              <a:rPr b="0" i="0" lang="en-US" sz="2200" u="none">
                <a:solidFill>
                  <a:srgbClr val="000000"/>
                </a:solidFill>
                <a:latin typeface="Verdana"/>
                <a:ea typeface="Verdana"/>
                <a:cs typeface="Verdana"/>
                <a:sym typeface="Verdana"/>
              </a:rPr>
              <a:t> Storing a message for future reference. As you listen, you 	retain what you hear by taking notes or by making a mental outline of the speaker’s key points.</a:t>
            </a:r>
            <a:endParaRPr/>
          </a:p>
          <a:p>
            <a:pPr indent="-400050" lvl="0" marL="469900" rtl="0" algn="just">
              <a:lnSpc>
                <a:spcPct val="80000"/>
              </a:lnSpc>
              <a:spcBef>
                <a:spcPts val="220"/>
              </a:spcBef>
              <a:spcAft>
                <a:spcPts val="0"/>
              </a:spcAft>
              <a:buClr>
                <a:schemeClr val="accent2"/>
              </a:buClr>
              <a:buSzPts val="1100"/>
              <a:buFont typeface="Noto Sans Symbols"/>
              <a:buNone/>
            </a:pPr>
            <a:r>
              <a:t/>
            </a:r>
            <a:endParaRPr b="0" i="0" sz="1100" u="none">
              <a:solidFill>
                <a:srgbClr val="000000"/>
              </a:solidFill>
              <a:latin typeface="Verdana"/>
              <a:ea typeface="Verdana"/>
              <a:cs typeface="Verdana"/>
              <a:sym typeface="Verdana"/>
            </a:endParaRPr>
          </a:p>
          <a:p>
            <a:pPr indent="-469900" lvl="0" marL="469900" rtl="0" algn="just">
              <a:lnSpc>
                <a:spcPct val="80000"/>
              </a:lnSpc>
              <a:spcBef>
                <a:spcPts val="440"/>
              </a:spcBef>
              <a:spcAft>
                <a:spcPts val="0"/>
              </a:spcAft>
              <a:buClr>
                <a:schemeClr val="accent2"/>
              </a:buClr>
              <a:buSzPts val="2200"/>
              <a:buFont typeface="Noto Sans Symbols"/>
              <a:buAutoNum type="arabicPeriod" startAt="3"/>
            </a:pPr>
            <a:r>
              <a:rPr b="1" i="0" lang="en-US" sz="2200" u="none">
                <a:solidFill>
                  <a:srgbClr val="000000"/>
                </a:solidFill>
                <a:latin typeface="Verdana"/>
                <a:ea typeface="Verdana"/>
                <a:cs typeface="Verdana"/>
                <a:sym typeface="Verdana"/>
              </a:rPr>
              <a:t>Evaluating:</a:t>
            </a:r>
            <a:r>
              <a:rPr b="0" i="0" lang="en-US" sz="2200" u="none">
                <a:solidFill>
                  <a:srgbClr val="000000"/>
                </a:solidFill>
                <a:latin typeface="Verdana"/>
                <a:ea typeface="Verdana"/>
                <a:cs typeface="Verdana"/>
                <a:sym typeface="Verdana"/>
              </a:rPr>
              <a:t> Applying critical thinking skills to weigh the speaker’s remarks. You separate fact from opinion and evaluate the quality of the evidence.</a:t>
            </a:r>
            <a:endParaRPr/>
          </a:p>
          <a:p>
            <a:pPr indent="-393700" lvl="0" marL="469900" rtl="0" algn="just">
              <a:lnSpc>
                <a:spcPct val="80000"/>
              </a:lnSpc>
              <a:spcBef>
                <a:spcPts val="240"/>
              </a:spcBef>
              <a:spcAft>
                <a:spcPts val="0"/>
              </a:spcAft>
              <a:buClr>
                <a:schemeClr val="accent2"/>
              </a:buClr>
              <a:buSzPts val="1200"/>
              <a:buFont typeface="Noto Sans Symbols"/>
              <a:buNone/>
            </a:pPr>
            <a:r>
              <a:t/>
            </a:r>
            <a:endParaRPr b="0" i="0" sz="1200" u="none">
              <a:solidFill>
                <a:srgbClr val="000000"/>
              </a:solidFill>
              <a:latin typeface="Verdana"/>
              <a:ea typeface="Verdana"/>
              <a:cs typeface="Verdana"/>
              <a:sym typeface="Verdana"/>
            </a:endParaRPr>
          </a:p>
          <a:p>
            <a:pPr indent="-469900" lvl="0" marL="469900" rtl="0" algn="just">
              <a:lnSpc>
                <a:spcPct val="80000"/>
              </a:lnSpc>
              <a:spcBef>
                <a:spcPts val="440"/>
              </a:spcBef>
              <a:spcAft>
                <a:spcPts val="0"/>
              </a:spcAft>
              <a:buClr>
                <a:schemeClr val="accent2"/>
              </a:buClr>
              <a:buSzPts val="2200"/>
              <a:buFont typeface="Noto Sans Symbols"/>
              <a:buAutoNum type="arabicPeriod" startAt="3"/>
            </a:pPr>
            <a:r>
              <a:rPr b="1" i="0" lang="en-US" sz="2200" u="none">
                <a:solidFill>
                  <a:srgbClr val="000000"/>
                </a:solidFill>
                <a:latin typeface="Verdana"/>
                <a:ea typeface="Verdana"/>
                <a:cs typeface="Verdana"/>
                <a:sym typeface="Verdana"/>
              </a:rPr>
              <a:t>Responding:</a:t>
            </a:r>
            <a:r>
              <a:rPr b="0" i="0" lang="en-US" sz="2200" u="none">
                <a:solidFill>
                  <a:srgbClr val="000000"/>
                </a:solidFill>
                <a:latin typeface="Verdana"/>
                <a:ea typeface="Verdana"/>
                <a:cs typeface="Verdana"/>
                <a:sym typeface="Verdana"/>
              </a:rPr>
              <a:t> If  you’re communicating one-on-one or in a small group, the initial response 	generally takes the form of verbal feedback. If you’re one of many in an audience, your initial response may take the form of applause, laughter, or 	silence. Later on, you may act on what you have heard.</a:t>
            </a:r>
            <a:endParaRPr b="0" i="0" sz="2200" u="none">
              <a:solidFill>
                <a:schemeClr val="dk1"/>
              </a:solidFill>
              <a:latin typeface="Verdana"/>
              <a:ea typeface="Verdana"/>
              <a:cs typeface="Verdana"/>
              <a:sym typeface="Verdana"/>
            </a:endParaRPr>
          </a:p>
          <a:p>
            <a:pPr indent="-330200" lvl="0" marL="469900" rtl="0" algn="l">
              <a:spcBef>
                <a:spcPts val="440"/>
              </a:spcBef>
              <a:spcAft>
                <a:spcPts val="0"/>
              </a:spcAft>
              <a:buSzPts val="2200"/>
              <a:buNone/>
            </a:pPr>
            <a:r>
              <a:t/>
            </a:r>
            <a:endParaRPr b="0" i="0" sz="2200" u="none">
              <a:solidFill>
                <a:schemeClr val="dk1"/>
              </a:solidFill>
              <a:latin typeface="Verdana"/>
              <a:ea typeface="Verdana"/>
              <a:cs typeface="Verdana"/>
              <a:sym typeface="Verdana"/>
            </a:endParaRPr>
          </a:p>
        </p:txBody>
      </p:sp>
      <p:sp>
        <p:nvSpPr>
          <p:cNvPr id="194" name="Google Shape;194;p10"/>
          <p:cNvSpPr txBox="1"/>
          <p:nvPr>
            <p:ph type="title"/>
          </p:nvPr>
        </p:nvSpPr>
        <p:spPr>
          <a:xfrm>
            <a:off x="574675" y="304800"/>
            <a:ext cx="8001000" cy="1066800"/>
          </a:xfrm>
          <a:prstGeom prst="rect">
            <a:avLst/>
          </a:prstGeom>
          <a:solidFill>
            <a:schemeClr val="dk1"/>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lt1"/>
              </a:buClr>
              <a:buSzPts val="3400"/>
              <a:buFont typeface="Verdana"/>
              <a:buNone/>
            </a:pPr>
            <a:r>
              <a:rPr b="1" i="0" lang="en-US" sz="3400" u="none">
                <a:solidFill>
                  <a:schemeClr val="lt1"/>
                </a:solidFill>
                <a:latin typeface="Verdana"/>
                <a:ea typeface="Verdana"/>
                <a:cs typeface="Verdana"/>
                <a:sym typeface="Verdana"/>
              </a:rPr>
              <a:t>The Listening Process (Contd.)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457200" y="381000"/>
            <a:ext cx="8229600" cy="1066800"/>
          </a:xfrm>
          <a:prstGeom prst="rect">
            <a:avLst/>
          </a:prstGeom>
          <a:solidFill>
            <a:srgbClr val="000066"/>
          </a:solidFill>
          <a:ln cap="flat" cmpd="sng" w="12700">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Barriers to Listening</a:t>
            </a:r>
            <a:endParaRPr/>
          </a:p>
        </p:txBody>
      </p:sp>
      <p:sp>
        <p:nvSpPr>
          <p:cNvPr id="201" name="Google Shape;201;p11"/>
          <p:cNvSpPr txBox="1"/>
          <p:nvPr/>
        </p:nvSpPr>
        <p:spPr>
          <a:xfrm>
            <a:off x="3200400" y="4076700"/>
            <a:ext cx="2743200" cy="2095500"/>
          </a:xfrm>
          <a:prstGeom prst="rect">
            <a:avLst/>
          </a:prstGeom>
          <a:gradFill>
            <a:gsLst>
              <a:gs pos="0">
                <a:srgbClr val="E6E6E6"/>
              </a:gs>
              <a:gs pos="14999">
                <a:srgbClr val="7D8496"/>
              </a:gs>
              <a:gs pos="52999">
                <a:srgbClr val="E6E6E6"/>
              </a:gs>
              <a:gs pos="67999">
                <a:srgbClr val="7D8496"/>
              </a:gs>
              <a:gs pos="92999">
                <a:srgbClr val="E6E6E6"/>
              </a:gs>
              <a:gs pos="100000">
                <a:srgbClr val="FFFFFF"/>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2" name="Google Shape;202;p11"/>
          <p:cNvSpPr txBox="1"/>
          <p:nvPr/>
        </p:nvSpPr>
        <p:spPr>
          <a:xfrm>
            <a:off x="457200" y="4076700"/>
            <a:ext cx="2743200" cy="2095500"/>
          </a:xfrm>
          <a:prstGeom prst="rect">
            <a:avLst/>
          </a:prstGeom>
          <a:gradFill>
            <a:gsLst>
              <a:gs pos="0">
                <a:srgbClr val="E6E6E6"/>
              </a:gs>
              <a:gs pos="14999">
                <a:srgbClr val="7D8496"/>
              </a:gs>
              <a:gs pos="52999">
                <a:srgbClr val="E6E6E6"/>
              </a:gs>
              <a:gs pos="67999">
                <a:srgbClr val="7D8496"/>
              </a:gs>
              <a:gs pos="92999">
                <a:srgbClr val="E6E6E6"/>
              </a:gs>
              <a:gs pos="100000">
                <a:srgbClr val="FFFFFF"/>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3" name="Google Shape;203;p11"/>
          <p:cNvSpPr txBox="1"/>
          <p:nvPr/>
        </p:nvSpPr>
        <p:spPr>
          <a:xfrm>
            <a:off x="3200400" y="1981200"/>
            <a:ext cx="2743200" cy="2095500"/>
          </a:xfrm>
          <a:prstGeom prst="rect">
            <a:avLst/>
          </a:prstGeom>
          <a:gradFill>
            <a:gsLst>
              <a:gs pos="0">
                <a:srgbClr val="E6E6E6"/>
              </a:gs>
              <a:gs pos="14999">
                <a:srgbClr val="7D8496"/>
              </a:gs>
              <a:gs pos="52999">
                <a:srgbClr val="E6E6E6"/>
              </a:gs>
              <a:gs pos="67999">
                <a:srgbClr val="7D8496"/>
              </a:gs>
              <a:gs pos="92999">
                <a:srgbClr val="E6E6E6"/>
              </a:gs>
              <a:gs pos="100000">
                <a:srgbClr val="FFFFFF"/>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4" name="Google Shape;204;p11"/>
          <p:cNvSpPr txBox="1"/>
          <p:nvPr/>
        </p:nvSpPr>
        <p:spPr>
          <a:xfrm>
            <a:off x="5943600" y="4076700"/>
            <a:ext cx="2743200" cy="2095500"/>
          </a:xfrm>
          <a:prstGeom prst="rect">
            <a:avLst/>
          </a:prstGeom>
          <a:gradFill>
            <a:gsLst>
              <a:gs pos="0">
                <a:srgbClr val="E6E6E6"/>
              </a:gs>
              <a:gs pos="14999">
                <a:srgbClr val="7D8496"/>
              </a:gs>
              <a:gs pos="52999">
                <a:srgbClr val="E6E6E6"/>
              </a:gs>
              <a:gs pos="67999">
                <a:srgbClr val="7D8496"/>
              </a:gs>
              <a:gs pos="92999">
                <a:srgbClr val="E6E6E6"/>
              </a:gs>
              <a:gs pos="100000">
                <a:srgbClr val="FFFFFF"/>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5" name="Google Shape;205;p11"/>
          <p:cNvSpPr txBox="1"/>
          <p:nvPr/>
        </p:nvSpPr>
        <p:spPr>
          <a:xfrm>
            <a:off x="5943600" y="1981200"/>
            <a:ext cx="2743200" cy="2095500"/>
          </a:xfrm>
          <a:prstGeom prst="rect">
            <a:avLst/>
          </a:prstGeom>
          <a:gradFill>
            <a:gsLst>
              <a:gs pos="0">
                <a:srgbClr val="E6E6E6"/>
              </a:gs>
              <a:gs pos="14999">
                <a:srgbClr val="7D8496"/>
              </a:gs>
              <a:gs pos="52999">
                <a:srgbClr val="E6E6E6"/>
              </a:gs>
              <a:gs pos="67999">
                <a:srgbClr val="7D8496"/>
              </a:gs>
              <a:gs pos="92999">
                <a:srgbClr val="E6E6E6"/>
              </a:gs>
              <a:gs pos="100000">
                <a:srgbClr val="FFFFFF"/>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6" name="Google Shape;206;p11"/>
          <p:cNvSpPr txBox="1"/>
          <p:nvPr/>
        </p:nvSpPr>
        <p:spPr>
          <a:xfrm>
            <a:off x="457200" y="1981200"/>
            <a:ext cx="2743200" cy="2095500"/>
          </a:xfrm>
          <a:prstGeom prst="rect">
            <a:avLst/>
          </a:prstGeom>
          <a:gradFill>
            <a:gsLst>
              <a:gs pos="0">
                <a:srgbClr val="E6E6E6"/>
              </a:gs>
              <a:gs pos="14999">
                <a:srgbClr val="7D8496"/>
              </a:gs>
              <a:gs pos="52999">
                <a:srgbClr val="E6E6E6"/>
              </a:gs>
              <a:gs pos="67999">
                <a:srgbClr val="7D8496"/>
              </a:gs>
              <a:gs pos="92999">
                <a:srgbClr val="E6E6E6"/>
              </a:gs>
              <a:gs pos="100000">
                <a:srgbClr val="FFFFFF"/>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7" name="Google Shape;207;p11"/>
          <p:cNvSpPr txBox="1"/>
          <p:nvPr/>
        </p:nvSpPr>
        <p:spPr>
          <a:xfrm>
            <a:off x="668337" y="2292350"/>
            <a:ext cx="2322512" cy="1473200"/>
          </a:xfrm>
          <a:prstGeom prst="rect">
            <a:avLst/>
          </a:prstGeom>
          <a:gradFill>
            <a:gsLst>
              <a:gs pos="0">
                <a:srgbClr val="A8A8A8"/>
              </a:gs>
              <a:gs pos="50000">
                <a:schemeClr val="lt1"/>
              </a:gs>
              <a:gs pos="100000">
                <a:srgbClr val="A8A8A8"/>
              </a:gs>
            </a:gsLst>
            <a:lin ang="5400000" scaled="0"/>
          </a:gradFill>
          <a:ln cap="flat" cmpd="sng" w="9525">
            <a:solidFill>
              <a:schemeClr val="dk1"/>
            </a:solidFill>
            <a:prstDash val="solid"/>
            <a:miter lim="800000"/>
            <a:headEnd len="sm" w="sm" type="none"/>
            <a:tailEnd len="sm" w="sm" type="none"/>
          </a:ln>
          <a:effectLst>
            <a:outerShdw blurRad="63500" dir="2700000" dist="107763">
              <a:srgbClr val="1C1C1C"/>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Physical</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Elements</a:t>
            </a:r>
            <a:endParaRPr/>
          </a:p>
        </p:txBody>
      </p:sp>
      <p:sp>
        <p:nvSpPr>
          <p:cNvPr id="208" name="Google Shape;208;p11"/>
          <p:cNvSpPr txBox="1"/>
          <p:nvPr/>
        </p:nvSpPr>
        <p:spPr>
          <a:xfrm>
            <a:off x="3411537" y="2292350"/>
            <a:ext cx="2320925" cy="1473200"/>
          </a:xfrm>
          <a:prstGeom prst="rect">
            <a:avLst/>
          </a:prstGeom>
          <a:gradFill>
            <a:gsLst>
              <a:gs pos="0">
                <a:srgbClr val="A8A8A8"/>
              </a:gs>
              <a:gs pos="50000">
                <a:schemeClr val="lt1"/>
              </a:gs>
              <a:gs pos="100000">
                <a:srgbClr val="A8A8A8"/>
              </a:gs>
            </a:gsLst>
            <a:lin ang="5400000" scaled="0"/>
          </a:gradFill>
          <a:ln cap="flat" cmpd="sng" w="9525">
            <a:solidFill>
              <a:schemeClr val="dk1"/>
            </a:solidFill>
            <a:prstDash val="solid"/>
            <a:miter lim="800000"/>
            <a:headEnd len="sm" w="sm" type="none"/>
            <a:tailEnd len="sm" w="sm" type="none"/>
          </a:ln>
          <a:effectLst>
            <a:outerShdw blurRad="63500" dir="2700000" dist="107763">
              <a:srgbClr val="1C1C1C"/>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Selective</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Listening</a:t>
            </a:r>
            <a:endParaRPr/>
          </a:p>
        </p:txBody>
      </p:sp>
      <p:sp>
        <p:nvSpPr>
          <p:cNvPr id="209" name="Google Shape;209;p11"/>
          <p:cNvSpPr txBox="1"/>
          <p:nvPr/>
        </p:nvSpPr>
        <p:spPr>
          <a:xfrm>
            <a:off x="6153150" y="2292350"/>
            <a:ext cx="2322512" cy="1473200"/>
          </a:xfrm>
          <a:prstGeom prst="rect">
            <a:avLst/>
          </a:prstGeom>
          <a:gradFill>
            <a:gsLst>
              <a:gs pos="0">
                <a:srgbClr val="A8A8A8"/>
              </a:gs>
              <a:gs pos="50000">
                <a:schemeClr val="lt1"/>
              </a:gs>
              <a:gs pos="100000">
                <a:srgbClr val="A8A8A8"/>
              </a:gs>
            </a:gsLst>
            <a:lin ang="5400000" scaled="0"/>
          </a:gradFill>
          <a:ln cap="flat" cmpd="sng" w="9525">
            <a:solidFill>
              <a:schemeClr val="dk1"/>
            </a:solidFill>
            <a:prstDash val="solid"/>
            <a:miter lim="800000"/>
            <a:headEnd len="sm" w="sm" type="none"/>
            <a:tailEnd len="sm" w="sm" type="none"/>
          </a:ln>
          <a:effectLst>
            <a:outerShdw blurRad="63500" dir="2700000" dist="107763">
              <a:srgbClr val="1C1C1C"/>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Short</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Attention Span</a:t>
            </a:r>
            <a:endParaRPr/>
          </a:p>
        </p:txBody>
      </p:sp>
      <p:sp>
        <p:nvSpPr>
          <p:cNvPr id="210" name="Google Shape;210;p11"/>
          <p:cNvSpPr txBox="1"/>
          <p:nvPr/>
        </p:nvSpPr>
        <p:spPr>
          <a:xfrm>
            <a:off x="668337" y="4387850"/>
            <a:ext cx="2322512" cy="1473200"/>
          </a:xfrm>
          <a:prstGeom prst="rect">
            <a:avLst/>
          </a:prstGeom>
          <a:gradFill>
            <a:gsLst>
              <a:gs pos="0">
                <a:srgbClr val="A8A8A8"/>
              </a:gs>
              <a:gs pos="50000">
                <a:schemeClr val="lt1"/>
              </a:gs>
              <a:gs pos="100000">
                <a:srgbClr val="A8A8A8"/>
              </a:gs>
            </a:gsLst>
            <a:lin ang="5400000" scaled="0"/>
          </a:gradFill>
          <a:ln cap="flat" cmpd="sng" w="9525">
            <a:solidFill>
              <a:schemeClr val="dk1"/>
            </a:solidFill>
            <a:prstDash val="solid"/>
            <a:miter lim="800000"/>
            <a:headEnd len="sm" w="sm" type="none"/>
            <a:tailEnd len="sm" w="sm" type="none"/>
          </a:ln>
          <a:effectLst>
            <a:outerShdw blurRad="63500" dir="2700000" dist="107763">
              <a:srgbClr val="1C1C1C"/>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Prejudgment</a:t>
            </a:r>
            <a:endParaRPr/>
          </a:p>
        </p:txBody>
      </p:sp>
      <p:sp>
        <p:nvSpPr>
          <p:cNvPr id="211" name="Google Shape;211;p11"/>
          <p:cNvSpPr txBox="1"/>
          <p:nvPr/>
        </p:nvSpPr>
        <p:spPr>
          <a:xfrm>
            <a:off x="3411537" y="4387850"/>
            <a:ext cx="2320925" cy="1473200"/>
          </a:xfrm>
          <a:prstGeom prst="rect">
            <a:avLst/>
          </a:prstGeom>
          <a:gradFill>
            <a:gsLst>
              <a:gs pos="0">
                <a:srgbClr val="A8A8A8"/>
              </a:gs>
              <a:gs pos="50000">
                <a:schemeClr val="lt1"/>
              </a:gs>
              <a:gs pos="100000">
                <a:srgbClr val="A8A8A8"/>
              </a:gs>
            </a:gsLst>
            <a:lin ang="5400000" scaled="0"/>
          </a:gradFill>
          <a:ln cap="flat" cmpd="sng" w="9525">
            <a:solidFill>
              <a:schemeClr val="dk1"/>
            </a:solidFill>
            <a:prstDash val="solid"/>
            <a:miter lim="800000"/>
            <a:headEnd len="sm" w="sm" type="none"/>
            <a:tailEnd len="sm" w="sm" type="none"/>
          </a:ln>
          <a:effectLst>
            <a:outerShdw blurRad="63500" dir="2700000" dist="107763">
              <a:srgbClr val="1C1C1C"/>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Little Common</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Ground</a:t>
            </a:r>
            <a:endParaRPr/>
          </a:p>
        </p:txBody>
      </p:sp>
      <p:sp>
        <p:nvSpPr>
          <p:cNvPr id="212" name="Google Shape;212;p11"/>
          <p:cNvSpPr txBox="1"/>
          <p:nvPr/>
        </p:nvSpPr>
        <p:spPr>
          <a:xfrm>
            <a:off x="6153150" y="4387850"/>
            <a:ext cx="2322512" cy="1473200"/>
          </a:xfrm>
          <a:prstGeom prst="rect">
            <a:avLst/>
          </a:prstGeom>
          <a:gradFill>
            <a:gsLst>
              <a:gs pos="0">
                <a:srgbClr val="A8A8A8"/>
              </a:gs>
              <a:gs pos="50000">
                <a:schemeClr val="lt1"/>
              </a:gs>
              <a:gs pos="100000">
                <a:srgbClr val="A8A8A8"/>
              </a:gs>
            </a:gsLst>
            <a:lin ang="5400000" scaled="0"/>
          </a:gradFill>
          <a:ln cap="flat" cmpd="sng" w="9525">
            <a:solidFill>
              <a:schemeClr val="dk1"/>
            </a:solidFill>
            <a:prstDash val="solid"/>
            <a:miter lim="800000"/>
            <a:headEnd len="sm" w="sm" type="none"/>
            <a:tailEnd len="sm" w="sm" type="none"/>
          </a:ln>
          <a:effectLst>
            <a:outerShdw blurRad="63500" dir="2700000" dist="107763">
              <a:srgbClr val="1C1C1C"/>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Memory</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Barriers</a:t>
            </a:r>
            <a:endParaRPr/>
          </a:p>
        </p:txBody>
      </p:sp>
    </p:spTree>
  </p:cSld>
  <p:clrMapOvr>
    <a:masterClrMapping/>
  </p:clrMapOvr>
  <p:transition spd="slow">
    <p:checke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ppt_w</p:attrName>
                                        </p:attrNameLst>
                                      </p:cBhvr>
                                      <p:tavLst>
                                        <p:tav fmla="" tm="0">
                                          <p:val>
                                            <p:strVal val="0"/>
                                          </p:val>
                                        </p:tav>
                                        <p:tav fmla="" tm="100000">
                                          <p:val>
                                            <p:strVal val="#ppt_w"/>
                                          </p:val>
                                        </p:tav>
                                      </p:tavLst>
                                    </p:anim>
                                    <p:anim calcmode="lin" valueType="num">
                                      <p:cBhvr additive="base">
                                        <p:cTn dur="500"/>
                                        <p:tgtEl>
                                          <p:spTgt spid="207"/>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ppt_w</p:attrName>
                                        </p:attrNameLst>
                                      </p:cBhvr>
                                      <p:tavLst>
                                        <p:tav fmla="" tm="0">
                                          <p:val>
                                            <p:strVal val="0"/>
                                          </p:val>
                                        </p:tav>
                                        <p:tav fmla="" tm="100000">
                                          <p:val>
                                            <p:strVal val="#ppt_w"/>
                                          </p:val>
                                        </p:tav>
                                      </p:tavLst>
                                    </p:anim>
                                    <p:anim calcmode="lin" valueType="num">
                                      <p:cBhvr additive="base">
                                        <p:cTn dur="500"/>
                                        <p:tgtEl>
                                          <p:spTgt spid="20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ppt_w</p:attrName>
                                        </p:attrNameLst>
                                      </p:cBhvr>
                                      <p:tavLst>
                                        <p:tav fmla="" tm="0">
                                          <p:val>
                                            <p:strVal val="0"/>
                                          </p:val>
                                        </p:tav>
                                        <p:tav fmla="" tm="100000">
                                          <p:val>
                                            <p:strVal val="#ppt_w"/>
                                          </p:val>
                                        </p:tav>
                                      </p:tavLst>
                                    </p:anim>
                                    <p:anim calcmode="lin" valueType="num">
                                      <p:cBhvr additive="base">
                                        <p:cTn dur="500"/>
                                        <p:tgtEl>
                                          <p:spTgt spid="209"/>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ppt_w</p:attrName>
                                        </p:attrNameLst>
                                      </p:cBhvr>
                                      <p:tavLst>
                                        <p:tav fmla="" tm="0">
                                          <p:val>
                                            <p:strVal val="0"/>
                                          </p:val>
                                        </p:tav>
                                        <p:tav fmla="" tm="100000">
                                          <p:val>
                                            <p:strVal val="#ppt_w"/>
                                          </p:val>
                                        </p:tav>
                                      </p:tavLst>
                                    </p:anim>
                                    <p:anim calcmode="lin" valueType="num">
                                      <p:cBhvr additive="base">
                                        <p:cTn dur="500"/>
                                        <p:tgtEl>
                                          <p:spTgt spid="210"/>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500"/>
                                        <p:tgtEl>
                                          <p:spTgt spid="211"/>
                                        </p:tgtEl>
                                        <p:attrNameLst>
                                          <p:attrName>ppt_w</p:attrName>
                                        </p:attrNameLst>
                                      </p:cBhvr>
                                      <p:tavLst>
                                        <p:tav fmla="" tm="0">
                                          <p:val>
                                            <p:strVal val="0"/>
                                          </p:val>
                                        </p:tav>
                                        <p:tav fmla="" tm="100000">
                                          <p:val>
                                            <p:strVal val="#ppt_w"/>
                                          </p:val>
                                        </p:tav>
                                      </p:tavLst>
                                    </p:anim>
                                    <p:anim calcmode="lin" valueType="num">
                                      <p:cBhvr additive="base">
                                        <p:cTn dur="500"/>
                                        <p:tgtEl>
                                          <p:spTgt spid="211"/>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ppt_w</p:attrName>
                                        </p:attrNameLst>
                                      </p:cBhvr>
                                      <p:tavLst>
                                        <p:tav fmla="" tm="0">
                                          <p:val>
                                            <p:strVal val="0"/>
                                          </p:val>
                                        </p:tav>
                                        <p:tav fmla="" tm="100000">
                                          <p:val>
                                            <p:strVal val="#ppt_w"/>
                                          </p:val>
                                        </p:tav>
                                      </p:tavLst>
                                    </p:anim>
                                    <p:anim calcmode="lin" valueType="num">
                                      <p:cBhvr additive="base">
                                        <p:cTn dur="500"/>
                                        <p:tgtEl>
                                          <p:spTgt spid="21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txBox="1"/>
          <p:nvPr>
            <p:ph type="title"/>
          </p:nvPr>
        </p:nvSpPr>
        <p:spPr>
          <a:xfrm>
            <a:off x="457200" y="381000"/>
            <a:ext cx="8229600" cy="990600"/>
          </a:xfrm>
          <a:prstGeom prst="rect">
            <a:avLst/>
          </a:prstGeom>
          <a:solidFill>
            <a:schemeClr val="accent2"/>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300"/>
              <a:buFont typeface="Verdana"/>
              <a:buNone/>
            </a:pPr>
            <a:r>
              <a:rPr b="0" i="0" lang="en-US" sz="4300" u="none">
                <a:solidFill>
                  <a:schemeClr val="lt1"/>
                </a:solidFill>
                <a:latin typeface="Verdana"/>
                <a:ea typeface="Verdana"/>
                <a:cs typeface="Verdana"/>
                <a:sym typeface="Verdana"/>
              </a:rPr>
              <a:t>Barriers to Listening </a:t>
            </a:r>
            <a:r>
              <a:rPr b="1" i="0" lang="en-US" sz="3400" u="none">
                <a:solidFill>
                  <a:schemeClr val="lt1"/>
                </a:solidFill>
                <a:latin typeface="Verdana"/>
                <a:ea typeface="Verdana"/>
                <a:cs typeface="Verdana"/>
                <a:sym typeface="Verdana"/>
              </a:rPr>
              <a:t>(Contd.)</a:t>
            </a:r>
            <a:endParaRPr/>
          </a:p>
        </p:txBody>
      </p:sp>
      <p:sp>
        <p:nvSpPr>
          <p:cNvPr id="219" name="Google Shape;219;p12"/>
          <p:cNvSpPr txBox="1"/>
          <p:nvPr/>
        </p:nvSpPr>
        <p:spPr>
          <a:xfrm>
            <a:off x="0" y="1676400"/>
            <a:ext cx="9144000" cy="48006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2600"/>
              <a:buFont typeface="Noto Sans Symbols"/>
              <a:buChar char="□"/>
            </a:pPr>
            <a:r>
              <a:rPr b="1" i="0" lang="en-US" sz="2600" u="none">
                <a:solidFill>
                  <a:schemeClr val="dk1"/>
                </a:solidFill>
                <a:latin typeface="Verdana"/>
                <a:ea typeface="Verdana"/>
                <a:cs typeface="Verdana"/>
                <a:sym typeface="Verdana"/>
              </a:rPr>
              <a:t>Prejudgment:</a:t>
            </a:r>
            <a:endParaRPr/>
          </a:p>
          <a:p>
            <a:pPr indent="-469900" lvl="0" marL="469900" marR="0" rtl="0" algn="just">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Making up your mind before truly hearing what another person has to say.</a:t>
            </a:r>
            <a:endParaRPr/>
          </a:p>
          <a:p>
            <a:pPr indent="-469900" lvl="0" marL="469900" marR="0" rtl="0" algn="just">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People operate on some basic assumptions. However, these assumptions can be incorrect or inappropriate in new situations.</a:t>
            </a:r>
            <a:endParaRPr/>
          </a:p>
          <a:p>
            <a:pPr indent="-469900" lvl="0" marL="469900" marR="0" rtl="0" algn="just">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Some people listen defensively, viewing every comment as a personal attack.  </a:t>
            </a:r>
            <a:endParaRPr/>
          </a:p>
          <a:p>
            <a:pPr indent="-469900" lvl="0" marL="469900" marR="0" rtl="0" algn="just">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Try to protect their self esteem, distort messages that conform with viewpoint.</a:t>
            </a:r>
            <a:endParaRPr/>
          </a:p>
          <a:p>
            <a:pPr indent="-469900" lvl="0" marL="469900" marR="0" rtl="0" algn="l">
              <a:lnSpc>
                <a:spcPct val="80000"/>
              </a:lnSpc>
              <a:spcBef>
                <a:spcPts val="520"/>
              </a:spcBef>
              <a:spcAft>
                <a:spcPts val="0"/>
              </a:spcAft>
              <a:buClr>
                <a:schemeClr val="accent2"/>
              </a:buClr>
              <a:buSzPts val="2600"/>
              <a:buFont typeface="Noto Sans Symbols"/>
              <a:buChar char="□"/>
            </a:pPr>
            <a:r>
              <a:rPr b="1" i="0" lang="en-US" sz="2600" u="none">
                <a:solidFill>
                  <a:schemeClr val="dk1"/>
                </a:solidFill>
                <a:latin typeface="Verdana"/>
                <a:ea typeface="Verdana"/>
                <a:cs typeface="Verdana"/>
                <a:sym typeface="Verdana"/>
              </a:rPr>
              <a:t>Physical elements:</a:t>
            </a:r>
            <a:endParaRPr/>
          </a:p>
          <a:p>
            <a:pPr indent="-469900" lvl="0" marL="469900" marR="0" rtl="0" algn="just">
              <a:lnSpc>
                <a:spcPct val="80000"/>
              </a:lnSpc>
              <a:spcBef>
                <a:spcPts val="40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You are unlikely to have control over some barriers to physical reception, such as conference room acoustics, poor cell phone reception, background music, and so on. However, you can certainly control other barriers, such as interrupting speakers or creating distractions that make it hard for others to pay attention</a:t>
            </a:r>
            <a:endParaRPr/>
          </a:p>
        </p:txBody>
      </p:sp>
    </p:spTree>
  </p:cSld>
  <p:clrMapOvr>
    <a:masterClrMapping/>
  </p:clrMapOvr>
  <p:transition spd="slow">
    <p:checke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457200" y="381000"/>
            <a:ext cx="8229600" cy="990600"/>
          </a:xfrm>
          <a:prstGeom prst="rect">
            <a:avLst/>
          </a:prstGeom>
          <a:solidFill>
            <a:schemeClr val="accent2"/>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300"/>
              <a:buFont typeface="Verdana"/>
              <a:buNone/>
            </a:pPr>
            <a:r>
              <a:rPr b="0" i="0" lang="en-US" sz="4300" u="none">
                <a:solidFill>
                  <a:schemeClr val="lt1"/>
                </a:solidFill>
                <a:latin typeface="Verdana"/>
                <a:ea typeface="Verdana"/>
                <a:cs typeface="Verdana"/>
                <a:sym typeface="Verdana"/>
              </a:rPr>
              <a:t>Barriers to Listening </a:t>
            </a:r>
            <a:r>
              <a:rPr b="1" i="0" lang="en-US" sz="3400" u="none">
                <a:solidFill>
                  <a:schemeClr val="lt1"/>
                </a:solidFill>
                <a:latin typeface="Verdana"/>
                <a:ea typeface="Verdana"/>
                <a:cs typeface="Verdana"/>
                <a:sym typeface="Verdana"/>
              </a:rPr>
              <a:t>(Contd.)</a:t>
            </a:r>
            <a:endParaRPr/>
          </a:p>
        </p:txBody>
      </p:sp>
      <p:sp>
        <p:nvSpPr>
          <p:cNvPr id="226" name="Google Shape;226;p13"/>
          <p:cNvSpPr txBox="1"/>
          <p:nvPr/>
        </p:nvSpPr>
        <p:spPr>
          <a:xfrm>
            <a:off x="228600" y="1828800"/>
            <a:ext cx="8534400" cy="47244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2600"/>
              <a:buFont typeface="Noto Sans Symbols"/>
              <a:buChar char="□"/>
            </a:pPr>
            <a:r>
              <a:rPr b="1" i="0" lang="en-US" sz="2600" u="none">
                <a:solidFill>
                  <a:schemeClr val="dk1"/>
                </a:solidFill>
                <a:latin typeface="Verdana"/>
                <a:ea typeface="Verdana"/>
                <a:cs typeface="Verdana"/>
                <a:sym typeface="Verdana"/>
              </a:rPr>
              <a:t>Selective listening:</a:t>
            </a:r>
            <a:endParaRPr/>
          </a:p>
          <a:p>
            <a:pPr indent="-469900" lvl="0" marL="469900" marR="0" rtl="0" algn="just">
              <a:lnSpc>
                <a:spcPct val="8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Letting your mind wander to things such as whether you brought your dry-cleaning ticket to work. You stay tuned out until you hear a word or phrase that gets your attention once more. The result is that you don</a:t>
            </a:r>
            <a:r>
              <a:rPr b="0" i="0" lang="en-US" sz="2200" u="none">
                <a:solidFill>
                  <a:schemeClr val="dk1"/>
                </a:solidFill>
                <a:latin typeface="Times New Roman"/>
                <a:ea typeface="Times New Roman"/>
                <a:cs typeface="Times New Roman"/>
                <a:sym typeface="Times New Roman"/>
              </a:rPr>
              <a:t>’</a:t>
            </a:r>
            <a:r>
              <a:rPr b="0" i="0" lang="en-US" sz="2200" u="none">
                <a:solidFill>
                  <a:schemeClr val="dk1"/>
                </a:solidFill>
                <a:latin typeface="Verdana"/>
                <a:ea typeface="Verdana"/>
                <a:cs typeface="Verdana"/>
                <a:sym typeface="Verdana"/>
              </a:rPr>
              <a:t>t remember what the speaker actually said; instead, you remember what you think the speaker probably said.</a:t>
            </a:r>
            <a:endParaRPr/>
          </a:p>
          <a:p>
            <a:pPr indent="-393700" lvl="0" marL="469900" marR="0" rtl="0" algn="just">
              <a:lnSpc>
                <a:spcPct val="80000"/>
              </a:lnSpc>
              <a:spcBef>
                <a:spcPts val="240"/>
              </a:spcBef>
              <a:spcAft>
                <a:spcPts val="0"/>
              </a:spcAft>
              <a:buClr>
                <a:schemeClr val="accent2"/>
              </a:buClr>
              <a:buSzPts val="1200"/>
              <a:buFont typeface="Noto Sans Symbols"/>
              <a:buNone/>
            </a:pPr>
            <a:r>
              <a:t/>
            </a:r>
            <a:endParaRPr b="0" i="0" sz="1200" u="none">
              <a:solidFill>
                <a:schemeClr val="dk1"/>
              </a:solidFill>
              <a:latin typeface="Verdana"/>
              <a:ea typeface="Verdana"/>
              <a:cs typeface="Verdana"/>
              <a:sym typeface="Verdana"/>
            </a:endParaRPr>
          </a:p>
          <a:p>
            <a:pPr indent="-469900" lvl="0" marL="469900" marR="0" rtl="0" algn="just">
              <a:lnSpc>
                <a:spcPct val="80000"/>
              </a:lnSpc>
              <a:spcBef>
                <a:spcPts val="520"/>
              </a:spcBef>
              <a:spcAft>
                <a:spcPts val="0"/>
              </a:spcAft>
              <a:buClr>
                <a:schemeClr val="accent2"/>
              </a:buClr>
              <a:buSzPts val="2600"/>
              <a:buFont typeface="Noto Sans Symbols"/>
              <a:buChar char="❑"/>
            </a:pPr>
            <a:r>
              <a:rPr b="1" i="0" lang="en-US" sz="2600" u="none">
                <a:solidFill>
                  <a:schemeClr val="dk1"/>
                </a:solidFill>
                <a:latin typeface="Verdana"/>
                <a:ea typeface="Verdana"/>
                <a:cs typeface="Verdana"/>
                <a:sym typeface="Verdana"/>
              </a:rPr>
              <a:t>Little common ground :</a:t>
            </a:r>
            <a:endParaRPr/>
          </a:p>
          <a:p>
            <a:pPr indent="-469900" lvl="0" marL="469900" marR="0" rtl="0" algn="just">
              <a:lnSpc>
                <a:spcPct val="80000"/>
              </a:lnSpc>
              <a:spcBef>
                <a:spcPts val="440"/>
              </a:spcBef>
              <a:spcAft>
                <a:spcPts val="0"/>
              </a:spcAft>
              <a:buClr>
                <a:schemeClr val="accent2"/>
              </a:buClr>
              <a:buSzPts val="2000"/>
              <a:buFont typeface="Noto Sans Symbols"/>
              <a:buChar char="⮚"/>
            </a:pPr>
            <a:r>
              <a:rPr b="0" i="0" lang="en-US" sz="2000" u="none">
                <a:solidFill>
                  <a:schemeClr val="dk1"/>
                </a:solidFill>
                <a:latin typeface="Verdana"/>
                <a:ea typeface="Verdana"/>
                <a:cs typeface="Verdana"/>
                <a:sym typeface="Verdana"/>
              </a:rPr>
              <a:t> </a:t>
            </a:r>
            <a:r>
              <a:rPr b="0" i="0" lang="en-US" sz="2200" u="none">
                <a:solidFill>
                  <a:schemeClr val="dk1"/>
                </a:solidFill>
                <a:latin typeface="Verdana"/>
                <a:ea typeface="Verdana"/>
                <a:cs typeface="Verdana"/>
                <a:sym typeface="Verdana"/>
              </a:rPr>
              <a:t>You can misinterpret incoming messages if you and the speaker don't share enough language or experience. Lack of common ground is why misinterpretation is so frequent between speakers of different native languages, even when they're trying to speak the same language</a:t>
            </a:r>
            <a:r>
              <a:rPr b="1" i="0" lang="en-US" sz="2200" u="none">
                <a:solidFill>
                  <a:schemeClr val="dk1"/>
                </a:solidFill>
                <a:latin typeface="Verdana"/>
                <a:ea typeface="Verdana"/>
                <a:cs typeface="Verdana"/>
                <a:sym typeface="Verdana"/>
              </a:rPr>
              <a:t>.</a:t>
            </a:r>
            <a:endParaRPr/>
          </a:p>
        </p:txBody>
      </p:sp>
    </p:spTree>
  </p:cSld>
  <p:clrMapOvr>
    <a:masterClrMapping/>
  </p:clrMapOvr>
  <p:transition spd="slow">
    <p:checke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idx="1" type="body"/>
          </p:nvPr>
        </p:nvSpPr>
        <p:spPr>
          <a:xfrm>
            <a:off x="566737" y="1752600"/>
            <a:ext cx="7967662" cy="41910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SzPts val="3000"/>
              <a:buNone/>
            </a:pPr>
            <a:r>
              <a:t/>
            </a:r>
            <a:endParaRPr b="0" i="0" sz="3000" u="none">
              <a:solidFill>
                <a:schemeClr val="dk1"/>
              </a:solidFill>
              <a:latin typeface="Verdana"/>
              <a:ea typeface="Verdana"/>
              <a:cs typeface="Verdana"/>
              <a:sym typeface="Verdana"/>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Verdana"/>
                <a:ea typeface="Verdana"/>
                <a:cs typeface="Verdana"/>
                <a:sym typeface="Verdana"/>
              </a:rPr>
              <a:t>Memory barrier:</a:t>
            </a:r>
            <a:endParaRPr/>
          </a:p>
          <a:p>
            <a:pPr indent="-469900" lvl="0" marL="469900" rtl="0" algn="l">
              <a:lnSpc>
                <a:spcPct val="100000"/>
              </a:lnSpc>
              <a:spcBef>
                <a:spcPts val="440"/>
              </a:spcBef>
              <a:spcAft>
                <a:spcPts val="0"/>
              </a:spcAft>
              <a:buClr>
                <a:schemeClr val="accent2"/>
              </a:buClr>
              <a:buSzPts val="2200"/>
              <a:buFont typeface="Noto Sans Symbols"/>
              <a:buChar char="⮚"/>
            </a:pPr>
            <a:r>
              <a:rPr b="0" i="0" lang="en-US" sz="2200" u="none">
                <a:solidFill>
                  <a:schemeClr val="dk1"/>
                </a:solidFill>
                <a:latin typeface="Verdana"/>
                <a:ea typeface="Verdana"/>
                <a:cs typeface="Verdana"/>
                <a:sym typeface="Verdana"/>
              </a:rPr>
              <a:t>Overcoming memory barriers is a slightly easier problem to solve, but it takes some work. One simple rule: Don</a:t>
            </a:r>
            <a:r>
              <a:rPr b="0" i="0" lang="en-US" sz="2200" u="none">
                <a:solidFill>
                  <a:schemeClr val="dk1"/>
                </a:solidFill>
                <a:latin typeface="Times New Roman"/>
                <a:ea typeface="Times New Roman"/>
                <a:cs typeface="Times New Roman"/>
                <a:sym typeface="Times New Roman"/>
              </a:rPr>
              <a:t>’</a:t>
            </a:r>
            <a:r>
              <a:rPr b="0" i="0" lang="en-US" sz="2200" u="none">
                <a:solidFill>
                  <a:schemeClr val="dk1"/>
                </a:solidFill>
                <a:latin typeface="Verdana"/>
                <a:ea typeface="Verdana"/>
                <a:cs typeface="Verdana"/>
                <a:sym typeface="Verdana"/>
              </a:rPr>
              <a:t>t count on your memory. If the information is crucial, record it, write it down, or capture it in some other physical way. </a:t>
            </a:r>
            <a:endParaRPr b="0" i="0" sz="2200" u="none">
              <a:solidFill>
                <a:schemeClr val="dk1"/>
              </a:solidFill>
              <a:latin typeface="Verdana"/>
              <a:ea typeface="Verdana"/>
              <a:cs typeface="Verdana"/>
              <a:sym typeface="Verdana"/>
            </a:endParaRPr>
          </a:p>
          <a:p>
            <a:pPr indent="-330200" lvl="0" marL="469900" rtl="0" algn="l">
              <a:spcBef>
                <a:spcPts val="440"/>
              </a:spcBef>
              <a:spcAft>
                <a:spcPts val="0"/>
              </a:spcAft>
              <a:buSzPts val="2200"/>
              <a:buNone/>
            </a:pPr>
            <a:r>
              <a:t/>
            </a:r>
            <a:endParaRPr b="0" i="0" sz="2200" u="none">
              <a:solidFill>
                <a:schemeClr val="dk1"/>
              </a:solidFill>
              <a:latin typeface="Verdana"/>
              <a:ea typeface="Verdana"/>
              <a:cs typeface="Verdana"/>
              <a:sym typeface="Verdana"/>
            </a:endParaRPr>
          </a:p>
        </p:txBody>
      </p:sp>
      <p:sp>
        <p:nvSpPr>
          <p:cNvPr id="232" name="Google Shape;232;p14"/>
          <p:cNvSpPr txBox="1"/>
          <p:nvPr>
            <p:ph type="title"/>
          </p:nvPr>
        </p:nvSpPr>
        <p:spPr>
          <a:xfrm>
            <a:off x="574675" y="304800"/>
            <a:ext cx="8001000" cy="990600"/>
          </a:xfrm>
          <a:prstGeom prst="rect">
            <a:avLst/>
          </a:prstGeom>
          <a:solidFill>
            <a:schemeClr val="accent2"/>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Verdana"/>
              <a:buNone/>
            </a:pPr>
            <a:r>
              <a:rPr b="0" i="0" lang="en-US" sz="3800" u="none">
                <a:solidFill>
                  <a:schemeClr val="lt1"/>
                </a:solidFill>
                <a:latin typeface="Verdana"/>
                <a:ea typeface="Verdana"/>
                <a:cs typeface="Verdana"/>
                <a:sym typeface="Verdana"/>
              </a:rPr>
              <a:t>Barriers to Listening </a:t>
            </a:r>
            <a:r>
              <a:rPr b="1" i="0" lang="en-US" sz="3800" u="none">
                <a:solidFill>
                  <a:schemeClr val="lt1"/>
                </a:solidFill>
                <a:latin typeface="Verdana"/>
                <a:ea typeface="Verdana"/>
                <a:cs typeface="Verdana"/>
                <a:sym typeface="Verdana"/>
              </a:rPr>
              <a:t>(Contd.)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nvSpPr>
        <p:spPr>
          <a:xfrm>
            <a:off x="6096000" y="1676400"/>
            <a:ext cx="2971800" cy="4572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9" name="Google Shape;239;p15"/>
          <p:cNvSpPr txBox="1"/>
          <p:nvPr>
            <p:ph idx="4294967295" type="title"/>
          </p:nvPr>
        </p:nvSpPr>
        <p:spPr>
          <a:xfrm>
            <a:off x="457200" y="381000"/>
            <a:ext cx="8229600" cy="838200"/>
          </a:xfrm>
          <a:prstGeom prst="rect">
            <a:avLst/>
          </a:prstGeom>
          <a:solidFill>
            <a:srgbClr val="990099"/>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4600"/>
              <a:buFont typeface="Verdana"/>
              <a:buNone/>
            </a:pPr>
            <a:r>
              <a:rPr b="0" i="0" lang="en-US" sz="4600" u="none" cap="none" strike="noStrike">
                <a:solidFill>
                  <a:schemeClr val="lt1"/>
                </a:solidFill>
                <a:latin typeface="Verdana"/>
                <a:ea typeface="Verdana"/>
                <a:cs typeface="Verdana"/>
                <a:sym typeface="Verdana"/>
              </a:rPr>
              <a:t>Tips for Effective Listening </a:t>
            </a:r>
            <a:endParaRPr/>
          </a:p>
        </p:txBody>
      </p:sp>
      <p:sp>
        <p:nvSpPr>
          <p:cNvPr id="240" name="Google Shape;240;p15"/>
          <p:cNvSpPr txBox="1"/>
          <p:nvPr>
            <p:ph idx="4294967295" type="body"/>
          </p:nvPr>
        </p:nvSpPr>
        <p:spPr>
          <a:xfrm>
            <a:off x="566737" y="1676400"/>
            <a:ext cx="8001000" cy="4648200"/>
          </a:xfrm>
          <a:prstGeom prst="rect">
            <a:avLst/>
          </a:prstGeom>
          <a:noFill/>
          <a:ln>
            <a:noFill/>
          </a:ln>
        </p:spPr>
        <p:txBody>
          <a:bodyPr anchorCtr="0" anchor="t" bIns="45700" lIns="91425" spcFirstLastPara="1" rIns="91425" wrap="square" tIns="45700">
            <a:noAutofit/>
          </a:bodyPr>
          <a:lstStyle/>
          <a:p>
            <a:pPr indent="-285750" lvl="0" marL="342900" marR="0" rtl="0" algn="l">
              <a:lnSpc>
                <a:spcPct val="130000"/>
              </a:lnSpc>
              <a:spcBef>
                <a:spcPts val="0"/>
              </a:spcBef>
              <a:spcAft>
                <a:spcPts val="0"/>
              </a:spcAft>
              <a:buClr>
                <a:schemeClr val="accent2"/>
              </a:buClr>
              <a:buSzPts val="900"/>
              <a:buFont typeface="Noto Sans Symbols"/>
              <a:buNone/>
            </a:pPr>
            <a:r>
              <a:t/>
            </a:r>
            <a:endParaRPr b="1" i="0" sz="900" u="none" cap="none" strike="noStrike">
              <a:solidFill>
                <a:schemeClr val="dk1"/>
              </a:solidFill>
              <a:latin typeface="Arial Narrow"/>
              <a:ea typeface="Arial Narrow"/>
              <a:cs typeface="Arial Narrow"/>
              <a:sym typeface="Arial Narrow"/>
            </a:endParaRPr>
          </a:p>
          <a:p>
            <a:pPr indent="-342900" lvl="0" marL="342900" marR="0" rtl="0" algn="l">
              <a:lnSpc>
                <a:spcPct val="130000"/>
              </a:lnSpc>
              <a:spcBef>
                <a:spcPts val="340"/>
              </a:spcBef>
              <a:spcAft>
                <a:spcPts val="0"/>
              </a:spcAft>
              <a:buClr>
                <a:schemeClr val="accent2"/>
              </a:buClr>
              <a:buSzPts val="1700"/>
              <a:buFont typeface="Noto Sans Symbols"/>
              <a:buChar char="□"/>
            </a:pPr>
            <a:r>
              <a:rPr b="1" i="0" lang="en-US" sz="1700" u="none" cap="none" strike="noStrike">
                <a:solidFill>
                  <a:schemeClr val="dk1"/>
                </a:solidFill>
                <a:latin typeface="Arial Narrow"/>
                <a:ea typeface="Arial Narrow"/>
                <a:cs typeface="Arial Narrow"/>
                <a:sym typeface="Arial Narrow"/>
              </a:rPr>
              <a:t>Look beyond the speaker’s style</a:t>
            </a:r>
            <a:endParaRPr/>
          </a:p>
          <a:p>
            <a:pPr indent="-285750" lvl="1" marL="742950" marR="0" rtl="0" algn="l">
              <a:lnSpc>
                <a:spcPct val="13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Arial Narrow"/>
                <a:ea typeface="Arial Narrow"/>
                <a:cs typeface="Arial Narrow"/>
                <a:sym typeface="Arial Narrow"/>
              </a:rPr>
              <a:t>Don’t judge the messages by the speakers but by the argument</a:t>
            </a:r>
            <a:endParaRPr/>
          </a:p>
          <a:p>
            <a:pPr indent="-285750" lvl="1" marL="742950" marR="0" rtl="0" algn="l">
              <a:lnSpc>
                <a:spcPct val="13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Arial Narrow"/>
                <a:ea typeface="Arial Narrow"/>
                <a:cs typeface="Arial Narrow"/>
                <a:sym typeface="Arial Narrow"/>
              </a:rPr>
              <a:t>Ask yourself what the speaker knows that you don’t</a:t>
            </a:r>
            <a:endParaRPr/>
          </a:p>
          <a:p>
            <a:pPr indent="-285750" lvl="1" marL="742950" marR="0" rtl="0" algn="l">
              <a:lnSpc>
                <a:spcPct val="13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Arial Narrow"/>
                <a:ea typeface="Arial Narrow"/>
                <a:cs typeface="Arial Narrow"/>
                <a:sym typeface="Arial Narrow"/>
              </a:rPr>
              <a:t>Decrease the emotional impact of what’s being said</a:t>
            </a:r>
            <a:endParaRPr/>
          </a:p>
          <a:p>
            <a:pPr indent="-222250" lvl="1" marL="742950" marR="0" rtl="0" algn="l">
              <a:lnSpc>
                <a:spcPct val="130000"/>
              </a:lnSpc>
              <a:spcBef>
                <a:spcPts val="200"/>
              </a:spcBef>
              <a:spcAft>
                <a:spcPts val="0"/>
              </a:spcAft>
              <a:buClr>
                <a:schemeClr val="accent2"/>
              </a:buClr>
              <a:buSzPts val="1000"/>
              <a:buFont typeface="Noto Sans Symbols"/>
              <a:buNone/>
            </a:pPr>
            <a:r>
              <a:t/>
            </a:r>
            <a:endParaRPr b="1" i="0" sz="1000" u="none" cap="none" strike="noStrike">
              <a:solidFill>
                <a:schemeClr val="dk1"/>
              </a:solidFill>
              <a:latin typeface="Arial Narrow"/>
              <a:ea typeface="Arial Narrow"/>
              <a:cs typeface="Arial Narrow"/>
              <a:sym typeface="Arial Narrow"/>
            </a:endParaRPr>
          </a:p>
          <a:p>
            <a:pPr indent="-342900" lvl="0" marL="342900" marR="0" rtl="0" algn="l">
              <a:lnSpc>
                <a:spcPct val="130000"/>
              </a:lnSpc>
              <a:spcBef>
                <a:spcPts val="340"/>
              </a:spcBef>
              <a:spcAft>
                <a:spcPts val="0"/>
              </a:spcAft>
              <a:buClr>
                <a:schemeClr val="accent2"/>
              </a:buClr>
              <a:buSzPts val="1700"/>
              <a:buFont typeface="Noto Sans Symbols"/>
              <a:buChar char="□"/>
            </a:pPr>
            <a:r>
              <a:rPr b="1" i="0" lang="en-US" sz="1700" u="none" cap="none" strike="noStrike">
                <a:solidFill>
                  <a:schemeClr val="dk1"/>
                </a:solidFill>
                <a:latin typeface="Arial Narrow"/>
                <a:ea typeface="Arial Narrow"/>
                <a:cs typeface="Arial Narrow"/>
                <a:sym typeface="Arial Narrow"/>
              </a:rPr>
              <a:t>Fight distractions</a:t>
            </a:r>
            <a:endParaRPr/>
          </a:p>
          <a:p>
            <a:pPr indent="-285750" lvl="1" marL="742950" marR="0" rtl="0" algn="l">
              <a:lnSpc>
                <a:spcPct val="13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Arial Narrow"/>
                <a:ea typeface="Arial Narrow"/>
                <a:cs typeface="Arial Narrow"/>
                <a:sym typeface="Arial Narrow"/>
              </a:rPr>
              <a:t>Close doors</a:t>
            </a:r>
            <a:endParaRPr/>
          </a:p>
          <a:p>
            <a:pPr indent="-285750" lvl="1" marL="742950" marR="0" rtl="0" algn="l">
              <a:lnSpc>
                <a:spcPct val="13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Arial Narrow"/>
                <a:ea typeface="Arial Narrow"/>
                <a:cs typeface="Arial Narrow"/>
                <a:sym typeface="Arial Narrow"/>
              </a:rPr>
              <a:t>Turn off radios or televisions</a:t>
            </a:r>
            <a:endParaRPr/>
          </a:p>
          <a:p>
            <a:pPr indent="-285750" lvl="1" marL="742950" marR="0" rtl="0" algn="l">
              <a:lnSpc>
                <a:spcPct val="13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Arial Narrow"/>
                <a:ea typeface="Arial Narrow"/>
                <a:cs typeface="Arial Narrow"/>
                <a:sym typeface="Arial Narrow"/>
              </a:rPr>
              <a:t>Move closer to the speaker</a:t>
            </a:r>
            <a:endParaRPr/>
          </a:p>
          <a:p>
            <a:pPr indent="-285750" lvl="1" marL="742950" marR="0" rtl="0" algn="l">
              <a:lnSpc>
                <a:spcPct val="13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Arial Narrow"/>
                <a:ea typeface="Arial Narrow"/>
                <a:cs typeface="Arial Narrow"/>
                <a:sym typeface="Arial Narrow"/>
              </a:rPr>
              <a:t>Summarize what’s already been said</a:t>
            </a:r>
            <a:endParaRPr/>
          </a:p>
          <a:p>
            <a:pPr indent="-285750" lvl="1" marL="742950" marR="0" rtl="0" algn="l">
              <a:lnSpc>
                <a:spcPct val="13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Arial Narrow"/>
                <a:ea typeface="Arial Narrow"/>
                <a:cs typeface="Arial Narrow"/>
                <a:sym typeface="Arial Narrow"/>
              </a:rPr>
              <a:t>Don’t interrupt-avoid sidetracking solutions</a:t>
            </a:r>
            <a:endParaRPr/>
          </a:p>
          <a:p>
            <a:pPr indent="-285750" lvl="1" marL="742950" marR="0" rtl="0" algn="l">
              <a:lnSpc>
                <a:spcPct val="13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Arial Narrow"/>
                <a:ea typeface="Arial Narrow"/>
                <a:cs typeface="Arial Narrow"/>
                <a:sym typeface="Arial Narrow"/>
              </a:rPr>
              <a:t>Hold your rebuttal until you’ve heard the entire message</a:t>
            </a:r>
            <a:endParaRPr/>
          </a:p>
          <a:p>
            <a:pPr indent="-374650" lvl="0" marL="469900" marR="0" rtl="0" algn="l">
              <a:spcBef>
                <a:spcPts val="300"/>
              </a:spcBef>
              <a:spcAft>
                <a:spcPts val="0"/>
              </a:spcAft>
              <a:buClr>
                <a:schemeClr val="accent2"/>
              </a:buClr>
              <a:buSzPts val="1500"/>
              <a:buFont typeface="Noto Sans Symbols"/>
              <a:buNone/>
            </a:pPr>
            <a:r>
              <a:t/>
            </a:r>
            <a:endParaRPr b="1" i="0" sz="1500" u="none" cap="none" strike="noStrike">
              <a:solidFill>
                <a:schemeClr val="dk1"/>
              </a:solidFill>
              <a:latin typeface="Arial Narrow"/>
              <a:ea typeface="Arial Narrow"/>
              <a:cs typeface="Arial Narrow"/>
              <a:sym typeface="Arial Narrow"/>
            </a:endParaRPr>
          </a:p>
        </p:txBody>
      </p:sp>
      <p:grpSp>
        <p:nvGrpSpPr>
          <p:cNvPr id="241" name="Google Shape;241;p15"/>
          <p:cNvGrpSpPr/>
          <p:nvPr/>
        </p:nvGrpSpPr>
        <p:grpSpPr>
          <a:xfrm>
            <a:off x="6142037" y="2514600"/>
            <a:ext cx="2925762" cy="3657600"/>
            <a:chOff x="3629" y="1584"/>
            <a:chExt cx="1843" cy="2304"/>
          </a:xfrm>
        </p:grpSpPr>
        <p:sp>
          <p:nvSpPr>
            <p:cNvPr id="242" name="Google Shape;242;p15"/>
            <p:cNvSpPr/>
            <p:nvPr/>
          </p:nvSpPr>
          <p:spPr>
            <a:xfrm>
              <a:off x="4710" y="1584"/>
              <a:ext cx="565" cy="538"/>
            </a:xfrm>
            <a:custGeom>
              <a:rect b="b" l="l" r="r" t="t"/>
              <a:pathLst>
                <a:path extrusionOk="0" h="502" w="527">
                  <a:moveTo>
                    <a:pt x="3" y="106"/>
                  </a:moveTo>
                  <a:lnTo>
                    <a:pt x="10" y="127"/>
                  </a:lnTo>
                  <a:lnTo>
                    <a:pt x="16" y="142"/>
                  </a:lnTo>
                  <a:lnTo>
                    <a:pt x="23" y="154"/>
                  </a:lnTo>
                  <a:lnTo>
                    <a:pt x="29" y="162"/>
                  </a:lnTo>
                  <a:lnTo>
                    <a:pt x="35" y="167"/>
                  </a:lnTo>
                  <a:lnTo>
                    <a:pt x="39" y="169"/>
                  </a:lnTo>
                  <a:lnTo>
                    <a:pt x="42" y="171"/>
                  </a:lnTo>
                  <a:lnTo>
                    <a:pt x="43" y="171"/>
                  </a:lnTo>
                  <a:lnTo>
                    <a:pt x="274" y="182"/>
                  </a:lnTo>
                  <a:lnTo>
                    <a:pt x="224" y="247"/>
                  </a:lnTo>
                  <a:lnTo>
                    <a:pt x="284" y="342"/>
                  </a:lnTo>
                  <a:lnTo>
                    <a:pt x="314" y="442"/>
                  </a:lnTo>
                  <a:lnTo>
                    <a:pt x="379" y="502"/>
                  </a:lnTo>
                  <a:lnTo>
                    <a:pt x="385" y="498"/>
                  </a:lnTo>
                  <a:lnTo>
                    <a:pt x="398" y="488"/>
                  </a:lnTo>
                  <a:lnTo>
                    <a:pt x="417" y="472"/>
                  </a:lnTo>
                  <a:lnTo>
                    <a:pt x="439" y="451"/>
                  </a:lnTo>
                  <a:lnTo>
                    <a:pt x="463" y="428"/>
                  </a:lnTo>
                  <a:lnTo>
                    <a:pt x="483" y="403"/>
                  </a:lnTo>
                  <a:lnTo>
                    <a:pt x="501" y="377"/>
                  </a:lnTo>
                  <a:lnTo>
                    <a:pt x="510" y="352"/>
                  </a:lnTo>
                  <a:lnTo>
                    <a:pt x="521" y="298"/>
                  </a:lnTo>
                  <a:lnTo>
                    <a:pt x="527" y="237"/>
                  </a:lnTo>
                  <a:lnTo>
                    <a:pt x="525" y="182"/>
                  </a:lnTo>
                  <a:lnTo>
                    <a:pt x="510" y="142"/>
                  </a:lnTo>
                  <a:lnTo>
                    <a:pt x="499" y="127"/>
                  </a:lnTo>
                  <a:lnTo>
                    <a:pt x="484" y="114"/>
                  </a:lnTo>
                  <a:lnTo>
                    <a:pt x="470" y="103"/>
                  </a:lnTo>
                  <a:lnTo>
                    <a:pt x="456" y="93"/>
                  </a:lnTo>
                  <a:lnTo>
                    <a:pt x="444" y="86"/>
                  </a:lnTo>
                  <a:lnTo>
                    <a:pt x="434" y="80"/>
                  </a:lnTo>
                  <a:lnTo>
                    <a:pt x="427" y="77"/>
                  </a:lnTo>
                  <a:lnTo>
                    <a:pt x="425" y="76"/>
                  </a:lnTo>
                  <a:lnTo>
                    <a:pt x="422" y="73"/>
                  </a:lnTo>
                  <a:lnTo>
                    <a:pt x="413" y="65"/>
                  </a:lnTo>
                  <a:lnTo>
                    <a:pt x="399" y="53"/>
                  </a:lnTo>
                  <a:lnTo>
                    <a:pt x="380" y="40"/>
                  </a:lnTo>
                  <a:lnTo>
                    <a:pt x="359" y="27"/>
                  </a:lnTo>
                  <a:lnTo>
                    <a:pt x="334" y="15"/>
                  </a:lnTo>
                  <a:lnTo>
                    <a:pt x="308" y="6"/>
                  </a:lnTo>
                  <a:lnTo>
                    <a:pt x="280" y="1"/>
                  </a:lnTo>
                  <a:lnTo>
                    <a:pt x="264" y="0"/>
                  </a:lnTo>
                  <a:lnTo>
                    <a:pt x="248" y="0"/>
                  </a:lnTo>
                  <a:lnTo>
                    <a:pt x="230" y="1"/>
                  </a:lnTo>
                  <a:lnTo>
                    <a:pt x="211" y="1"/>
                  </a:lnTo>
                  <a:lnTo>
                    <a:pt x="192" y="2"/>
                  </a:lnTo>
                  <a:lnTo>
                    <a:pt x="173" y="5"/>
                  </a:lnTo>
                  <a:lnTo>
                    <a:pt x="154" y="7"/>
                  </a:lnTo>
                  <a:lnTo>
                    <a:pt x="135" y="9"/>
                  </a:lnTo>
                  <a:lnTo>
                    <a:pt x="117" y="11"/>
                  </a:lnTo>
                  <a:lnTo>
                    <a:pt x="101" y="14"/>
                  </a:lnTo>
                  <a:lnTo>
                    <a:pt x="86" y="17"/>
                  </a:lnTo>
                  <a:lnTo>
                    <a:pt x="71" y="20"/>
                  </a:lnTo>
                  <a:lnTo>
                    <a:pt x="61" y="23"/>
                  </a:lnTo>
                  <a:lnTo>
                    <a:pt x="52" y="26"/>
                  </a:lnTo>
                  <a:lnTo>
                    <a:pt x="47" y="28"/>
                  </a:lnTo>
                  <a:lnTo>
                    <a:pt x="43" y="32"/>
                  </a:lnTo>
                  <a:lnTo>
                    <a:pt x="39" y="37"/>
                  </a:lnTo>
                  <a:lnTo>
                    <a:pt x="32" y="41"/>
                  </a:lnTo>
                  <a:lnTo>
                    <a:pt x="24" y="46"/>
                  </a:lnTo>
                  <a:lnTo>
                    <a:pt x="15" y="52"/>
                  </a:lnTo>
                  <a:lnTo>
                    <a:pt x="8" y="61"/>
                  </a:lnTo>
                  <a:lnTo>
                    <a:pt x="2" y="72"/>
                  </a:lnTo>
                  <a:lnTo>
                    <a:pt x="0" y="87"/>
                  </a:lnTo>
                  <a:lnTo>
                    <a:pt x="3" y="106"/>
                  </a:lnTo>
                  <a:close/>
                </a:path>
              </a:pathLst>
            </a:custGeom>
            <a:solidFill>
              <a:srgbClr val="72727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3" name="Google Shape;243;p15"/>
            <p:cNvSpPr/>
            <p:nvPr/>
          </p:nvSpPr>
          <p:spPr>
            <a:xfrm>
              <a:off x="3629" y="1674"/>
              <a:ext cx="650" cy="2214"/>
            </a:xfrm>
            <a:custGeom>
              <a:rect b="b" l="l" r="r" t="t"/>
              <a:pathLst>
                <a:path extrusionOk="0" h="2066" w="607">
                  <a:moveTo>
                    <a:pt x="392" y="551"/>
                  </a:moveTo>
                  <a:lnTo>
                    <a:pt x="416" y="567"/>
                  </a:lnTo>
                  <a:lnTo>
                    <a:pt x="417" y="548"/>
                  </a:lnTo>
                  <a:lnTo>
                    <a:pt x="408" y="545"/>
                  </a:lnTo>
                  <a:lnTo>
                    <a:pt x="402" y="545"/>
                  </a:lnTo>
                  <a:lnTo>
                    <a:pt x="398" y="548"/>
                  </a:lnTo>
                  <a:lnTo>
                    <a:pt x="392" y="551"/>
                  </a:lnTo>
                  <a:lnTo>
                    <a:pt x="352" y="570"/>
                  </a:lnTo>
                  <a:lnTo>
                    <a:pt x="352" y="581"/>
                  </a:lnTo>
                  <a:lnTo>
                    <a:pt x="351" y="592"/>
                  </a:lnTo>
                  <a:lnTo>
                    <a:pt x="350" y="604"/>
                  </a:lnTo>
                  <a:lnTo>
                    <a:pt x="347" y="615"/>
                  </a:lnTo>
                  <a:lnTo>
                    <a:pt x="356" y="631"/>
                  </a:lnTo>
                  <a:lnTo>
                    <a:pt x="367" y="648"/>
                  </a:lnTo>
                  <a:lnTo>
                    <a:pt x="378" y="663"/>
                  </a:lnTo>
                  <a:lnTo>
                    <a:pt x="389" y="679"/>
                  </a:lnTo>
                  <a:lnTo>
                    <a:pt x="399" y="695"/>
                  </a:lnTo>
                  <a:lnTo>
                    <a:pt x="408" y="712"/>
                  </a:lnTo>
                  <a:lnTo>
                    <a:pt x="418" y="728"/>
                  </a:lnTo>
                  <a:lnTo>
                    <a:pt x="427" y="745"/>
                  </a:lnTo>
                  <a:lnTo>
                    <a:pt x="428" y="739"/>
                  </a:lnTo>
                  <a:lnTo>
                    <a:pt x="430" y="734"/>
                  </a:lnTo>
                  <a:lnTo>
                    <a:pt x="433" y="732"/>
                  </a:lnTo>
                  <a:lnTo>
                    <a:pt x="438" y="730"/>
                  </a:lnTo>
                  <a:lnTo>
                    <a:pt x="556" y="763"/>
                  </a:lnTo>
                  <a:lnTo>
                    <a:pt x="564" y="766"/>
                  </a:lnTo>
                  <a:lnTo>
                    <a:pt x="574" y="769"/>
                  </a:lnTo>
                  <a:lnTo>
                    <a:pt x="584" y="772"/>
                  </a:lnTo>
                  <a:lnTo>
                    <a:pt x="593" y="775"/>
                  </a:lnTo>
                  <a:lnTo>
                    <a:pt x="600" y="782"/>
                  </a:lnTo>
                  <a:lnTo>
                    <a:pt x="606" y="788"/>
                  </a:lnTo>
                  <a:lnTo>
                    <a:pt x="607" y="798"/>
                  </a:lnTo>
                  <a:lnTo>
                    <a:pt x="606" y="811"/>
                  </a:lnTo>
                  <a:lnTo>
                    <a:pt x="599" y="821"/>
                  </a:lnTo>
                  <a:lnTo>
                    <a:pt x="593" y="832"/>
                  </a:lnTo>
                  <a:lnTo>
                    <a:pt x="586" y="841"/>
                  </a:lnTo>
                  <a:lnTo>
                    <a:pt x="580" y="852"/>
                  </a:lnTo>
                  <a:lnTo>
                    <a:pt x="575" y="868"/>
                  </a:lnTo>
                  <a:lnTo>
                    <a:pt x="570" y="884"/>
                  </a:lnTo>
                  <a:lnTo>
                    <a:pt x="564" y="900"/>
                  </a:lnTo>
                  <a:lnTo>
                    <a:pt x="559" y="915"/>
                  </a:lnTo>
                  <a:lnTo>
                    <a:pt x="554" y="930"/>
                  </a:lnTo>
                  <a:lnTo>
                    <a:pt x="548" y="946"/>
                  </a:lnTo>
                  <a:lnTo>
                    <a:pt x="543" y="961"/>
                  </a:lnTo>
                  <a:lnTo>
                    <a:pt x="537" y="978"/>
                  </a:lnTo>
                  <a:lnTo>
                    <a:pt x="549" y="1003"/>
                  </a:lnTo>
                  <a:lnTo>
                    <a:pt x="556" y="1030"/>
                  </a:lnTo>
                  <a:lnTo>
                    <a:pt x="559" y="1059"/>
                  </a:lnTo>
                  <a:lnTo>
                    <a:pt x="558" y="1090"/>
                  </a:lnTo>
                  <a:lnTo>
                    <a:pt x="554" y="1114"/>
                  </a:lnTo>
                  <a:lnTo>
                    <a:pt x="549" y="1138"/>
                  </a:lnTo>
                  <a:lnTo>
                    <a:pt x="542" y="1160"/>
                  </a:lnTo>
                  <a:lnTo>
                    <a:pt x="533" y="1182"/>
                  </a:lnTo>
                  <a:lnTo>
                    <a:pt x="588" y="1423"/>
                  </a:lnTo>
                  <a:lnTo>
                    <a:pt x="593" y="1439"/>
                  </a:lnTo>
                  <a:lnTo>
                    <a:pt x="596" y="1454"/>
                  </a:lnTo>
                  <a:lnTo>
                    <a:pt x="597" y="1469"/>
                  </a:lnTo>
                  <a:lnTo>
                    <a:pt x="597" y="1482"/>
                  </a:lnTo>
                  <a:lnTo>
                    <a:pt x="595" y="1494"/>
                  </a:lnTo>
                  <a:lnTo>
                    <a:pt x="591" y="1505"/>
                  </a:lnTo>
                  <a:lnTo>
                    <a:pt x="582" y="1513"/>
                  </a:lnTo>
                  <a:lnTo>
                    <a:pt x="570" y="1521"/>
                  </a:lnTo>
                  <a:lnTo>
                    <a:pt x="579" y="1553"/>
                  </a:lnTo>
                  <a:lnTo>
                    <a:pt x="584" y="1587"/>
                  </a:lnTo>
                  <a:lnTo>
                    <a:pt x="588" y="1626"/>
                  </a:lnTo>
                  <a:lnTo>
                    <a:pt x="595" y="1678"/>
                  </a:lnTo>
                  <a:lnTo>
                    <a:pt x="607" y="2066"/>
                  </a:lnTo>
                  <a:lnTo>
                    <a:pt x="110" y="2065"/>
                  </a:lnTo>
                  <a:lnTo>
                    <a:pt x="112" y="1994"/>
                  </a:lnTo>
                  <a:lnTo>
                    <a:pt x="112" y="1838"/>
                  </a:lnTo>
                  <a:lnTo>
                    <a:pt x="112" y="1670"/>
                  </a:lnTo>
                  <a:lnTo>
                    <a:pt x="114" y="1562"/>
                  </a:lnTo>
                  <a:lnTo>
                    <a:pt x="105" y="1560"/>
                  </a:lnTo>
                  <a:lnTo>
                    <a:pt x="96" y="1556"/>
                  </a:lnTo>
                  <a:lnTo>
                    <a:pt x="89" y="1552"/>
                  </a:lnTo>
                  <a:lnTo>
                    <a:pt x="80" y="1547"/>
                  </a:lnTo>
                  <a:lnTo>
                    <a:pt x="73" y="1541"/>
                  </a:lnTo>
                  <a:lnTo>
                    <a:pt x="67" y="1534"/>
                  </a:lnTo>
                  <a:lnTo>
                    <a:pt x="63" y="1526"/>
                  </a:lnTo>
                  <a:lnTo>
                    <a:pt x="59" y="1517"/>
                  </a:lnTo>
                  <a:lnTo>
                    <a:pt x="60" y="1463"/>
                  </a:lnTo>
                  <a:lnTo>
                    <a:pt x="67" y="1410"/>
                  </a:lnTo>
                  <a:lnTo>
                    <a:pt x="75" y="1357"/>
                  </a:lnTo>
                  <a:lnTo>
                    <a:pt x="83" y="1305"/>
                  </a:lnTo>
                  <a:lnTo>
                    <a:pt x="90" y="1254"/>
                  </a:lnTo>
                  <a:lnTo>
                    <a:pt x="94" y="1201"/>
                  </a:lnTo>
                  <a:lnTo>
                    <a:pt x="91" y="1149"/>
                  </a:lnTo>
                  <a:lnTo>
                    <a:pt x="81" y="1096"/>
                  </a:lnTo>
                  <a:lnTo>
                    <a:pt x="67" y="1046"/>
                  </a:lnTo>
                  <a:lnTo>
                    <a:pt x="56" y="995"/>
                  </a:lnTo>
                  <a:lnTo>
                    <a:pt x="47" y="942"/>
                  </a:lnTo>
                  <a:lnTo>
                    <a:pt x="43" y="889"/>
                  </a:lnTo>
                  <a:lnTo>
                    <a:pt x="43" y="836"/>
                  </a:lnTo>
                  <a:lnTo>
                    <a:pt x="50" y="784"/>
                  </a:lnTo>
                  <a:lnTo>
                    <a:pt x="64" y="734"/>
                  </a:lnTo>
                  <a:lnTo>
                    <a:pt x="85" y="687"/>
                  </a:lnTo>
                  <a:lnTo>
                    <a:pt x="96" y="666"/>
                  </a:lnTo>
                  <a:lnTo>
                    <a:pt x="110" y="647"/>
                  </a:lnTo>
                  <a:lnTo>
                    <a:pt x="124" y="627"/>
                  </a:lnTo>
                  <a:lnTo>
                    <a:pt x="139" y="607"/>
                  </a:lnTo>
                  <a:lnTo>
                    <a:pt x="150" y="586"/>
                  </a:lnTo>
                  <a:lnTo>
                    <a:pt x="158" y="563"/>
                  </a:lnTo>
                  <a:lnTo>
                    <a:pt x="160" y="539"/>
                  </a:lnTo>
                  <a:lnTo>
                    <a:pt x="155" y="512"/>
                  </a:lnTo>
                  <a:lnTo>
                    <a:pt x="131" y="505"/>
                  </a:lnTo>
                  <a:lnTo>
                    <a:pt x="112" y="493"/>
                  </a:lnTo>
                  <a:lnTo>
                    <a:pt x="98" y="477"/>
                  </a:lnTo>
                  <a:lnTo>
                    <a:pt x="86" y="457"/>
                  </a:lnTo>
                  <a:lnTo>
                    <a:pt x="78" y="437"/>
                  </a:lnTo>
                  <a:lnTo>
                    <a:pt x="70" y="415"/>
                  </a:lnTo>
                  <a:lnTo>
                    <a:pt x="63" y="395"/>
                  </a:lnTo>
                  <a:lnTo>
                    <a:pt x="55" y="374"/>
                  </a:lnTo>
                  <a:lnTo>
                    <a:pt x="49" y="371"/>
                  </a:lnTo>
                  <a:lnTo>
                    <a:pt x="42" y="366"/>
                  </a:lnTo>
                  <a:lnTo>
                    <a:pt x="34" y="363"/>
                  </a:lnTo>
                  <a:lnTo>
                    <a:pt x="28" y="358"/>
                  </a:lnTo>
                  <a:lnTo>
                    <a:pt x="23" y="353"/>
                  </a:lnTo>
                  <a:lnTo>
                    <a:pt x="16" y="348"/>
                  </a:lnTo>
                  <a:lnTo>
                    <a:pt x="12" y="342"/>
                  </a:lnTo>
                  <a:lnTo>
                    <a:pt x="7" y="335"/>
                  </a:lnTo>
                  <a:lnTo>
                    <a:pt x="0" y="309"/>
                  </a:lnTo>
                  <a:lnTo>
                    <a:pt x="0" y="281"/>
                  </a:lnTo>
                  <a:lnTo>
                    <a:pt x="7" y="254"/>
                  </a:lnTo>
                  <a:lnTo>
                    <a:pt x="18" y="229"/>
                  </a:lnTo>
                  <a:lnTo>
                    <a:pt x="25" y="221"/>
                  </a:lnTo>
                  <a:lnTo>
                    <a:pt x="31" y="217"/>
                  </a:lnTo>
                  <a:lnTo>
                    <a:pt x="39" y="214"/>
                  </a:lnTo>
                  <a:lnTo>
                    <a:pt x="47" y="211"/>
                  </a:lnTo>
                  <a:lnTo>
                    <a:pt x="56" y="210"/>
                  </a:lnTo>
                  <a:lnTo>
                    <a:pt x="65" y="210"/>
                  </a:lnTo>
                  <a:lnTo>
                    <a:pt x="73" y="210"/>
                  </a:lnTo>
                  <a:lnTo>
                    <a:pt x="81" y="210"/>
                  </a:lnTo>
                  <a:lnTo>
                    <a:pt x="83" y="193"/>
                  </a:lnTo>
                  <a:lnTo>
                    <a:pt x="88" y="177"/>
                  </a:lnTo>
                  <a:lnTo>
                    <a:pt x="92" y="161"/>
                  </a:lnTo>
                  <a:lnTo>
                    <a:pt x="98" y="147"/>
                  </a:lnTo>
                  <a:lnTo>
                    <a:pt x="105" y="132"/>
                  </a:lnTo>
                  <a:lnTo>
                    <a:pt x="114" y="119"/>
                  </a:lnTo>
                  <a:lnTo>
                    <a:pt x="123" y="105"/>
                  </a:lnTo>
                  <a:lnTo>
                    <a:pt x="133" y="93"/>
                  </a:lnTo>
                  <a:lnTo>
                    <a:pt x="145" y="81"/>
                  </a:lnTo>
                  <a:lnTo>
                    <a:pt x="158" y="69"/>
                  </a:lnTo>
                  <a:lnTo>
                    <a:pt x="172" y="58"/>
                  </a:lnTo>
                  <a:lnTo>
                    <a:pt x="187" y="47"/>
                  </a:lnTo>
                  <a:lnTo>
                    <a:pt x="204" y="36"/>
                  </a:lnTo>
                  <a:lnTo>
                    <a:pt x="221" y="28"/>
                  </a:lnTo>
                  <a:lnTo>
                    <a:pt x="240" y="18"/>
                  </a:lnTo>
                  <a:lnTo>
                    <a:pt x="260" y="9"/>
                  </a:lnTo>
                  <a:lnTo>
                    <a:pt x="270" y="8"/>
                  </a:lnTo>
                  <a:lnTo>
                    <a:pt x="279" y="6"/>
                  </a:lnTo>
                  <a:lnTo>
                    <a:pt x="289" y="5"/>
                  </a:lnTo>
                  <a:lnTo>
                    <a:pt x="299" y="3"/>
                  </a:lnTo>
                  <a:lnTo>
                    <a:pt x="309" y="2"/>
                  </a:lnTo>
                  <a:lnTo>
                    <a:pt x="318" y="1"/>
                  </a:lnTo>
                  <a:lnTo>
                    <a:pt x="329" y="1"/>
                  </a:lnTo>
                  <a:lnTo>
                    <a:pt x="339" y="0"/>
                  </a:lnTo>
                  <a:lnTo>
                    <a:pt x="353" y="0"/>
                  </a:lnTo>
                  <a:lnTo>
                    <a:pt x="368" y="1"/>
                  </a:lnTo>
                  <a:lnTo>
                    <a:pt x="382" y="2"/>
                  </a:lnTo>
                  <a:lnTo>
                    <a:pt x="396" y="5"/>
                  </a:lnTo>
                  <a:lnTo>
                    <a:pt x="409" y="9"/>
                  </a:lnTo>
                  <a:lnTo>
                    <a:pt x="423" y="15"/>
                  </a:lnTo>
                  <a:lnTo>
                    <a:pt x="434" y="22"/>
                  </a:lnTo>
                  <a:lnTo>
                    <a:pt x="446" y="31"/>
                  </a:lnTo>
                  <a:lnTo>
                    <a:pt x="480" y="63"/>
                  </a:lnTo>
                  <a:lnTo>
                    <a:pt x="488" y="80"/>
                  </a:lnTo>
                  <a:lnTo>
                    <a:pt x="492" y="97"/>
                  </a:lnTo>
                  <a:lnTo>
                    <a:pt x="493" y="115"/>
                  </a:lnTo>
                  <a:lnTo>
                    <a:pt x="491" y="135"/>
                  </a:lnTo>
                  <a:lnTo>
                    <a:pt x="482" y="145"/>
                  </a:lnTo>
                  <a:lnTo>
                    <a:pt x="478" y="154"/>
                  </a:lnTo>
                  <a:lnTo>
                    <a:pt x="478" y="165"/>
                  </a:lnTo>
                  <a:lnTo>
                    <a:pt x="480" y="176"/>
                  </a:lnTo>
                  <a:lnTo>
                    <a:pt x="484" y="187"/>
                  </a:lnTo>
                  <a:lnTo>
                    <a:pt x="488" y="199"/>
                  </a:lnTo>
                  <a:lnTo>
                    <a:pt x="490" y="211"/>
                  </a:lnTo>
                  <a:lnTo>
                    <a:pt x="489" y="222"/>
                  </a:lnTo>
                  <a:lnTo>
                    <a:pt x="486" y="242"/>
                  </a:lnTo>
                  <a:lnTo>
                    <a:pt x="483" y="260"/>
                  </a:lnTo>
                  <a:lnTo>
                    <a:pt x="478" y="278"/>
                  </a:lnTo>
                  <a:lnTo>
                    <a:pt x="471" y="294"/>
                  </a:lnTo>
                  <a:lnTo>
                    <a:pt x="475" y="305"/>
                  </a:lnTo>
                  <a:lnTo>
                    <a:pt x="480" y="314"/>
                  </a:lnTo>
                  <a:lnTo>
                    <a:pt x="489" y="324"/>
                  </a:lnTo>
                  <a:lnTo>
                    <a:pt x="496" y="334"/>
                  </a:lnTo>
                  <a:lnTo>
                    <a:pt x="503" y="344"/>
                  </a:lnTo>
                  <a:lnTo>
                    <a:pt x="505" y="352"/>
                  </a:lnTo>
                  <a:lnTo>
                    <a:pt x="503" y="362"/>
                  </a:lnTo>
                  <a:lnTo>
                    <a:pt x="494" y="372"/>
                  </a:lnTo>
                  <a:lnTo>
                    <a:pt x="483" y="382"/>
                  </a:lnTo>
                  <a:lnTo>
                    <a:pt x="476" y="393"/>
                  </a:lnTo>
                  <a:lnTo>
                    <a:pt x="471" y="406"/>
                  </a:lnTo>
                  <a:lnTo>
                    <a:pt x="469" y="419"/>
                  </a:lnTo>
                  <a:lnTo>
                    <a:pt x="468" y="433"/>
                  </a:lnTo>
                  <a:lnTo>
                    <a:pt x="467" y="448"/>
                  </a:lnTo>
                  <a:lnTo>
                    <a:pt x="465" y="462"/>
                  </a:lnTo>
                  <a:lnTo>
                    <a:pt x="462" y="475"/>
                  </a:lnTo>
                  <a:lnTo>
                    <a:pt x="467" y="479"/>
                  </a:lnTo>
                  <a:lnTo>
                    <a:pt x="473" y="482"/>
                  </a:lnTo>
                  <a:lnTo>
                    <a:pt x="480" y="486"/>
                  </a:lnTo>
                  <a:lnTo>
                    <a:pt x="485" y="493"/>
                  </a:lnTo>
                  <a:lnTo>
                    <a:pt x="502" y="490"/>
                  </a:lnTo>
                  <a:lnTo>
                    <a:pt x="517" y="492"/>
                  </a:lnTo>
                  <a:lnTo>
                    <a:pt x="531" y="497"/>
                  </a:lnTo>
                  <a:lnTo>
                    <a:pt x="545" y="505"/>
                  </a:lnTo>
                  <a:lnTo>
                    <a:pt x="558" y="516"/>
                  </a:lnTo>
                  <a:lnTo>
                    <a:pt x="569" y="527"/>
                  </a:lnTo>
                  <a:lnTo>
                    <a:pt x="581" y="539"/>
                  </a:lnTo>
                  <a:lnTo>
                    <a:pt x="591" y="552"/>
                  </a:lnTo>
                  <a:lnTo>
                    <a:pt x="598" y="573"/>
                  </a:lnTo>
                  <a:lnTo>
                    <a:pt x="598" y="594"/>
                  </a:lnTo>
                  <a:lnTo>
                    <a:pt x="593" y="612"/>
                  </a:lnTo>
                  <a:lnTo>
                    <a:pt x="583" y="631"/>
                  </a:lnTo>
                  <a:lnTo>
                    <a:pt x="573" y="651"/>
                  </a:lnTo>
                  <a:lnTo>
                    <a:pt x="563" y="670"/>
                  </a:lnTo>
                  <a:lnTo>
                    <a:pt x="558" y="691"/>
                  </a:lnTo>
                  <a:lnTo>
                    <a:pt x="557" y="714"/>
                  </a:lnTo>
                  <a:lnTo>
                    <a:pt x="556" y="723"/>
                  </a:lnTo>
                  <a:lnTo>
                    <a:pt x="555" y="732"/>
                  </a:lnTo>
                  <a:lnTo>
                    <a:pt x="554" y="744"/>
                  </a:lnTo>
                  <a:lnTo>
                    <a:pt x="556" y="763"/>
                  </a:lnTo>
                  <a:lnTo>
                    <a:pt x="438" y="730"/>
                  </a:lnTo>
                  <a:lnTo>
                    <a:pt x="432" y="708"/>
                  </a:lnTo>
                  <a:lnTo>
                    <a:pt x="429" y="694"/>
                  </a:lnTo>
                  <a:lnTo>
                    <a:pt x="426" y="686"/>
                  </a:lnTo>
                  <a:lnTo>
                    <a:pt x="424" y="679"/>
                  </a:lnTo>
                  <a:lnTo>
                    <a:pt x="411" y="670"/>
                  </a:lnTo>
                  <a:lnTo>
                    <a:pt x="399" y="658"/>
                  </a:lnTo>
                  <a:lnTo>
                    <a:pt x="388" y="644"/>
                  </a:lnTo>
                  <a:lnTo>
                    <a:pt x="379" y="629"/>
                  </a:lnTo>
                  <a:lnTo>
                    <a:pt x="370" y="614"/>
                  </a:lnTo>
                  <a:lnTo>
                    <a:pt x="364" y="598"/>
                  </a:lnTo>
                  <a:lnTo>
                    <a:pt x="357" y="583"/>
                  </a:lnTo>
                  <a:lnTo>
                    <a:pt x="352" y="570"/>
                  </a:lnTo>
                  <a:lnTo>
                    <a:pt x="392" y="5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4" name="Google Shape;244;p15"/>
            <p:cNvSpPr/>
            <p:nvPr/>
          </p:nvSpPr>
          <p:spPr>
            <a:xfrm>
              <a:off x="3725" y="1705"/>
              <a:ext cx="396" cy="484"/>
            </a:xfrm>
            <a:custGeom>
              <a:rect b="b" l="l" r="r" t="t"/>
              <a:pathLst>
                <a:path extrusionOk="0" h="452" w="369">
                  <a:moveTo>
                    <a:pt x="362" y="47"/>
                  </a:moveTo>
                  <a:lnTo>
                    <a:pt x="366" y="60"/>
                  </a:lnTo>
                  <a:lnTo>
                    <a:pt x="369" y="74"/>
                  </a:lnTo>
                  <a:lnTo>
                    <a:pt x="368" y="87"/>
                  </a:lnTo>
                  <a:lnTo>
                    <a:pt x="361" y="99"/>
                  </a:lnTo>
                  <a:lnTo>
                    <a:pt x="346" y="96"/>
                  </a:lnTo>
                  <a:lnTo>
                    <a:pt x="330" y="94"/>
                  </a:lnTo>
                  <a:lnTo>
                    <a:pt x="315" y="95"/>
                  </a:lnTo>
                  <a:lnTo>
                    <a:pt x="300" y="96"/>
                  </a:lnTo>
                  <a:lnTo>
                    <a:pt x="285" y="100"/>
                  </a:lnTo>
                  <a:lnTo>
                    <a:pt x="270" y="105"/>
                  </a:lnTo>
                  <a:lnTo>
                    <a:pt x="257" y="111"/>
                  </a:lnTo>
                  <a:lnTo>
                    <a:pt x="244" y="119"/>
                  </a:lnTo>
                  <a:lnTo>
                    <a:pt x="231" y="132"/>
                  </a:lnTo>
                  <a:lnTo>
                    <a:pt x="219" y="147"/>
                  </a:lnTo>
                  <a:lnTo>
                    <a:pt x="208" y="163"/>
                  </a:lnTo>
                  <a:lnTo>
                    <a:pt x="200" y="181"/>
                  </a:lnTo>
                  <a:lnTo>
                    <a:pt x="194" y="199"/>
                  </a:lnTo>
                  <a:lnTo>
                    <a:pt x="189" y="218"/>
                  </a:lnTo>
                  <a:lnTo>
                    <a:pt x="187" y="238"/>
                  </a:lnTo>
                  <a:lnTo>
                    <a:pt x="187" y="258"/>
                  </a:lnTo>
                  <a:lnTo>
                    <a:pt x="177" y="256"/>
                  </a:lnTo>
                  <a:lnTo>
                    <a:pt x="169" y="256"/>
                  </a:lnTo>
                  <a:lnTo>
                    <a:pt x="159" y="257"/>
                  </a:lnTo>
                  <a:lnTo>
                    <a:pt x="150" y="258"/>
                  </a:lnTo>
                  <a:lnTo>
                    <a:pt x="143" y="263"/>
                  </a:lnTo>
                  <a:lnTo>
                    <a:pt x="136" y="267"/>
                  </a:lnTo>
                  <a:lnTo>
                    <a:pt x="131" y="274"/>
                  </a:lnTo>
                  <a:lnTo>
                    <a:pt x="128" y="282"/>
                  </a:lnTo>
                  <a:lnTo>
                    <a:pt x="123" y="301"/>
                  </a:lnTo>
                  <a:lnTo>
                    <a:pt x="123" y="320"/>
                  </a:lnTo>
                  <a:lnTo>
                    <a:pt x="128" y="340"/>
                  </a:lnTo>
                  <a:lnTo>
                    <a:pt x="138" y="356"/>
                  </a:lnTo>
                  <a:lnTo>
                    <a:pt x="133" y="361"/>
                  </a:lnTo>
                  <a:lnTo>
                    <a:pt x="132" y="368"/>
                  </a:lnTo>
                  <a:lnTo>
                    <a:pt x="133" y="375"/>
                  </a:lnTo>
                  <a:lnTo>
                    <a:pt x="134" y="383"/>
                  </a:lnTo>
                  <a:lnTo>
                    <a:pt x="149" y="402"/>
                  </a:lnTo>
                  <a:lnTo>
                    <a:pt x="141" y="410"/>
                  </a:lnTo>
                  <a:lnTo>
                    <a:pt x="133" y="419"/>
                  </a:lnTo>
                  <a:lnTo>
                    <a:pt x="124" y="428"/>
                  </a:lnTo>
                  <a:lnTo>
                    <a:pt x="116" y="437"/>
                  </a:lnTo>
                  <a:lnTo>
                    <a:pt x="106" y="446"/>
                  </a:lnTo>
                  <a:lnTo>
                    <a:pt x="96" y="450"/>
                  </a:lnTo>
                  <a:lnTo>
                    <a:pt x="85" y="452"/>
                  </a:lnTo>
                  <a:lnTo>
                    <a:pt x="73" y="449"/>
                  </a:lnTo>
                  <a:lnTo>
                    <a:pt x="60" y="443"/>
                  </a:lnTo>
                  <a:lnTo>
                    <a:pt x="50" y="435"/>
                  </a:lnTo>
                  <a:lnTo>
                    <a:pt x="40" y="425"/>
                  </a:lnTo>
                  <a:lnTo>
                    <a:pt x="31" y="413"/>
                  </a:lnTo>
                  <a:lnTo>
                    <a:pt x="24" y="400"/>
                  </a:lnTo>
                  <a:lnTo>
                    <a:pt x="18" y="387"/>
                  </a:lnTo>
                  <a:lnTo>
                    <a:pt x="13" y="373"/>
                  </a:lnTo>
                  <a:lnTo>
                    <a:pt x="9" y="360"/>
                  </a:lnTo>
                  <a:lnTo>
                    <a:pt x="6" y="345"/>
                  </a:lnTo>
                  <a:lnTo>
                    <a:pt x="9" y="329"/>
                  </a:lnTo>
                  <a:lnTo>
                    <a:pt x="9" y="314"/>
                  </a:lnTo>
                  <a:lnTo>
                    <a:pt x="0" y="301"/>
                  </a:lnTo>
                  <a:lnTo>
                    <a:pt x="13" y="284"/>
                  </a:lnTo>
                  <a:lnTo>
                    <a:pt x="21" y="263"/>
                  </a:lnTo>
                  <a:lnTo>
                    <a:pt x="24" y="239"/>
                  </a:lnTo>
                  <a:lnTo>
                    <a:pt x="18" y="215"/>
                  </a:lnTo>
                  <a:lnTo>
                    <a:pt x="15" y="211"/>
                  </a:lnTo>
                  <a:lnTo>
                    <a:pt x="13" y="205"/>
                  </a:lnTo>
                  <a:lnTo>
                    <a:pt x="13" y="201"/>
                  </a:lnTo>
                  <a:lnTo>
                    <a:pt x="16" y="197"/>
                  </a:lnTo>
                  <a:lnTo>
                    <a:pt x="24" y="164"/>
                  </a:lnTo>
                  <a:lnTo>
                    <a:pt x="37" y="134"/>
                  </a:lnTo>
                  <a:lnTo>
                    <a:pt x="54" y="106"/>
                  </a:lnTo>
                  <a:lnTo>
                    <a:pt x="75" y="80"/>
                  </a:lnTo>
                  <a:lnTo>
                    <a:pt x="99" y="56"/>
                  </a:lnTo>
                  <a:lnTo>
                    <a:pt x="125" y="37"/>
                  </a:lnTo>
                  <a:lnTo>
                    <a:pt x="155" y="20"/>
                  </a:lnTo>
                  <a:lnTo>
                    <a:pt x="184" y="10"/>
                  </a:lnTo>
                  <a:lnTo>
                    <a:pt x="200" y="6"/>
                  </a:lnTo>
                  <a:lnTo>
                    <a:pt x="217" y="3"/>
                  </a:lnTo>
                  <a:lnTo>
                    <a:pt x="233" y="1"/>
                  </a:lnTo>
                  <a:lnTo>
                    <a:pt x="248" y="0"/>
                  </a:lnTo>
                  <a:lnTo>
                    <a:pt x="263" y="0"/>
                  </a:lnTo>
                  <a:lnTo>
                    <a:pt x="279" y="1"/>
                  </a:lnTo>
                  <a:lnTo>
                    <a:pt x="296" y="3"/>
                  </a:lnTo>
                  <a:lnTo>
                    <a:pt x="312" y="7"/>
                  </a:lnTo>
                  <a:lnTo>
                    <a:pt x="318" y="12"/>
                  </a:lnTo>
                  <a:lnTo>
                    <a:pt x="326" y="15"/>
                  </a:lnTo>
                  <a:lnTo>
                    <a:pt x="334" y="19"/>
                  </a:lnTo>
                  <a:lnTo>
                    <a:pt x="340" y="23"/>
                  </a:lnTo>
                  <a:lnTo>
                    <a:pt x="348" y="28"/>
                  </a:lnTo>
                  <a:lnTo>
                    <a:pt x="353" y="33"/>
                  </a:lnTo>
                  <a:lnTo>
                    <a:pt x="359" y="40"/>
                  </a:lnTo>
                  <a:lnTo>
                    <a:pt x="362" y="47"/>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5" name="Google Shape;245;p15"/>
            <p:cNvSpPr/>
            <p:nvPr/>
          </p:nvSpPr>
          <p:spPr>
            <a:xfrm>
              <a:off x="3990" y="1748"/>
              <a:ext cx="34" cy="29"/>
            </a:xfrm>
            <a:custGeom>
              <a:rect b="b" l="l" r="r" t="t"/>
              <a:pathLst>
                <a:path extrusionOk="0" h="27" w="32">
                  <a:moveTo>
                    <a:pt x="30" y="0"/>
                  </a:moveTo>
                  <a:lnTo>
                    <a:pt x="32" y="9"/>
                  </a:lnTo>
                  <a:lnTo>
                    <a:pt x="32" y="16"/>
                  </a:lnTo>
                  <a:lnTo>
                    <a:pt x="28" y="24"/>
                  </a:lnTo>
                  <a:lnTo>
                    <a:pt x="20" y="27"/>
                  </a:lnTo>
                  <a:lnTo>
                    <a:pt x="15" y="27"/>
                  </a:lnTo>
                  <a:lnTo>
                    <a:pt x="10" y="26"/>
                  </a:lnTo>
                  <a:lnTo>
                    <a:pt x="4" y="24"/>
                  </a:lnTo>
                  <a:lnTo>
                    <a:pt x="0" y="19"/>
                  </a:lnTo>
                  <a:lnTo>
                    <a:pt x="0" y="13"/>
                  </a:lnTo>
                  <a:lnTo>
                    <a:pt x="3" y="7"/>
                  </a:lnTo>
                  <a:lnTo>
                    <a:pt x="9" y="5"/>
                  </a:lnTo>
                  <a:lnTo>
                    <a:pt x="14" y="3"/>
                  </a:lnTo>
                  <a:lnTo>
                    <a:pt x="18" y="3"/>
                  </a:lnTo>
                  <a:lnTo>
                    <a:pt x="23" y="1"/>
                  </a:lnTo>
                  <a:lnTo>
                    <a:pt x="26" y="0"/>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6" name="Google Shape;246;p15"/>
            <p:cNvSpPr/>
            <p:nvPr/>
          </p:nvSpPr>
          <p:spPr>
            <a:xfrm>
              <a:off x="3795" y="1796"/>
              <a:ext cx="140" cy="270"/>
            </a:xfrm>
            <a:custGeom>
              <a:rect b="b" l="l" r="r" t="t"/>
              <a:pathLst>
                <a:path extrusionOk="0" h="252" w="131">
                  <a:moveTo>
                    <a:pt x="89" y="61"/>
                  </a:moveTo>
                  <a:lnTo>
                    <a:pt x="78" y="78"/>
                  </a:lnTo>
                  <a:lnTo>
                    <a:pt x="71" y="98"/>
                  </a:lnTo>
                  <a:lnTo>
                    <a:pt x="66" y="117"/>
                  </a:lnTo>
                  <a:lnTo>
                    <a:pt x="63" y="138"/>
                  </a:lnTo>
                  <a:lnTo>
                    <a:pt x="56" y="134"/>
                  </a:lnTo>
                  <a:lnTo>
                    <a:pt x="50" y="128"/>
                  </a:lnTo>
                  <a:lnTo>
                    <a:pt x="44" y="121"/>
                  </a:lnTo>
                  <a:lnTo>
                    <a:pt x="40" y="117"/>
                  </a:lnTo>
                  <a:lnTo>
                    <a:pt x="26" y="147"/>
                  </a:lnTo>
                  <a:lnTo>
                    <a:pt x="18" y="181"/>
                  </a:lnTo>
                  <a:lnTo>
                    <a:pt x="16" y="217"/>
                  </a:lnTo>
                  <a:lnTo>
                    <a:pt x="17" y="252"/>
                  </a:lnTo>
                  <a:lnTo>
                    <a:pt x="11" y="246"/>
                  </a:lnTo>
                  <a:lnTo>
                    <a:pt x="4" y="220"/>
                  </a:lnTo>
                  <a:lnTo>
                    <a:pt x="0" y="181"/>
                  </a:lnTo>
                  <a:lnTo>
                    <a:pt x="3" y="137"/>
                  </a:lnTo>
                  <a:lnTo>
                    <a:pt x="7" y="123"/>
                  </a:lnTo>
                  <a:lnTo>
                    <a:pt x="13" y="110"/>
                  </a:lnTo>
                  <a:lnTo>
                    <a:pt x="19" y="97"/>
                  </a:lnTo>
                  <a:lnTo>
                    <a:pt x="28" y="85"/>
                  </a:lnTo>
                  <a:lnTo>
                    <a:pt x="31" y="85"/>
                  </a:lnTo>
                  <a:lnTo>
                    <a:pt x="39" y="87"/>
                  </a:lnTo>
                  <a:lnTo>
                    <a:pt x="46" y="88"/>
                  </a:lnTo>
                  <a:lnTo>
                    <a:pt x="51" y="89"/>
                  </a:lnTo>
                  <a:lnTo>
                    <a:pt x="55" y="75"/>
                  </a:lnTo>
                  <a:lnTo>
                    <a:pt x="62" y="62"/>
                  </a:lnTo>
                  <a:lnTo>
                    <a:pt x="69" y="49"/>
                  </a:lnTo>
                  <a:lnTo>
                    <a:pt x="78" y="37"/>
                  </a:lnTo>
                  <a:lnTo>
                    <a:pt x="89" y="26"/>
                  </a:lnTo>
                  <a:lnTo>
                    <a:pt x="101" y="15"/>
                  </a:lnTo>
                  <a:lnTo>
                    <a:pt x="114" y="7"/>
                  </a:lnTo>
                  <a:lnTo>
                    <a:pt x="127" y="0"/>
                  </a:lnTo>
                  <a:lnTo>
                    <a:pt x="131" y="9"/>
                  </a:lnTo>
                  <a:lnTo>
                    <a:pt x="131" y="18"/>
                  </a:lnTo>
                  <a:lnTo>
                    <a:pt x="127" y="25"/>
                  </a:lnTo>
                  <a:lnTo>
                    <a:pt x="119" y="32"/>
                  </a:lnTo>
                  <a:lnTo>
                    <a:pt x="111" y="39"/>
                  </a:lnTo>
                  <a:lnTo>
                    <a:pt x="103" y="46"/>
                  </a:lnTo>
                  <a:lnTo>
                    <a:pt x="94" y="53"/>
                  </a:lnTo>
                  <a:lnTo>
                    <a:pt x="89" y="6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7" name="Google Shape;247;p15"/>
            <p:cNvSpPr/>
            <p:nvPr/>
          </p:nvSpPr>
          <p:spPr>
            <a:xfrm>
              <a:off x="3859" y="1843"/>
              <a:ext cx="289" cy="458"/>
            </a:xfrm>
            <a:custGeom>
              <a:rect b="b" l="l" r="r" t="t"/>
              <a:pathLst>
                <a:path extrusionOk="0" h="427" w="269">
                  <a:moveTo>
                    <a:pt x="238" y="8"/>
                  </a:moveTo>
                  <a:lnTo>
                    <a:pt x="245" y="39"/>
                  </a:lnTo>
                  <a:lnTo>
                    <a:pt x="248" y="67"/>
                  </a:lnTo>
                  <a:lnTo>
                    <a:pt x="243" y="99"/>
                  </a:lnTo>
                  <a:lnTo>
                    <a:pt x="230" y="145"/>
                  </a:lnTo>
                  <a:lnTo>
                    <a:pt x="237" y="152"/>
                  </a:lnTo>
                  <a:lnTo>
                    <a:pt x="242" y="160"/>
                  </a:lnTo>
                  <a:lnTo>
                    <a:pt x="247" y="166"/>
                  </a:lnTo>
                  <a:lnTo>
                    <a:pt x="251" y="173"/>
                  </a:lnTo>
                  <a:lnTo>
                    <a:pt x="255" y="179"/>
                  </a:lnTo>
                  <a:lnTo>
                    <a:pt x="260" y="185"/>
                  </a:lnTo>
                  <a:lnTo>
                    <a:pt x="264" y="189"/>
                  </a:lnTo>
                  <a:lnTo>
                    <a:pt x="269" y="193"/>
                  </a:lnTo>
                  <a:lnTo>
                    <a:pt x="261" y="203"/>
                  </a:lnTo>
                  <a:lnTo>
                    <a:pt x="252" y="213"/>
                  </a:lnTo>
                  <a:lnTo>
                    <a:pt x="244" y="222"/>
                  </a:lnTo>
                  <a:lnTo>
                    <a:pt x="238" y="233"/>
                  </a:lnTo>
                  <a:lnTo>
                    <a:pt x="234" y="245"/>
                  </a:lnTo>
                  <a:lnTo>
                    <a:pt x="230" y="257"/>
                  </a:lnTo>
                  <a:lnTo>
                    <a:pt x="228" y="270"/>
                  </a:lnTo>
                  <a:lnTo>
                    <a:pt x="229" y="283"/>
                  </a:lnTo>
                  <a:lnTo>
                    <a:pt x="224" y="281"/>
                  </a:lnTo>
                  <a:lnTo>
                    <a:pt x="218" y="280"/>
                  </a:lnTo>
                  <a:lnTo>
                    <a:pt x="214" y="278"/>
                  </a:lnTo>
                  <a:lnTo>
                    <a:pt x="210" y="275"/>
                  </a:lnTo>
                  <a:lnTo>
                    <a:pt x="205" y="272"/>
                  </a:lnTo>
                  <a:lnTo>
                    <a:pt x="201" y="269"/>
                  </a:lnTo>
                  <a:lnTo>
                    <a:pt x="198" y="266"/>
                  </a:lnTo>
                  <a:lnTo>
                    <a:pt x="193" y="261"/>
                  </a:lnTo>
                  <a:lnTo>
                    <a:pt x="190" y="264"/>
                  </a:lnTo>
                  <a:lnTo>
                    <a:pt x="188" y="266"/>
                  </a:lnTo>
                  <a:lnTo>
                    <a:pt x="186" y="268"/>
                  </a:lnTo>
                  <a:lnTo>
                    <a:pt x="184" y="271"/>
                  </a:lnTo>
                  <a:lnTo>
                    <a:pt x="187" y="278"/>
                  </a:lnTo>
                  <a:lnTo>
                    <a:pt x="191" y="284"/>
                  </a:lnTo>
                  <a:lnTo>
                    <a:pt x="198" y="290"/>
                  </a:lnTo>
                  <a:lnTo>
                    <a:pt x="204" y="294"/>
                  </a:lnTo>
                  <a:lnTo>
                    <a:pt x="211" y="298"/>
                  </a:lnTo>
                  <a:lnTo>
                    <a:pt x="217" y="299"/>
                  </a:lnTo>
                  <a:lnTo>
                    <a:pt x="223" y="300"/>
                  </a:lnTo>
                  <a:lnTo>
                    <a:pt x="228" y="298"/>
                  </a:lnTo>
                  <a:lnTo>
                    <a:pt x="226" y="309"/>
                  </a:lnTo>
                  <a:lnTo>
                    <a:pt x="218" y="317"/>
                  </a:lnTo>
                  <a:lnTo>
                    <a:pt x="209" y="322"/>
                  </a:lnTo>
                  <a:lnTo>
                    <a:pt x="198" y="327"/>
                  </a:lnTo>
                  <a:lnTo>
                    <a:pt x="187" y="333"/>
                  </a:lnTo>
                  <a:lnTo>
                    <a:pt x="178" y="340"/>
                  </a:lnTo>
                  <a:lnTo>
                    <a:pt x="175" y="350"/>
                  </a:lnTo>
                  <a:lnTo>
                    <a:pt x="177" y="363"/>
                  </a:lnTo>
                  <a:lnTo>
                    <a:pt x="170" y="365"/>
                  </a:lnTo>
                  <a:lnTo>
                    <a:pt x="161" y="366"/>
                  </a:lnTo>
                  <a:lnTo>
                    <a:pt x="152" y="367"/>
                  </a:lnTo>
                  <a:lnTo>
                    <a:pt x="144" y="369"/>
                  </a:lnTo>
                  <a:lnTo>
                    <a:pt x="135" y="371"/>
                  </a:lnTo>
                  <a:lnTo>
                    <a:pt x="127" y="373"/>
                  </a:lnTo>
                  <a:lnTo>
                    <a:pt x="121" y="378"/>
                  </a:lnTo>
                  <a:lnTo>
                    <a:pt x="115" y="386"/>
                  </a:lnTo>
                  <a:lnTo>
                    <a:pt x="114" y="397"/>
                  </a:lnTo>
                  <a:lnTo>
                    <a:pt x="112" y="406"/>
                  </a:lnTo>
                  <a:lnTo>
                    <a:pt x="108" y="417"/>
                  </a:lnTo>
                  <a:lnTo>
                    <a:pt x="105" y="427"/>
                  </a:lnTo>
                  <a:lnTo>
                    <a:pt x="0" y="343"/>
                  </a:lnTo>
                  <a:lnTo>
                    <a:pt x="8" y="335"/>
                  </a:lnTo>
                  <a:lnTo>
                    <a:pt x="16" y="327"/>
                  </a:lnTo>
                  <a:lnTo>
                    <a:pt x="23" y="320"/>
                  </a:lnTo>
                  <a:lnTo>
                    <a:pt x="31" y="313"/>
                  </a:lnTo>
                  <a:lnTo>
                    <a:pt x="37" y="306"/>
                  </a:lnTo>
                  <a:lnTo>
                    <a:pt x="43" y="297"/>
                  </a:lnTo>
                  <a:lnTo>
                    <a:pt x="47" y="288"/>
                  </a:lnTo>
                  <a:lnTo>
                    <a:pt x="50" y="279"/>
                  </a:lnTo>
                  <a:lnTo>
                    <a:pt x="58" y="274"/>
                  </a:lnTo>
                  <a:lnTo>
                    <a:pt x="63" y="269"/>
                  </a:lnTo>
                  <a:lnTo>
                    <a:pt x="69" y="261"/>
                  </a:lnTo>
                  <a:lnTo>
                    <a:pt x="72" y="254"/>
                  </a:lnTo>
                  <a:lnTo>
                    <a:pt x="74" y="246"/>
                  </a:lnTo>
                  <a:lnTo>
                    <a:pt x="73" y="239"/>
                  </a:lnTo>
                  <a:lnTo>
                    <a:pt x="71" y="232"/>
                  </a:lnTo>
                  <a:lnTo>
                    <a:pt x="68" y="226"/>
                  </a:lnTo>
                  <a:lnTo>
                    <a:pt x="63" y="220"/>
                  </a:lnTo>
                  <a:lnTo>
                    <a:pt x="58" y="216"/>
                  </a:lnTo>
                  <a:lnTo>
                    <a:pt x="52" y="212"/>
                  </a:lnTo>
                  <a:lnTo>
                    <a:pt x="47" y="207"/>
                  </a:lnTo>
                  <a:lnTo>
                    <a:pt x="37" y="208"/>
                  </a:lnTo>
                  <a:lnTo>
                    <a:pt x="30" y="206"/>
                  </a:lnTo>
                  <a:lnTo>
                    <a:pt x="23" y="200"/>
                  </a:lnTo>
                  <a:lnTo>
                    <a:pt x="20" y="189"/>
                  </a:lnTo>
                  <a:lnTo>
                    <a:pt x="20" y="180"/>
                  </a:lnTo>
                  <a:lnTo>
                    <a:pt x="22" y="173"/>
                  </a:lnTo>
                  <a:lnTo>
                    <a:pt x="25" y="165"/>
                  </a:lnTo>
                  <a:lnTo>
                    <a:pt x="30" y="159"/>
                  </a:lnTo>
                  <a:lnTo>
                    <a:pt x="36" y="154"/>
                  </a:lnTo>
                  <a:lnTo>
                    <a:pt x="44" y="154"/>
                  </a:lnTo>
                  <a:lnTo>
                    <a:pt x="51" y="155"/>
                  </a:lnTo>
                  <a:lnTo>
                    <a:pt x="60" y="158"/>
                  </a:lnTo>
                  <a:lnTo>
                    <a:pt x="67" y="159"/>
                  </a:lnTo>
                  <a:lnTo>
                    <a:pt x="73" y="158"/>
                  </a:lnTo>
                  <a:lnTo>
                    <a:pt x="77" y="153"/>
                  </a:lnTo>
                  <a:lnTo>
                    <a:pt x="81" y="143"/>
                  </a:lnTo>
                  <a:lnTo>
                    <a:pt x="80" y="124"/>
                  </a:lnTo>
                  <a:lnTo>
                    <a:pt x="81" y="106"/>
                  </a:lnTo>
                  <a:lnTo>
                    <a:pt x="85" y="87"/>
                  </a:lnTo>
                  <a:lnTo>
                    <a:pt x="93" y="70"/>
                  </a:lnTo>
                  <a:lnTo>
                    <a:pt x="102" y="54"/>
                  </a:lnTo>
                  <a:lnTo>
                    <a:pt x="114" y="40"/>
                  </a:lnTo>
                  <a:lnTo>
                    <a:pt x="127" y="26"/>
                  </a:lnTo>
                  <a:lnTo>
                    <a:pt x="144" y="14"/>
                  </a:lnTo>
                  <a:lnTo>
                    <a:pt x="152" y="8"/>
                  </a:lnTo>
                  <a:lnTo>
                    <a:pt x="162" y="5"/>
                  </a:lnTo>
                  <a:lnTo>
                    <a:pt x="172" y="3"/>
                  </a:lnTo>
                  <a:lnTo>
                    <a:pt x="181" y="2"/>
                  </a:lnTo>
                  <a:lnTo>
                    <a:pt x="192" y="1"/>
                  </a:lnTo>
                  <a:lnTo>
                    <a:pt x="202" y="1"/>
                  </a:lnTo>
                  <a:lnTo>
                    <a:pt x="213" y="1"/>
                  </a:lnTo>
                  <a:lnTo>
                    <a:pt x="224" y="0"/>
                  </a:lnTo>
                  <a:lnTo>
                    <a:pt x="238" y="8"/>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8" name="Google Shape;248;p15"/>
            <p:cNvSpPr/>
            <p:nvPr/>
          </p:nvSpPr>
          <p:spPr>
            <a:xfrm>
              <a:off x="3648" y="1925"/>
              <a:ext cx="79" cy="119"/>
            </a:xfrm>
            <a:custGeom>
              <a:rect b="b" l="l" r="r" t="t"/>
              <a:pathLst>
                <a:path extrusionOk="0" h="111" w="73">
                  <a:moveTo>
                    <a:pt x="71" y="18"/>
                  </a:moveTo>
                  <a:lnTo>
                    <a:pt x="73" y="29"/>
                  </a:lnTo>
                  <a:lnTo>
                    <a:pt x="72" y="39"/>
                  </a:lnTo>
                  <a:lnTo>
                    <a:pt x="70" y="49"/>
                  </a:lnTo>
                  <a:lnTo>
                    <a:pt x="66" y="59"/>
                  </a:lnTo>
                  <a:lnTo>
                    <a:pt x="62" y="65"/>
                  </a:lnTo>
                  <a:lnTo>
                    <a:pt x="55" y="69"/>
                  </a:lnTo>
                  <a:lnTo>
                    <a:pt x="49" y="70"/>
                  </a:lnTo>
                  <a:lnTo>
                    <a:pt x="42" y="65"/>
                  </a:lnTo>
                  <a:lnTo>
                    <a:pt x="46" y="58"/>
                  </a:lnTo>
                  <a:lnTo>
                    <a:pt x="51" y="46"/>
                  </a:lnTo>
                  <a:lnTo>
                    <a:pt x="53" y="35"/>
                  </a:lnTo>
                  <a:lnTo>
                    <a:pt x="51" y="29"/>
                  </a:lnTo>
                  <a:lnTo>
                    <a:pt x="41" y="29"/>
                  </a:lnTo>
                  <a:lnTo>
                    <a:pt x="33" y="32"/>
                  </a:lnTo>
                  <a:lnTo>
                    <a:pt x="26" y="39"/>
                  </a:lnTo>
                  <a:lnTo>
                    <a:pt x="21" y="48"/>
                  </a:lnTo>
                  <a:lnTo>
                    <a:pt x="19" y="57"/>
                  </a:lnTo>
                  <a:lnTo>
                    <a:pt x="19" y="64"/>
                  </a:lnTo>
                  <a:lnTo>
                    <a:pt x="21" y="72"/>
                  </a:lnTo>
                  <a:lnTo>
                    <a:pt x="23" y="79"/>
                  </a:lnTo>
                  <a:lnTo>
                    <a:pt x="27" y="86"/>
                  </a:lnTo>
                  <a:lnTo>
                    <a:pt x="33" y="91"/>
                  </a:lnTo>
                  <a:lnTo>
                    <a:pt x="39" y="96"/>
                  </a:lnTo>
                  <a:lnTo>
                    <a:pt x="47" y="99"/>
                  </a:lnTo>
                  <a:lnTo>
                    <a:pt x="62" y="98"/>
                  </a:lnTo>
                  <a:lnTo>
                    <a:pt x="54" y="104"/>
                  </a:lnTo>
                  <a:lnTo>
                    <a:pt x="48" y="109"/>
                  </a:lnTo>
                  <a:lnTo>
                    <a:pt x="40" y="111"/>
                  </a:lnTo>
                  <a:lnTo>
                    <a:pt x="31" y="109"/>
                  </a:lnTo>
                  <a:lnTo>
                    <a:pt x="24" y="104"/>
                  </a:lnTo>
                  <a:lnTo>
                    <a:pt x="19" y="99"/>
                  </a:lnTo>
                  <a:lnTo>
                    <a:pt x="13" y="92"/>
                  </a:lnTo>
                  <a:lnTo>
                    <a:pt x="8" y="86"/>
                  </a:lnTo>
                  <a:lnTo>
                    <a:pt x="5" y="78"/>
                  </a:lnTo>
                  <a:lnTo>
                    <a:pt x="1" y="70"/>
                  </a:lnTo>
                  <a:lnTo>
                    <a:pt x="0" y="61"/>
                  </a:lnTo>
                  <a:lnTo>
                    <a:pt x="0" y="52"/>
                  </a:lnTo>
                  <a:lnTo>
                    <a:pt x="3" y="38"/>
                  </a:lnTo>
                  <a:lnTo>
                    <a:pt x="10" y="25"/>
                  </a:lnTo>
                  <a:lnTo>
                    <a:pt x="19" y="13"/>
                  </a:lnTo>
                  <a:lnTo>
                    <a:pt x="31" y="5"/>
                  </a:lnTo>
                  <a:lnTo>
                    <a:pt x="36" y="1"/>
                  </a:lnTo>
                  <a:lnTo>
                    <a:pt x="42" y="0"/>
                  </a:lnTo>
                  <a:lnTo>
                    <a:pt x="49" y="0"/>
                  </a:lnTo>
                  <a:lnTo>
                    <a:pt x="54" y="0"/>
                  </a:lnTo>
                  <a:lnTo>
                    <a:pt x="60" y="3"/>
                  </a:lnTo>
                  <a:lnTo>
                    <a:pt x="65" y="6"/>
                  </a:lnTo>
                  <a:lnTo>
                    <a:pt x="68" y="11"/>
                  </a:lnTo>
                  <a:lnTo>
                    <a:pt x="71" y="18"/>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9" name="Google Shape;249;p15"/>
            <p:cNvSpPr/>
            <p:nvPr/>
          </p:nvSpPr>
          <p:spPr>
            <a:xfrm>
              <a:off x="4023" y="1922"/>
              <a:ext cx="77" cy="45"/>
            </a:xfrm>
            <a:custGeom>
              <a:rect b="b" l="l" r="r" t="t"/>
              <a:pathLst>
                <a:path extrusionOk="0" h="42" w="72">
                  <a:moveTo>
                    <a:pt x="72" y="9"/>
                  </a:moveTo>
                  <a:lnTo>
                    <a:pt x="71" y="14"/>
                  </a:lnTo>
                  <a:lnTo>
                    <a:pt x="68" y="17"/>
                  </a:lnTo>
                  <a:lnTo>
                    <a:pt x="61" y="19"/>
                  </a:lnTo>
                  <a:lnTo>
                    <a:pt x="53" y="17"/>
                  </a:lnTo>
                  <a:lnTo>
                    <a:pt x="46" y="17"/>
                  </a:lnTo>
                  <a:lnTo>
                    <a:pt x="39" y="20"/>
                  </a:lnTo>
                  <a:lnTo>
                    <a:pt x="33" y="22"/>
                  </a:lnTo>
                  <a:lnTo>
                    <a:pt x="26" y="25"/>
                  </a:lnTo>
                  <a:lnTo>
                    <a:pt x="20" y="29"/>
                  </a:lnTo>
                  <a:lnTo>
                    <a:pt x="13" y="34"/>
                  </a:lnTo>
                  <a:lnTo>
                    <a:pt x="7" y="38"/>
                  </a:lnTo>
                  <a:lnTo>
                    <a:pt x="1" y="42"/>
                  </a:lnTo>
                  <a:lnTo>
                    <a:pt x="0" y="34"/>
                  </a:lnTo>
                  <a:lnTo>
                    <a:pt x="2" y="26"/>
                  </a:lnTo>
                  <a:lnTo>
                    <a:pt x="8" y="21"/>
                  </a:lnTo>
                  <a:lnTo>
                    <a:pt x="14" y="16"/>
                  </a:lnTo>
                  <a:lnTo>
                    <a:pt x="23" y="12"/>
                  </a:lnTo>
                  <a:lnTo>
                    <a:pt x="31" y="9"/>
                  </a:lnTo>
                  <a:lnTo>
                    <a:pt x="39" y="4"/>
                  </a:lnTo>
                  <a:lnTo>
                    <a:pt x="46" y="0"/>
                  </a:lnTo>
                  <a:lnTo>
                    <a:pt x="53" y="0"/>
                  </a:lnTo>
                  <a:lnTo>
                    <a:pt x="60" y="2"/>
                  </a:lnTo>
                  <a:lnTo>
                    <a:pt x="66" y="4"/>
                  </a:lnTo>
                  <a:lnTo>
                    <a:pt x="72"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0" name="Google Shape;250;p15"/>
            <p:cNvSpPr/>
            <p:nvPr/>
          </p:nvSpPr>
          <p:spPr>
            <a:xfrm>
              <a:off x="4032" y="1973"/>
              <a:ext cx="57" cy="38"/>
            </a:xfrm>
            <a:custGeom>
              <a:rect b="b" l="l" r="r" t="t"/>
              <a:pathLst>
                <a:path extrusionOk="0" h="35" w="53">
                  <a:moveTo>
                    <a:pt x="52" y="0"/>
                  </a:moveTo>
                  <a:lnTo>
                    <a:pt x="53" y="8"/>
                  </a:lnTo>
                  <a:lnTo>
                    <a:pt x="52" y="17"/>
                  </a:lnTo>
                  <a:lnTo>
                    <a:pt x="50" y="26"/>
                  </a:lnTo>
                  <a:lnTo>
                    <a:pt x="47" y="34"/>
                  </a:lnTo>
                  <a:lnTo>
                    <a:pt x="40" y="35"/>
                  </a:lnTo>
                  <a:lnTo>
                    <a:pt x="35" y="35"/>
                  </a:lnTo>
                  <a:lnTo>
                    <a:pt x="27" y="35"/>
                  </a:lnTo>
                  <a:lnTo>
                    <a:pt x="20" y="34"/>
                  </a:lnTo>
                  <a:lnTo>
                    <a:pt x="14" y="33"/>
                  </a:lnTo>
                  <a:lnTo>
                    <a:pt x="9" y="30"/>
                  </a:lnTo>
                  <a:lnTo>
                    <a:pt x="4" y="28"/>
                  </a:lnTo>
                  <a:lnTo>
                    <a:pt x="0" y="24"/>
                  </a:lnTo>
                  <a:lnTo>
                    <a:pt x="4" y="21"/>
                  </a:lnTo>
                  <a:lnTo>
                    <a:pt x="9" y="19"/>
                  </a:lnTo>
                  <a:lnTo>
                    <a:pt x="13" y="18"/>
                  </a:lnTo>
                  <a:lnTo>
                    <a:pt x="17" y="16"/>
                  </a:lnTo>
                  <a:lnTo>
                    <a:pt x="22" y="15"/>
                  </a:lnTo>
                  <a:lnTo>
                    <a:pt x="27" y="13"/>
                  </a:lnTo>
                  <a:lnTo>
                    <a:pt x="35" y="9"/>
                  </a:lnTo>
                  <a:lnTo>
                    <a:pt x="42" y="5"/>
                  </a:lnTo>
                  <a:lnTo>
                    <a:pt x="5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1" name="Google Shape;251;p15"/>
            <p:cNvSpPr/>
            <p:nvPr/>
          </p:nvSpPr>
          <p:spPr>
            <a:xfrm>
              <a:off x="3887" y="2088"/>
              <a:ext cx="31" cy="34"/>
            </a:xfrm>
            <a:custGeom>
              <a:rect b="b" l="l" r="r" t="t"/>
              <a:pathLst>
                <a:path extrusionOk="0" h="32" w="29">
                  <a:moveTo>
                    <a:pt x="28" y="12"/>
                  </a:moveTo>
                  <a:lnTo>
                    <a:pt x="29" y="19"/>
                  </a:lnTo>
                  <a:lnTo>
                    <a:pt x="28" y="26"/>
                  </a:lnTo>
                  <a:lnTo>
                    <a:pt x="23" y="30"/>
                  </a:lnTo>
                  <a:lnTo>
                    <a:pt x="17" y="31"/>
                  </a:lnTo>
                  <a:lnTo>
                    <a:pt x="10" y="32"/>
                  </a:lnTo>
                  <a:lnTo>
                    <a:pt x="7" y="31"/>
                  </a:lnTo>
                  <a:lnTo>
                    <a:pt x="5" y="27"/>
                  </a:lnTo>
                  <a:lnTo>
                    <a:pt x="0" y="18"/>
                  </a:lnTo>
                  <a:lnTo>
                    <a:pt x="0" y="13"/>
                  </a:lnTo>
                  <a:lnTo>
                    <a:pt x="4" y="7"/>
                  </a:lnTo>
                  <a:lnTo>
                    <a:pt x="9" y="3"/>
                  </a:lnTo>
                  <a:lnTo>
                    <a:pt x="13" y="0"/>
                  </a:lnTo>
                  <a:lnTo>
                    <a:pt x="28"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2" name="Google Shape;252;p15"/>
            <p:cNvSpPr/>
            <p:nvPr/>
          </p:nvSpPr>
          <p:spPr>
            <a:xfrm>
              <a:off x="4070" y="2198"/>
              <a:ext cx="64" cy="38"/>
            </a:xfrm>
            <a:custGeom>
              <a:rect b="b" l="l" r="r" t="t"/>
              <a:pathLst>
                <a:path extrusionOk="0" h="35" w="59">
                  <a:moveTo>
                    <a:pt x="59" y="12"/>
                  </a:moveTo>
                  <a:lnTo>
                    <a:pt x="57" y="17"/>
                  </a:lnTo>
                  <a:lnTo>
                    <a:pt x="56" y="21"/>
                  </a:lnTo>
                  <a:lnTo>
                    <a:pt x="54" y="26"/>
                  </a:lnTo>
                  <a:lnTo>
                    <a:pt x="50" y="30"/>
                  </a:lnTo>
                  <a:lnTo>
                    <a:pt x="43" y="31"/>
                  </a:lnTo>
                  <a:lnTo>
                    <a:pt x="38" y="32"/>
                  </a:lnTo>
                  <a:lnTo>
                    <a:pt x="31" y="33"/>
                  </a:lnTo>
                  <a:lnTo>
                    <a:pt x="25" y="34"/>
                  </a:lnTo>
                  <a:lnTo>
                    <a:pt x="19" y="35"/>
                  </a:lnTo>
                  <a:lnTo>
                    <a:pt x="13" y="35"/>
                  </a:lnTo>
                  <a:lnTo>
                    <a:pt x="6" y="34"/>
                  </a:lnTo>
                  <a:lnTo>
                    <a:pt x="0" y="33"/>
                  </a:lnTo>
                  <a:lnTo>
                    <a:pt x="4" y="29"/>
                  </a:lnTo>
                  <a:lnTo>
                    <a:pt x="8" y="25"/>
                  </a:lnTo>
                  <a:lnTo>
                    <a:pt x="13" y="20"/>
                  </a:lnTo>
                  <a:lnTo>
                    <a:pt x="18" y="16"/>
                  </a:lnTo>
                  <a:lnTo>
                    <a:pt x="22" y="12"/>
                  </a:lnTo>
                  <a:lnTo>
                    <a:pt x="28" y="8"/>
                  </a:lnTo>
                  <a:lnTo>
                    <a:pt x="32" y="4"/>
                  </a:lnTo>
                  <a:lnTo>
                    <a:pt x="38" y="0"/>
                  </a:lnTo>
                  <a:lnTo>
                    <a:pt x="43" y="1"/>
                  </a:lnTo>
                  <a:lnTo>
                    <a:pt x="50" y="4"/>
                  </a:lnTo>
                  <a:lnTo>
                    <a:pt x="55" y="7"/>
                  </a:lnTo>
                  <a:lnTo>
                    <a:pt x="59" y="12"/>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3" name="Google Shape;253;p15"/>
            <p:cNvSpPr/>
            <p:nvPr/>
          </p:nvSpPr>
          <p:spPr>
            <a:xfrm>
              <a:off x="4030" y="2219"/>
              <a:ext cx="220" cy="271"/>
            </a:xfrm>
            <a:custGeom>
              <a:rect b="b" l="l" r="r" t="t"/>
              <a:pathLst>
                <a:path extrusionOk="0" h="252" w="206">
                  <a:moveTo>
                    <a:pt x="199" y="53"/>
                  </a:moveTo>
                  <a:lnTo>
                    <a:pt x="206" y="65"/>
                  </a:lnTo>
                  <a:lnTo>
                    <a:pt x="206" y="76"/>
                  </a:lnTo>
                  <a:lnTo>
                    <a:pt x="201" y="86"/>
                  </a:lnTo>
                  <a:lnTo>
                    <a:pt x="195" y="94"/>
                  </a:lnTo>
                  <a:lnTo>
                    <a:pt x="186" y="103"/>
                  </a:lnTo>
                  <a:lnTo>
                    <a:pt x="179" y="113"/>
                  </a:lnTo>
                  <a:lnTo>
                    <a:pt x="172" y="122"/>
                  </a:lnTo>
                  <a:lnTo>
                    <a:pt x="170" y="133"/>
                  </a:lnTo>
                  <a:lnTo>
                    <a:pt x="166" y="151"/>
                  </a:lnTo>
                  <a:lnTo>
                    <a:pt x="161" y="168"/>
                  </a:lnTo>
                  <a:lnTo>
                    <a:pt x="156" y="184"/>
                  </a:lnTo>
                  <a:lnTo>
                    <a:pt x="148" y="199"/>
                  </a:lnTo>
                  <a:lnTo>
                    <a:pt x="150" y="210"/>
                  </a:lnTo>
                  <a:lnTo>
                    <a:pt x="153" y="224"/>
                  </a:lnTo>
                  <a:lnTo>
                    <a:pt x="153" y="238"/>
                  </a:lnTo>
                  <a:lnTo>
                    <a:pt x="151" y="252"/>
                  </a:lnTo>
                  <a:lnTo>
                    <a:pt x="145" y="251"/>
                  </a:lnTo>
                  <a:lnTo>
                    <a:pt x="137" y="250"/>
                  </a:lnTo>
                  <a:lnTo>
                    <a:pt x="128" y="248"/>
                  </a:lnTo>
                  <a:lnTo>
                    <a:pt x="118" y="245"/>
                  </a:lnTo>
                  <a:lnTo>
                    <a:pt x="108" y="241"/>
                  </a:lnTo>
                  <a:lnTo>
                    <a:pt x="98" y="238"/>
                  </a:lnTo>
                  <a:lnTo>
                    <a:pt x="90" y="234"/>
                  </a:lnTo>
                  <a:lnTo>
                    <a:pt x="83" y="228"/>
                  </a:lnTo>
                  <a:lnTo>
                    <a:pt x="84" y="213"/>
                  </a:lnTo>
                  <a:lnTo>
                    <a:pt x="84" y="201"/>
                  </a:lnTo>
                  <a:lnTo>
                    <a:pt x="83" y="191"/>
                  </a:lnTo>
                  <a:lnTo>
                    <a:pt x="80" y="180"/>
                  </a:lnTo>
                  <a:lnTo>
                    <a:pt x="75" y="171"/>
                  </a:lnTo>
                  <a:lnTo>
                    <a:pt x="69" y="162"/>
                  </a:lnTo>
                  <a:lnTo>
                    <a:pt x="62" y="154"/>
                  </a:lnTo>
                  <a:lnTo>
                    <a:pt x="54" y="145"/>
                  </a:lnTo>
                  <a:lnTo>
                    <a:pt x="46" y="141"/>
                  </a:lnTo>
                  <a:lnTo>
                    <a:pt x="39" y="132"/>
                  </a:lnTo>
                  <a:lnTo>
                    <a:pt x="30" y="121"/>
                  </a:lnTo>
                  <a:lnTo>
                    <a:pt x="21" y="108"/>
                  </a:lnTo>
                  <a:lnTo>
                    <a:pt x="14" y="93"/>
                  </a:lnTo>
                  <a:lnTo>
                    <a:pt x="7" y="77"/>
                  </a:lnTo>
                  <a:lnTo>
                    <a:pt x="2" y="62"/>
                  </a:lnTo>
                  <a:lnTo>
                    <a:pt x="0" y="46"/>
                  </a:lnTo>
                  <a:lnTo>
                    <a:pt x="5" y="48"/>
                  </a:lnTo>
                  <a:lnTo>
                    <a:pt x="12" y="52"/>
                  </a:lnTo>
                  <a:lnTo>
                    <a:pt x="18" y="59"/>
                  </a:lnTo>
                  <a:lnTo>
                    <a:pt x="26" y="66"/>
                  </a:lnTo>
                  <a:lnTo>
                    <a:pt x="33" y="74"/>
                  </a:lnTo>
                  <a:lnTo>
                    <a:pt x="41" y="81"/>
                  </a:lnTo>
                  <a:lnTo>
                    <a:pt x="50" y="88"/>
                  </a:lnTo>
                  <a:lnTo>
                    <a:pt x="58" y="92"/>
                  </a:lnTo>
                  <a:lnTo>
                    <a:pt x="66" y="87"/>
                  </a:lnTo>
                  <a:lnTo>
                    <a:pt x="66" y="79"/>
                  </a:lnTo>
                  <a:lnTo>
                    <a:pt x="64" y="71"/>
                  </a:lnTo>
                  <a:lnTo>
                    <a:pt x="66" y="62"/>
                  </a:lnTo>
                  <a:lnTo>
                    <a:pt x="67" y="54"/>
                  </a:lnTo>
                  <a:lnTo>
                    <a:pt x="69" y="47"/>
                  </a:lnTo>
                  <a:lnTo>
                    <a:pt x="72" y="39"/>
                  </a:lnTo>
                  <a:lnTo>
                    <a:pt x="78" y="35"/>
                  </a:lnTo>
                  <a:lnTo>
                    <a:pt x="82" y="46"/>
                  </a:lnTo>
                  <a:lnTo>
                    <a:pt x="85" y="59"/>
                  </a:lnTo>
                  <a:lnTo>
                    <a:pt x="91" y="69"/>
                  </a:lnTo>
                  <a:lnTo>
                    <a:pt x="101" y="77"/>
                  </a:lnTo>
                  <a:lnTo>
                    <a:pt x="105" y="86"/>
                  </a:lnTo>
                  <a:lnTo>
                    <a:pt x="109" y="92"/>
                  </a:lnTo>
                  <a:lnTo>
                    <a:pt x="116" y="99"/>
                  </a:lnTo>
                  <a:lnTo>
                    <a:pt x="124" y="105"/>
                  </a:lnTo>
                  <a:lnTo>
                    <a:pt x="132" y="106"/>
                  </a:lnTo>
                  <a:lnTo>
                    <a:pt x="137" y="105"/>
                  </a:lnTo>
                  <a:lnTo>
                    <a:pt x="144" y="103"/>
                  </a:lnTo>
                  <a:lnTo>
                    <a:pt x="148" y="101"/>
                  </a:lnTo>
                  <a:lnTo>
                    <a:pt x="154" y="98"/>
                  </a:lnTo>
                  <a:lnTo>
                    <a:pt x="158" y="94"/>
                  </a:lnTo>
                  <a:lnTo>
                    <a:pt x="163" y="90"/>
                  </a:lnTo>
                  <a:lnTo>
                    <a:pt x="169" y="87"/>
                  </a:lnTo>
                  <a:lnTo>
                    <a:pt x="171" y="87"/>
                  </a:lnTo>
                  <a:lnTo>
                    <a:pt x="173" y="88"/>
                  </a:lnTo>
                  <a:lnTo>
                    <a:pt x="174" y="89"/>
                  </a:lnTo>
                  <a:lnTo>
                    <a:pt x="176" y="88"/>
                  </a:lnTo>
                  <a:lnTo>
                    <a:pt x="180" y="86"/>
                  </a:lnTo>
                  <a:lnTo>
                    <a:pt x="181" y="82"/>
                  </a:lnTo>
                  <a:lnTo>
                    <a:pt x="181" y="78"/>
                  </a:lnTo>
                  <a:lnTo>
                    <a:pt x="181" y="75"/>
                  </a:lnTo>
                  <a:lnTo>
                    <a:pt x="174" y="69"/>
                  </a:lnTo>
                  <a:lnTo>
                    <a:pt x="168" y="65"/>
                  </a:lnTo>
                  <a:lnTo>
                    <a:pt x="161" y="63"/>
                  </a:lnTo>
                  <a:lnTo>
                    <a:pt x="155" y="65"/>
                  </a:lnTo>
                  <a:lnTo>
                    <a:pt x="150" y="71"/>
                  </a:lnTo>
                  <a:lnTo>
                    <a:pt x="145" y="76"/>
                  </a:lnTo>
                  <a:lnTo>
                    <a:pt x="140" y="80"/>
                  </a:lnTo>
                  <a:lnTo>
                    <a:pt x="132" y="81"/>
                  </a:lnTo>
                  <a:lnTo>
                    <a:pt x="127" y="75"/>
                  </a:lnTo>
                  <a:lnTo>
                    <a:pt x="125" y="66"/>
                  </a:lnTo>
                  <a:lnTo>
                    <a:pt x="124" y="58"/>
                  </a:lnTo>
                  <a:lnTo>
                    <a:pt x="119" y="51"/>
                  </a:lnTo>
                  <a:lnTo>
                    <a:pt x="103" y="53"/>
                  </a:lnTo>
                  <a:lnTo>
                    <a:pt x="102" y="37"/>
                  </a:lnTo>
                  <a:lnTo>
                    <a:pt x="107" y="23"/>
                  </a:lnTo>
                  <a:lnTo>
                    <a:pt x="116" y="11"/>
                  </a:lnTo>
                  <a:lnTo>
                    <a:pt x="127" y="1"/>
                  </a:lnTo>
                  <a:lnTo>
                    <a:pt x="134" y="0"/>
                  </a:lnTo>
                  <a:lnTo>
                    <a:pt x="141" y="2"/>
                  </a:lnTo>
                  <a:lnTo>
                    <a:pt x="147" y="7"/>
                  </a:lnTo>
                  <a:lnTo>
                    <a:pt x="153" y="12"/>
                  </a:lnTo>
                  <a:lnTo>
                    <a:pt x="158" y="18"/>
                  </a:lnTo>
                  <a:lnTo>
                    <a:pt x="163" y="24"/>
                  </a:lnTo>
                  <a:lnTo>
                    <a:pt x="170" y="29"/>
                  </a:lnTo>
                  <a:lnTo>
                    <a:pt x="175" y="34"/>
                  </a:lnTo>
                  <a:lnTo>
                    <a:pt x="183" y="36"/>
                  </a:lnTo>
                  <a:lnTo>
                    <a:pt x="189" y="40"/>
                  </a:lnTo>
                  <a:lnTo>
                    <a:pt x="195" y="47"/>
                  </a:lnTo>
                  <a:lnTo>
                    <a:pt x="199" y="53"/>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4" name="Google Shape;254;p15"/>
            <p:cNvSpPr/>
            <p:nvPr/>
          </p:nvSpPr>
          <p:spPr>
            <a:xfrm>
              <a:off x="3709" y="2240"/>
              <a:ext cx="506" cy="1088"/>
            </a:xfrm>
            <a:custGeom>
              <a:rect b="b" l="l" r="r" t="t"/>
              <a:pathLst>
                <a:path extrusionOk="0" h="1015" w="472">
                  <a:moveTo>
                    <a:pt x="199" y="55"/>
                  </a:moveTo>
                  <a:lnTo>
                    <a:pt x="216" y="70"/>
                  </a:lnTo>
                  <a:lnTo>
                    <a:pt x="232" y="86"/>
                  </a:lnTo>
                  <a:lnTo>
                    <a:pt x="246" y="101"/>
                  </a:lnTo>
                  <a:lnTo>
                    <a:pt x="259" y="118"/>
                  </a:lnTo>
                  <a:lnTo>
                    <a:pt x="271" y="134"/>
                  </a:lnTo>
                  <a:lnTo>
                    <a:pt x="281" y="150"/>
                  </a:lnTo>
                  <a:lnTo>
                    <a:pt x="292" y="166"/>
                  </a:lnTo>
                  <a:lnTo>
                    <a:pt x="302" y="182"/>
                  </a:lnTo>
                  <a:lnTo>
                    <a:pt x="290" y="174"/>
                  </a:lnTo>
                  <a:lnTo>
                    <a:pt x="277" y="164"/>
                  </a:lnTo>
                  <a:lnTo>
                    <a:pt x="265" y="153"/>
                  </a:lnTo>
                  <a:lnTo>
                    <a:pt x="252" y="141"/>
                  </a:lnTo>
                  <a:lnTo>
                    <a:pt x="238" y="130"/>
                  </a:lnTo>
                  <a:lnTo>
                    <a:pt x="225" y="121"/>
                  </a:lnTo>
                  <a:lnTo>
                    <a:pt x="211" y="111"/>
                  </a:lnTo>
                  <a:lnTo>
                    <a:pt x="198" y="103"/>
                  </a:lnTo>
                  <a:lnTo>
                    <a:pt x="195" y="107"/>
                  </a:lnTo>
                  <a:lnTo>
                    <a:pt x="192" y="112"/>
                  </a:lnTo>
                  <a:lnTo>
                    <a:pt x="192" y="116"/>
                  </a:lnTo>
                  <a:lnTo>
                    <a:pt x="195" y="122"/>
                  </a:lnTo>
                  <a:lnTo>
                    <a:pt x="215" y="142"/>
                  </a:lnTo>
                  <a:lnTo>
                    <a:pt x="237" y="162"/>
                  </a:lnTo>
                  <a:lnTo>
                    <a:pt x="259" y="180"/>
                  </a:lnTo>
                  <a:lnTo>
                    <a:pt x="279" y="198"/>
                  </a:lnTo>
                  <a:lnTo>
                    <a:pt x="300" y="216"/>
                  </a:lnTo>
                  <a:lnTo>
                    <a:pt x="319" y="234"/>
                  </a:lnTo>
                  <a:lnTo>
                    <a:pt x="338" y="256"/>
                  </a:lnTo>
                  <a:lnTo>
                    <a:pt x="355" y="280"/>
                  </a:lnTo>
                  <a:lnTo>
                    <a:pt x="364" y="303"/>
                  </a:lnTo>
                  <a:lnTo>
                    <a:pt x="371" y="325"/>
                  </a:lnTo>
                  <a:lnTo>
                    <a:pt x="379" y="348"/>
                  </a:lnTo>
                  <a:lnTo>
                    <a:pt x="384" y="372"/>
                  </a:lnTo>
                  <a:lnTo>
                    <a:pt x="390" y="396"/>
                  </a:lnTo>
                  <a:lnTo>
                    <a:pt x="394" y="419"/>
                  </a:lnTo>
                  <a:lnTo>
                    <a:pt x="397" y="444"/>
                  </a:lnTo>
                  <a:lnTo>
                    <a:pt x="401" y="469"/>
                  </a:lnTo>
                  <a:lnTo>
                    <a:pt x="390" y="452"/>
                  </a:lnTo>
                  <a:lnTo>
                    <a:pt x="378" y="437"/>
                  </a:lnTo>
                  <a:lnTo>
                    <a:pt x="365" y="422"/>
                  </a:lnTo>
                  <a:lnTo>
                    <a:pt x="351" y="407"/>
                  </a:lnTo>
                  <a:lnTo>
                    <a:pt x="337" y="393"/>
                  </a:lnTo>
                  <a:lnTo>
                    <a:pt x="324" y="379"/>
                  </a:lnTo>
                  <a:lnTo>
                    <a:pt x="312" y="363"/>
                  </a:lnTo>
                  <a:lnTo>
                    <a:pt x="301" y="346"/>
                  </a:lnTo>
                  <a:lnTo>
                    <a:pt x="285" y="324"/>
                  </a:lnTo>
                  <a:lnTo>
                    <a:pt x="271" y="303"/>
                  </a:lnTo>
                  <a:lnTo>
                    <a:pt x="258" y="279"/>
                  </a:lnTo>
                  <a:lnTo>
                    <a:pt x="246" y="256"/>
                  </a:lnTo>
                  <a:lnTo>
                    <a:pt x="233" y="233"/>
                  </a:lnTo>
                  <a:lnTo>
                    <a:pt x="221" y="209"/>
                  </a:lnTo>
                  <a:lnTo>
                    <a:pt x="208" y="187"/>
                  </a:lnTo>
                  <a:lnTo>
                    <a:pt x="194" y="164"/>
                  </a:lnTo>
                  <a:lnTo>
                    <a:pt x="190" y="159"/>
                  </a:lnTo>
                  <a:lnTo>
                    <a:pt x="186" y="155"/>
                  </a:lnTo>
                  <a:lnTo>
                    <a:pt x="182" y="155"/>
                  </a:lnTo>
                  <a:lnTo>
                    <a:pt x="176" y="156"/>
                  </a:lnTo>
                  <a:lnTo>
                    <a:pt x="174" y="159"/>
                  </a:lnTo>
                  <a:lnTo>
                    <a:pt x="168" y="153"/>
                  </a:lnTo>
                  <a:lnTo>
                    <a:pt x="160" y="149"/>
                  </a:lnTo>
                  <a:lnTo>
                    <a:pt x="152" y="146"/>
                  </a:lnTo>
                  <a:lnTo>
                    <a:pt x="144" y="142"/>
                  </a:lnTo>
                  <a:lnTo>
                    <a:pt x="135" y="141"/>
                  </a:lnTo>
                  <a:lnTo>
                    <a:pt x="126" y="141"/>
                  </a:lnTo>
                  <a:lnTo>
                    <a:pt x="118" y="142"/>
                  </a:lnTo>
                  <a:lnTo>
                    <a:pt x="109" y="146"/>
                  </a:lnTo>
                  <a:lnTo>
                    <a:pt x="100" y="151"/>
                  </a:lnTo>
                  <a:lnTo>
                    <a:pt x="91" y="156"/>
                  </a:lnTo>
                  <a:lnTo>
                    <a:pt x="82" y="162"/>
                  </a:lnTo>
                  <a:lnTo>
                    <a:pt x="73" y="168"/>
                  </a:lnTo>
                  <a:lnTo>
                    <a:pt x="65" y="176"/>
                  </a:lnTo>
                  <a:lnTo>
                    <a:pt x="59" y="184"/>
                  </a:lnTo>
                  <a:lnTo>
                    <a:pt x="55" y="192"/>
                  </a:lnTo>
                  <a:lnTo>
                    <a:pt x="53" y="203"/>
                  </a:lnTo>
                  <a:lnTo>
                    <a:pt x="57" y="206"/>
                  </a:lnTo>
                  <a:lnTo>
                    <a:pt x="60" y="209"/>
                  </a:lnTo>
                  <a:lnTo>
                    <a:pt x="65" y="212"/>
                  </a:lnTo>
                  <a:lnTo>
                    <a:pt x="69" y="213"/>
                  </a:lnTo>
                  <a:lnTo>
                    <a:pt x="73" y="214"/>
                  </a:lnTo>
                  <a:lnTo>
                    <a:pt x="78" y="213"/>
                  </a:lnTo>
                  <a:lnTo>
                    <a:pt x="81" y="211"/>
                  </a:lnTo>
                  <a:lnTo>
                    <a:pt x="85" y="207"/>
                  </a:lnTo>
                  <a:lnTo>
                    <a:pt x="93" y="201"/>
                  </a:lnTo>
                  <a:lnTo>
                    <a:pt x="100" y="194"/>
                  </a:lnTo>
                  <a:lnTo>
                    <a:pt x="109" y="188"/>
                  </a:lnTo>
                  <a:lnTo>
                    <a:pt x="118" y="182"/>
                  </a:lnTo>
                  <a:lnTo>
                    <a:pt x="127" y="178"/>
                  </a:lnTo>
                  <a:lnTo>
                    <a:pt x="137" y="176"/>
                  </a:lnTo>
                  <a:lnTo>
                    <a:pt x="148" y="176"/>
                  </a:lnTo>
                  <a:lnTo>
                    <a:pt x="159" y="179"/>
                  </a:lnTo>
                  <a:lnTo>
                    <a:pt x="172" y="190"/>
                  </a:lnTo>
                  <a:lnTo>
                    <a:pt x="183" y="203"/>
                  </a:lnTo>
                  <a:lnTo>
                    <a:pt x="192" y="217"/>
                  </a:lnTo>
                  <a:lnTo>
                    <a:pt x="201" y="232"/>
                  </a:lnTo>
                  <a:lnTo>
                    <a:pt x="209" y="247"/>
                  </a:lnTo>
                  <a:lnTo>
                    <a:pt x="217" y="262"/>
                  </a:lnTo>
                  <a:lnTo>
                    <a:pt x="225" y="278"/>
                  </a:lnTo>
                  <a:lnTo>
                    <a:pt x="233" y="292"/>
                  </a:lnTo>
                  <a:lnTo>
                    <a:pt x="248" y="312"/>
                  </a:lnTo>
                  <a:lnTo>
                    <a:pt x="263" y="334"/>
                  </a:lnTo>
                  <a:lnTo>
                    <a:pt x="277" y="357"/>
                  </a:lnTo>
                  <a:lnTo>
                    <a:pt x="291" y="378"/>
                  </a:lnTo>
                  <a:lnTo>
                    <a:pt x="306" y="400"/>
                  </a:lnTo>
                  <a:lnTo>
                    <a:pt x="321" y="420"/>
                  </a:lnTo>
                  <a:lnTo>
                    <a:pt x="340" y="439"/>
                  </a:lnTo>
                  <a:lnTo>
                    <a:pt x="359" y="456"/>
                  </a:lnTo>
                  <a:lnTo>
                    <a:pt x="367" y="467"/>
                  </a:lnTo>
                  <a:lnTo>
                    <a:pt x="375" y="479"/>
                  </a:lnTo>
                  <a:lnTo>
                    <a:pt x="381" y="490"/>
                  </a:lnTo>
                  <a:lnTo>
                    <a:pt x="388" y="502"/>
                  </a:lnTo>
                  <a:lnTo>
                    <a:pt x="394" y="513"/>
                  </a:lnTo>
                  <a:lnTo>
                    <a:pt x="400" y="525"/>
                  </a:lnTo>
                  <a:lnTo>
                    <a:pt x="406" y="536"/>
                  </a:lnTo>
                  <a:lnTo>
                    <a:pt x="413" y="548"/>
                  </a:lnTo>
                  <a:lnTo>
                    <a:pt x="417" y="549"/>
                  </a:lnTo>
                  <a:lnTo>
                    <a:pt x="421" y="547"/>
                  </a:lnTo>
                  <a:lnTo>
                    <a:pt x="423" y="543"/>
                  </a:lnTo>
                  <a:lnTo>
                    <a:pt x="426" y="539"/>
                  </a:lnTo>
                  <a:lnTo>
                    <a:pt x="423" y="523"/>
                  </a:lnTo>
                  <a:lnTo>
                    <a:pt x="428" y="509"/>
                  </a:lnTo>
                  <a:lnTo>
                    <a:pt x="435" y="496"/>
                  </a:lnTo>
                  <a:lnTo>
                    <a:pt x="442" y="482"/>
                  </a:lnTo>
                  <a:lnTo>
                    <a:pt x="450" y="515"/>
                  </a:lnTo>
                  <a:lnTo>
                    <a:pt x="449" y="548"/>
                  </a:lnTo>
                  <a:lnTo>
                    <a:pt x="444" y="582"/>
                  </a:lnTo>
                  <a:lnTo>
                    <a:pt x="437" y="614"/>
                  </a:lnTo>
                  <a:lnTo>
                    <a:pt x="429" y="626"/>
                  </a:lnTo>
                  <a:lnTo>
                    <a:pt x="420" y="634"/>
                  </a:lnTo>
                  <a:lnTo>
                    <a:pt x="410" y="637"/>
                  </a:lnTo>
                  <a:lnTo>
                    <a:pt x="400" y="638"/>
                  </a:lnTo>
                  <a:lnTo>
                    <a:pt x="387" y="637"/>
                  </a:lnTo>
                  <a:lnTo>
                    <a:pt x="374" y="634"/>
                  </a:lnTo>
                  <a:lnTo>
                    <a:pt x="358" y="630"/>
                  </a:lnTo>
                  <a:lnTo>
                    <a:pt x="342" y="626"/>
                  </a:lnTo>
                  <a:lnTo>
                    <a:pt x="325" y="617"/>
                  </a:lnTo>
                  <a:lnTo>
                    <a:pt x="308" y="609"/>
                  </a:lnTo>
                  <a:lnTo>
                    <a:pt x="292" y="598"/>
                  </a:lnTo>
                  <a:lnTo>
                    <a:pt x="277" y="586"/>
                  </a:lnTo>
                  <a:lnTo>
                    <a:pt x="262" y="574"/>
                  </a:lnTo>
                  <a:lnTo>
                    <a:pt x="247" y="560"/>
                  </a:lnTo>
                  <a:lnTo>
                    <a:pt x="233" y="547"/>
                  </a:lnTo>
                  <a:lnTo>
                    <a:pt x="220" y="532"/>
                  </a:lnTo>
                  <a:lnTo>
                    <a:pt x="206" y="518"/>
                  </a:lnTo>
                  <a:lnTo>
                    <a:pt x="191" y="503"/>
                  </a:lnTo>
                  <a:lnTo>
                    <a:pt x="178" y="489"/>
                  </a:lnTo>
                  <a:lnTo>
                    <a:pt x="164" y="473"/>
                  </a:lnTo>
                  <a:lnTo>
                    <a:pt x="151" y="459"/>
                  </a:lnTo>
                  <a:lnTo>
                    <a:pt x="137" y="445"/>
                  </a:lnTo>
                  <a:lnTo>
                    <a:pt x="123" y="432"/>
                  </a:lnTo>
                  <a:lnTo>
                    <a:pt x="109" y="419"/>
                  </a:lnTo>
                  <a:lnTo>
                    <a:pt x="103" y="417"/>
                  </a:lnTo>
                  <a:lnTo>
                    <a:pt x="95" y="418"/>
                  </a:lnTo>
                  <a:lnTo>
                    <a:pt x="90" y="424"/>
                  </a:lnTo>
                  <a:lnTo>
                    <a:pt x="85" y="430"/>
                  </a:lnTo>
                  <a:lnTo>
                    <a:pt x="87" y="440"/>
                  </a:lnTo>
                  <a:lnTo>
                    <a:pt x="104" y="455"/>
                  </a:lnTo>
                  <a:lnTo>
                    <a:pt x="120" y="471"/>
                  </a:lnTo>
                  <a:lnTo>
                    <a:pt x="135" y="486"/>
                  </a:lnTo>
                  <a:lnTo>
                    <a:pt x="151" y="503"/>
                  </a:lnTo>
                  <a:lnTo>
                    <a:pt x="166" y="519"/>
                  </a:lnTo>
                  <a:lnTo>
                    <a:pt x="182" y="535"/>
                  </a:lnTo>
                  <a:lnTo>
                    <a:pt x="197" y="550"/>
                  </a:lnTo>
                  <a:lnTo>
                    <a:pt x="212" y="566"/>
                  </a:lnTo>
                  <a:lnTo>
                    <a:pt x="227" y="582"/>
                  </a:lnTo>
                  <a:lnTo>
                    <a:pt x="243" y="596"/>
                  </a:lnTo>
                  <a:lnTo>
                    <a:pt x="260" y="609"/>
                  </a:lnTo>
                  <a:lnTo>
                    <a:pt x="277" y="622"/>
                  </a:lnTo>
                  <a:lnTo>
                    <a:pt x="295" y="634"/>
                  </a:lnTo>
                  <a:lnTo>
                    <a:pt x="314" y="644"/>
                  </a:lnTo>
                  <a:lnTo>
                    <a:pt x="332" y="654"/>
                  </a:lnTo>
                  <a:lnTo>
                    <a:pt x="353" y="662"/>
                  </a:lnTo>
                  <a:lnTo>
                    <a:pt x="366" y="665"/>
                  </a:lnTo>
                  <a:lnTo>
                    <a:pt x="377" y="667"/>
                  </a:lnTo>
                  <a:lnTo>
                    <a:pt x="385" y="669"/>
                  </a:lnTo>
                  <a:lnTo>
                    <a:pt x="393" y="669"/>
                  </a:lnTo>
                  <a:lnTo>
                    <a:pt x="400" y="669"/>
                  </a:lnTo>
                  <a:lnTo>
                    <a:pt x="407" y="668"/>
                  </a:lnTo>
                  <a:lnTo>
                    <a:pt x="415" y="668"/>
                  </a:lnTo>
                  <a:lnTo>
                    <a:pt x="423" y="667"/>
                  </a:lnTo>
                  <a:lnTo>
                    <a:pt x="432" y="703"/>
                  </a:lnTo>
                  <a:lnTo>
                    <a:pt x="441" y="737"/>
                  </a:lnTo>
                  <a:lnTo>
                    <a:pt x="450" y="772"/>
                  </a:lnTo>
                  <a:lnTo>
                    <a:pt x="459" y="808"/>
                  </a:lnTo>
                  <a:lnTo>
                    <a:pt x="466" y="843"/>
                  </a:lnTo>
                  <a:lnTo>
                    <a:pt x="470" y="880"/>
                  </a:lnTo>
                  <a:lnTo>
                    <a:pt x="472" y="918"/>
                  </a:lnTo>
                  <a:lnTo>
                    <a:pt x="471" y="956"/>
                  </a:lnTo>
                  <a:lnTo>
                    <a:pt x="461" y="958"/>
                  </a:lnTo>
                  <a:lnTo>
                    <a:pt x="452" y="961"/>
                  </a:lnTo>
                  <a:lnTo>
                    <a:pt x="441" y="964"/>
                  </a:lnTo>
                  <a:lnTo>
                    <a:pt x="431" y="965"/>
                  </a:lnTo>
                  <a:lnTo>
                    <a:pt x="420" y="967"/>
                  </a:lnTo>
                  <a:lnTo>
                    <a:pt x="409" y="968"/>
                  </a:lnTo>
                  <a:lnTo>
                    <a:pt x="398" y="969"/>
                  </a:lnTo>
                  <a:lnTo>
                    <a:pt x="388" y="970"/>
                  </a:lnTo>
                  <a:lnTo>
                    <a:pt x="371" y="978"/>
                  </a:lnTo>
                  <a:lnTo>
                    <a:pt x="354" y="984"/>
                  </a:lnTo>
                  <a:lnTo>
                    <a:pt x="336" y="989"/>
                  </a:lnTo>
                  <a:lnTo>
                    <a:pt x="318" y="995"/>
                  </a:lnTo>
                  <a:lnTo>
                    <a:pt x="300" y="999"/>
                  </a:lnTo>
                  <a:lnTo>
                    <a:pt x="281" y="1004"/>
                  </a:lnTo>
                  <a:lnTo>
                    <a:pt x="262" y="1007"/>
                  </a:lnTo>
                  <a:lnTo>
                    <a:pt x="243" y="1010"/>
                  </a:lnTo>
                  <a:lnTo>
                    <a:pt x="224" y="1012"/>
                  </a:lnTo>
                  <a:lnTo>
                    <a:pt x="204" y="1013"/>
                  </a:lnTo>
                  <a:lnTo>
                    <a:pt x="185" y="1014"/>
                  </a:lnTo>
                  <a:lnTo>
                    <a:pt x="165" y="1015"/>
                  </a:lnTo>
                  <a:lnTo>
                    <a:pt x="147" y="1015"/>
                  </a:lnTo>
                  <a:lnTo>
                    <a:pt x="127" y="1014"/>
                  </a:lnTo>
                  <a:lnTo>
                    <a:pt x="108" y="1013"/>
                  </a:lnTo>
                  <a:lnTo>
                    <a:pt x="90" y="1012"/>
                  </a:lnTo>
                  <a:lnTo>
                    <a:pt x="81" y="1010"/>
                  </a:lnTo>
                  <a:lnTo>
                    <a:pt x="73" y="1007"/>
                  </a:lnTo>
                  <a:lnTo>
                    <a:pt x="66" y="1002"/>
                  </a:lnTo>
                  <a:lnTo>
                    <a:pt x="58" y="997"/>
                  </a:lnTo>
                  <a:lnTo>
                    <a:pt x="52" y="993"/>
                  </a:lnTo>
                  <a:lnTo>
                    <a:pt x="44" y="987"/>
                  </a:lnTo>
                  <a:lnTo>
                    <a:pt x="37" y="983"/>
                  </a:lnTo>
                  <a:lnTo>
                    <a:pt x="30" y="980"/>
                  </a:lnTo>
                  <a:lnTo>
                    <a:pt x="24" y="942"/>
                  </a:lnTo>
                  <a:lnTo>
                    <a:pt x="27" y="905"/>
                  </a:lnTo>
                  <a:lnTo>
                    <a:pt x="32" y="868"/>
                  </a:lnTo>
                  <a:lnTo>
                    <a:pt x="35" y="832"/>
                  </a:lnTo>
                  <a:lnTo>
                    <a:pt x="53" y="676"/>
                  </a:lnTo>
                  <a:lnTo>
                    <a:pt x="56" y="653"/>
                  </a:lnTo>
                  <a:lnTo>
                    <a:pt x="56" y="631"/>
                  </a:lnTo>
                  <a:lnTo>
                    <a:pt x="53" y="611"/>
                  </a:lnTo>
                  <a:lnTo>
                    <a:pt x="47" y="590"/>
                  </a:lnTo>
                  <a:lnTo>
                    <a:pt x="41" y="571"/>
                  </a:lnTo>
                  <a:lnTo>
                    <a:pt x="34" y="552"/>
                  </a:lnTo>
                  <a:lnTo>
                    <a:pt x="28" y="533"/>
                  </a:lnTo>
                  <a:lnTo>
                    <a:pt x="21" y="513"/>
                  </a:lnTo>
                  <a:lnTo>
                    <a:pt x="14" y="472"/>
                  </a:lnTo>
                  <a:lnTo>
                    <a:pt x="6" y="430"/>
                  </a:lnTo>
                  <a:lnTo>
                    <a:pt x="2" y="386"/>
                  </a:lnTo>
                  <a:lnTo>
                    <a:pt x="0" y="341"/>
                  </a:lnTo>
                  <a:lnTo>
                    <a:pt x="2" y="298"/>
                  </a:lnTo>
                  <a:lnTo>
                    <a:pt x="7" y="255"/>
                  </a:lnTo>
                  <a:lnTo>
                    <a:pt x="17" y="215"/>
                  </a:lnTo>
                  <a:lnTo>
                    <a:pt x="33" y="177"/>
                  </a:lnTo>
                  <a:lnTo>
                    <a:pt x="97" y="75"/>
                  </a:lnTo>
                  <a:lnTo>
                    <a:pt x="104" y="74"/>
                  </a:lnTo>
                  <a:lnTo>
                    <a:pt x="110" y="73"/>
                  </a:lnTo>
                  <a:lnTo>
                    <a:pt x="117" y="74"/>
                  </a:lnTo>
                  <a:lnTo>
                    <a:pt x="123" y="75"/>
                  </a:lnTo>
                  <a:lnTo>
                    <a:pt x="130" y="76"/>
                  </a:lnTo>
                  <a:lnTo>
                    <a:pt x="136" y="80"/>
                  </a:lnTo>
                  <a:lnTo>
                    <a:pt x="143" y="82"/>
                  </a:lnTo>
                  <a:lnTo>
                    <a:pt x="148" y="85"/>
                  </a:lnTo>
                  <a:lnTo>
                    <a:pt x="151" y="83"/>
                  </a:lnTo>
                  <a:lnTo>
                    <a:pt x="155" y="81"/>
                  </a:lnTo>
                  <a:lnTo>
                    <a:pt x="157" y="79"/>
                  </a:lnTo>
                  <a:lnTo>
                    <a:pt x="157" y="73"/>
                  </a:lnTo>
                  <a:lnTo>
                    <a:pt x="149" y="67"/>
                  </a:lnTo>
                  <a:lnTo>
                    <a:pt x="140" y="59"/>
                  </a:lnTo>
                  <a:lnTo>
                    <a:pt x="132" y="53"/>
                  </a:lnTo>
                  <a:lnTo>
                    <a:pt x="124" y="45"/>
                  </a:lnTo>
                  <a:lnTo>
                    <a:pt x="119" y="37"/>
                  </a:lnTo>
                  <a:lnTo>
                    <a:pt x="114" y="30"/>
                  </a:lnTo>
                  <a:lnTo>
                    <a:pt x="113" y="20"/>
                  </a:lnTo>
                  <a:lnTo>
                    <a:pt x="114" y="10"/>
                  </a:lnTo>
                  <a:lnTo>
                    <a:pt x="122" y="1"/>
                  </a:lnTo>
                  <a:lnTo>
                    <a:pt x="130" y="0"/>
                  </a:lnTo>
                  <a:lnTo>
                    <a:pt x="137" y="4"/>
                  </a:lnTo>
                  <a:lnTo>
                    <a:pt x="146" y="9"/>
                  </a:lnTo>
                  <a:lnTo>
                    <a:pt x="199" y="55"/>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5" name="Google Shape;255;p15"/>
            <p:cNvSpPr/>
            <p:nvPr/>
          </p:nvSpPr>
          <p:spPr>
            <a:xfrm>
              <a:off x="4128" y="2501"/>
              <a:ext cx="105" cy="204"/>
            </a:xfrm>
            <a:custGeom>
              <a:rect b="b" l="l" r="r" t="t"/>
              <a:pathLst>
                <a:path extrusionOk="0" h="190" w="98">
                  <a:moveTo>
                    <a:pt x="98" y="29"/>
                  </a:moveTo>
                  <a:lnTo>
                    <a:pt x="91" y="50"/>
                  </a:lnTo>
                  <a:lnTo>
                    <a:pt x="83" y="70"/>
                  </a:lnTo>
                  <a:lnTo>
                    <a:pt x="77" y="91"/>
                  </a:lnTo>
                  <a:lnTo>
                    <a:pt x="70" y="112"/>
                  </a:lnTo>
                  <a:lnTo>
                    <a:pt x="64" y="132"/>
                  </a:lnTo>
                  <a:lnTo>
                    <a:pt x="57" y="153"/>
                  </a:lnTo>
                  <a:lnTo>
                    <a:pt x="49" y="172"/>
                  </a:lnTo>
                  <a:lnTo>
                    <a:pt x="39" y="190"/>
                  </a:lnTo>
                  <a:lnTo>
                    <a:pt x="38" y="166"/>
                  </a:lnTo>
                  <a:lnTo>
                    <a:pt x="32" y="142"/>
                  </a:lnTo>
                  <a:lnTo>
                    <a:pt x="26" y="119"/>
                  </a:lnTo>
                  <a:lnTo>
                    <a:pt x="17" y="96"/>
                  </a:lnTo>
                  <a:lnTo>
                    <a:pt x="10" y="74"/>
                  </a:lnTo>
                  <a:lnTo>
                    <a:pt x="3" y="50"/>
                  </a:lnTo>
                  <a:lnTo>
                    <a:pt x="0" y="26"/>
                  </a:lnTo>
                  <a:lnTo>
                    <a:pt x="2" y="0"/>
                  </a:lnTo>
                  <a:lnTo>
                    <a:pt x="14" y="4"/>
                  </a:lnTo>
                  <a:lnTo>
                    <a:pt x="26" y="8"/>
                  </a:lnTo>
                  <a:lnTo>
                    <a:pt x="38" y="12"/>
                  </a:lnTo>
                  <a:lnTo>
                    <a:pt x="50" y="16"/>
                  </a:lnTo>
                  <a:lnTo>
                    <a:pt x="62" y="21"/>
                  </a:lnTo>
                  <a:lnTo>
                    <a:pt x="74" y="24"/>
                  </a:lnTo>
                  <a:lnTo>
                    <a:pt x="87" y="27"/>
                  </a:lnTo>
                  <a:lnTo>
                    <a:pt x="98" y="29"/>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6" name="Google Shape;256;p15"/>
            <p:cNvSpPr/>
            <p:nvPr/>
          </p:nvSpPr>
          <p:spPr>
            <a:xfrm>
              <a:off x="3794" y="3308"/>
              <a:ext cx="443" cy="546"/>
            </a:xfrm>
            <a:custGeom>
              <a:rect b="b" l="l" r="r" t="t"/>
              <a:pathLst>
                <a:path extrusionOk="0" h="509" w="413">
                  <a:moveTo>
                    <a:pt x="413" y="509"/>
                  </a:moveTo>
                  <a:lnTo>
                    <a:pt x="3" y="506"/>
                  </a:lnTo>
                  <a:lnTo>
                    <a:pt x="2" y="447"/>
                  </a:lnTo>
                  <a:lnTo>
                    <a:pt x="0" y="311"/>
                  </a:lnTo>
                  <a:lnTo>
                    <a:pt x="0" y="158"/>
                  </a:lnTo>
                  <a:lnTo>
                    <a:pt x="5" y="50"/>
                  </a:lnTo>
                  <a:lnTo>
                    <a:pt x="17" y="53"/>
                  </a:lnTo>
                  <a:lnTo>
                    <a:pt x="29" y="55"/>
                  </a:lnTo>
                  <a:lnTo>
                    <a:pt x="41" y="56"/>
                  </a:lnTo>
                  <a:lnTo>
                    <a:pt x="53" y="56"/>
                  </a:lnTo>
                  <a:lnTo>
                    <a:pt x="66" y="57"/>
                  </a:lnTo>
                  <a:lnTo>
                    <a:pt x="78" y="56"/>
                  </a:lnTo>
                  <a:lnTo>
                    <a:pt x="90" y="56"/>
                  </a:lnTo>
                  <a:lnTo>
                    <a:pt x="103" y="55"/>
                  </a:lnTo>
                  <a:lnTo>
                    <a:pt x="115" y="54"/>
                  </a:lnTo>
                  <a:lnTo>
                    <a:pt x="128" y="52"/>
                  </a:lnTo>
                  <a:lnTo>
                    <a:pt x="140" y="51"/>
                  </a:lnTo>
                  <a:lnTo>
                    <a:pt x="153" y="50"/>
                  </a:lnTo>
                  <a:lnTo>
                    <a:pt x="166" y="48"/>
                  </a:lnTo>
                  <a:lnTo>
                    <a:pt x="177" y="47"/>
                  </a:lnTo>
                  <a:lnTo>
                    <a:pt x="190" y="47"/>
                  </a:lnTo>
                  <a:lnTo>
                    <a:pt x="202" y="46"/>
                  </a:lnTo>
                  <a:lnTo>
                    <a:pt x="213" y="43"/>
                  </a:lnTo>
                  <a:lnTo>
                    <a:pt x="225" y="41"/>
                  </a:lnTo>
                  <a:lnTo>
                    <a:pt x="236" y="38"/>
                  </a:lnTo>
                  <a:lnTo>
                    <a:pt x="247" y="35"/>
                  </a:lnTo>
                  <a:lnTo>
                    <a:pt x="257" y="31"/>
                  </a:lnTo>
                  <a:lnTo>
                    <a:pt x="267" y="27"/>
                  </a:lnTo>
                  <a:lnTo>
                    <a:pt x="278" y="24"/>
                  </a:lnTo>
                  <a:lnTo>
                    <a:pt x="289" y="20"/>
                  </a:lnTo>
                  <a:lnTo>
                    <a:pt x="299" y="15"/>
                  </a:lnTo>
                  <a:lnTo>
                    <a:pt x="310" y="12"/>
                  </a:lnTo>
                  <a:lnTo>
                    <a:pt x="321" y="9"/>
                  </a:lnTo>
                  <a:lnTo>
                    <a:pt x="331" y="5"/>
                  </a:lnTo>
                  <a:lnTo>
                    <a:pt x="343" y="3"/>
                  </a:lnTo>
                  <a:lnTo>
                    <a:pt x="354" y="1"/>
                  </a:lnTo>
                  <a:lnTo>
                    <a:pt x="366" y="0"/>
                  </a:lnTo>
                  <a:lnTo>
                    <a:pt x="378" y="0"/>
                  </a:lnTo>
                  <a:lnTo>
                    <a:pt x="390" y="57"/>
                  </a:lnTo>
                  <a:lnTo>
                    <a:pt x="413" y="509"/>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7" name="Google Shape;257;p15"/>
            <p:cNvSpPr/>
            <p:nvPr/>
          </p:nvSpPr>
          <p:spPr>
            <a:xfrm>
              <a:off x="4358" y="1599"/>
              <a:ext cx="1114" cy="2288"/>
            </a:xfrm>
            <a:custGeom>
              <a:rect b="b" l="l" r="r" t="t"/>
              <a:pathLst>
                <a:path extrusionOk="0" h="2135" w="1040">
                  <a:moveTo>
                    <a:pt x="262" y="2134"/>
                  </a:moveTo>
                  <a:lnTo>
                    <a:pt x="254" y="2107"/>
                  </a:lnTo>
                  <a:lnTo>
                    <a:pt x="254" y="2066"/>
                  </a:lnTo>
                  <a:lnTo>
                    <a:pt x="256" y="2027"/>
                  </a:lnTo>
                  <a:lnTo>
                    <a:pt x="257" y="2011"/>
                  </a:lnTo>
                  <a:lnTo>
                    <a:pt x="442" y="1999"/>
                  </a:lnTo>
                  <a:lnTo>
                    <a:pt x="438" y="1986"/>
                  </a:lnTo>
                  <a:lnTo>
                    <a:pt x="435" y="1972"/>
                  </a:lnTo>
                  <a:lnTo>
                    <a:pt x="431" y="1960"/>
                  </a:lnTo>
                  <a:lnTo>
                    <a:pt x="424" y="1948"/>
                  </a:lnTo>
                  <a:lnTo>
                    <a:pt x="409" y="1947"/>
                  </a:lnTo>
                  <a:lnTo>
                    <a:pt x="394" y="1945"/>
                  </a:lnTo>
                  <a:lnTo>
                    <a:pt x="380" y="1941"/>
                  </a:lnTo>
                  <a:lnTo>
                    <a:pt x="367" y="1936"/>
                  </a:lnTo>
                  <a:lnTo>
                    <a:pt x="354" y="1930"/>
                  </a:lnTo>
                  <a:lnTo>
                    <a:pt x="341" y="1923"/>
                  </a:lnTo>
                  <a:lnTo>
                    <a:pt x="330" y="1915"/>
                  </a:lnTo>
                  <a:lnTo>
                    <a:pt x="319" y="1907"/>
                  </a:lnTo>
                  <a:lnTo>
                    <a:pt x="302" y="1833"/>
                  </a:lnTo>
                  <a:lnTo>
                    <a:pt x="293" y="1724"/>
                  </a:lnTo>
                  <a:lnTo>
                    <a:pt x="290" y="1626"/>
                  </a:lnTo>
                  <a:lnTo>
                    <a:pt x="290" y="1583"/>
                  </a:lnTo>
                  <a:lnTo>
                    <a:pt x="303" y="1331"/>
                  </a:lnTo>
                  <a:lnTo>
                    <a:pt x="286" y="1317"/>
                  </a:lnTo>
                  <a:lnTo>
                    <a:pt x="270" y="1302"/>
                  </a:lnTo>
                  <a:lnTo>
                    <a:pt x="256" y="1286"/>
                  </a:lnTo>
                  <a:lnTo>
                    <a:pt x="244" y="1268"/>
                  </a:lnTo>
                  <a:lnTo>
                    <a:pt x="234" y="1251"/>
                  </a:lnTo>
                  <a:lnTo>
                    <a:pt x="223" y="1233"/>
                  </a:lnTo>
                  <a:lnTo>
                    <a:pt x="214" y="1214"/>
                  </a:lnTo>
                  <a:lnTo>
                    <a:pt x="204" y="1195"/>
                  </a:lnTo>
                  <a:lnTo>
                    <a:pt x="196" y="1176"/>
                  </a:lnTo>
                  <a:lnTo>
                    <a:pt x="187" y="1157"/>
                  </a:lnTo>
                  <a:lnTo>
                    <a:pt x="177" y="1137"/>
                  </a:lnTo>
                  <a:lnTo>
                    <a:pt x="167" y="1119"/>
                  </a:lnTo>
                  <a:lnTo>
                    <a:pt x="157" y="1101"/>
                  </a:lnTo>
                  <a:lnTo>
                    <a:pt x="145" y="1083"/>
                  </a:lnTo>
                  <a:lnTo>
                    <a:pt x="131" y="1066"/>
                  </a:lnTo>
                  <a:lnTo>
                    <a:pt x="115" y="1050"/>
                  </a:lnTo>
                  <a:lnTo>
                    <a:pt x="114" y="1042"/>
                  </a:lnTo>
                  <a:lnTo>
                    <a:pt x="115" y="1036"/>
                  </a:lnTo>
                  <a:lnTo>
                    <a:pt x="119" y="1031"/>
                  </a:lnTo>
                  <a:lnTo>
                    <a:pt x="123" y="1028"/>
                  </a:lnTo>
                  <a:lnTo>
                    <a:pt x="128" y="1026"/>
                  </a:lnTo>
                  <a:lnTo>
                    <a:pt x="135" y="1025"/>
                  </a:lnTo>
                  <a:lnTo>
                    <a:pt x="140" y="1024"/>
                  </a:lnTo>
                  <a:lnTo>
                    <a:pt x="146" y="1023"/>
                  </a:lnTo>
                  <a:lnTo>
                    <a:pt x="142" y="1013"/>
                  </a:lnTo>
                  <a:lnTo>
                    <a:pt x="139" y="1003"/>
                  </a:lnTo>
                  <a:lnTo>
                    <a:pt x="136" y="994"/>
                  </a:lnTo>
                  <a:lnTo>
                    <a:pt x="132" y="984"/>
                  </a:lnTo>
                  <a:lnTo>
                    <a:pt x="127" y="975"/>
                  </a:lnTo>
                  <a:lnTo>
                    <a:pt x="121" y="968"/>
                  </a:lnTo>
                  <a:lnTo>
                    <a:pt x="112" y="962"/>
                  </a:lnTo>
                  <a:lnTo>
                    <a:pt x="101" y="959"/>
                  </a:lnTo>
                  <a:lnTo>
                    <a:pt x="95" y="951"/>
                  </a:lnTo>
                  <a:lnTo>
                    <a:pt x="88" y="944"/>
                  </a:lnTo>
                  <a:lnTo>
                    <a:pt x="83" y="936"/>
                  </a:lnTo>
                  <a:lnTo>
                    <a:pt x="77" y="928"/>
                  </a:lnTo>
                  <a:lnTo>
                    <a:pt x="73" y="920"/>
                  </a:lnTo>
                  <a:lnTo>
                    <a:pt x="70" y="911"/>
                  </a:lnTo>
                  <a:lnTo>
                    <a:pt x="67" y="903"/>
                  </a:lnTo>
                  <a:lnTo>
                    <a:pt x="63" y="894"/>
                  </a:lnTo>
                  <a:lnTo>
                    <a:pt x="61" y="897"/>
                  </a:lnTo>
                  <a:lnTo>
                    <a:pt x="59" y="902"/>
                  </a:lnTo>
                  <a:lnTo>
                    <a:pt x="56" y="906"/>
                  </a:lnTo>
                  <a:lnTo>
                    <a:pt x="51" y="908"/>
                  </a:lnTo>
                  <a:lnTo>
                    <a:pt x="46" y="909"/>
                  </a:lnTo>
                  <a:lnTo>
                    <a:pt x="41" y="908"/>
                  </a:lnTo>
                  <a:lnTo>
                    <a:pt x="35" y="906"/>
                  </a:lnTo>
                  <a:lnTo>
                    <a:pt x="31" y="903"/>
                  </a:lnTo>
                  <a:lnTo>
                    <a:pt x="28" y="899"/>
                  </a:lnTo>
                  <a:lnTo>
                    <a:pt x="23" y="895"/>
                  </a:lnTo>
                  <a:lnTo>
                    <a:pt x="20" y="891"/>
                  </a:lnTo>
                  <a:lnTo>
                    <a:pt x="17" y="886"/>
                  </a:lnTo>
                  <a:lnTo>
                    <a:pt x="6" y="864"/>
                  </a:lnTo>
                  <a:lnTo>
                    <a:pt x="0" y="837"/>
                  </a:lnTo>
                  <a:lnTo>
                    <a:pt x="2" y="810"/>
                  </a:lnTo>
                  <a:lnTo>
                    <a:pt x="9" y="785"/>
                  </a:lnTo>
                  <a:lnTo>
                    <a:pt x="17" y="780"/>
                  </a:lnTo>
                  <a:lnTo>
                    <a:pt x="22" y="775"/>
                  </a:lnTo>
                  <a:lnTo>
                    <a:pt x="25" y="769"/>
                  </a:lnTo>
                  <a:lnTo>
                    <a:pt x="29" y="761"/>
                  </a:lnTo>
                  <a:lnTo>
                    <a:pt x="32" y="753"/>
                  </a:lnTo>
                  <a:lnTo>
                    <a:pt x="35" y="748"/>
                  </a:lnTo>
                  <a:lnTo>
                    <a:pt x="41" y="743"/>
                  </a:lnTo>
                  <a:lnTo>
                    <a:pt x="49" y="739"/>
                  </a:lnTo>
                  <a:lnTo>
                    <a:pt x="59" y="740"/>
                  </a:lnTo>
                  <a:lnTo>
                    <a:pt x="68" y="738"/>
                  </a:lnTo>
                  <a:lnTo>
                    <a:pt x="74" y="733"/>
                  </a:lnTo>
                  <a:lnTo>
                    <a:pt x="81" y="725"/>
                  </a:lnTo>
                  <a:lnTo>
                    <a:pt x="86" y="719"/>
                  </a:lnTo>
                  <a:lnTo>
                    <a:pt x="93" y="712"/>
                  </a:lnTo>
                  <a:lnTo>
                    <a:pt x="100" y="708"/>
                  </a:lnTo>
                  <a:lnTo>
                    <a:pt x="110" y="706"/>
                  </a:lnTo>
                  <a:lnTo>
                    <a:pt x="105" y="686"/>
                  </a:lnTo>
                  <a:lnTo>
                    <a:pt x="101" y="664"/>
                  </a:lnTo>
                  <a:lnTo>
                    <a:pt x="100" y="641"/>
                  </a:lnTo>
                  <a:lnTo>
                    <a:pt x="101" y="619"/>
                  </a:lnTo>
                  <a:lnTo>
                    <a:pt x="106" y="613"/>
                  </a:lnTo>
                  <a:lnTo>
                    <a:pt x="109" y="606"/>
                  </a:lnTo>
                  <a:lnTo>
                    <a:pt x="113" y="600"/>
                  </a:lnTo>
                  <a:lnTo>
                    <a:pt x="120" y="597"/>
                  </a:lnTo>
                  <a:lnTo>
                    <a:pt x="125" y="597"/>
                  </a:lnTo>
                  <a:lnTo>
                    <a:pt x="129" y="599"/>
                  </a:lnTo>
                  <a:lnTo>
                    <a:pt x="135" y="600"/>
                  </a:lnTo>
                  <a:lnTo>
                    <a:pt x="139" y="603"/>
                  </a:lnTo>
                  <a:lnTo>
                    <a:pt x="142" y="606"/>
                  </a:lnTo>
                  <a:lnTo>
                    <a:pt x="147" y="609"/>
                  </a:lnTo>
                  <a:lnTo>
                    <a:pt x="150" y="614"/>
                  </a:lnTo>
                  <a:lnTo>
                    <a:pt x="152" y="618"/>
                  </a:lnTo>
                  <a:lnTo>
                    <a:pt x="160" y="635"/>
                  </a:lnTo>
                  <a:lnTo>
                    <a:pt x="168" y="653"/>
                  </a:lnTo>
                  <a:lnTo>
                    <a:pt x="176" y="670"/>
                  </a:lnTo>
                  <a:lnTo>
                    <a:pt x="183" y="687"/>
                  </a:lnTo>
                  <a:lnTo>
                    <a:pt x="189" y="706"/>
                  </a:lnTo>
                  <a:lnTo>
                    <a:pt x="195" y="724"/>
                  </a:lnTo>
                  <a:lnTo>
                    <a:pt x="198" y="743"/>
                  </a:lnTo>
                  <a:lnTo>
                    <a:pt x="200" y="762"/>
                  </a:lnTo>
                  <a:lnTo>
                    <a:pt x="210" y="779"/>
                  </a:lnTo>
                  <a:lnTo>
                    <a:pt x="219" y="798"/>
                  </a:lnTo>
                  <a:lnTo>
                    <a:pt x="229" y="817"/>
                  </a:lnTo>
                  <a:lnTo>
                    <a:pt x="237" y="838"/>
                  </a:lnTo>
                  <a:lnTo>
                    <a:pt x="243" y="858"/>
                  </a:lnTo>
                  <a:lnTo>
                    <a:pt x="248" y="880"/>
                  </a:lnTo>
                  <a:lnTo>
                    <a:pt x="249" y="904"/>
                  </a:lnTo>
                  <a:lnTo>
                    <a:pt x="247" y="928"/>
                  </a:lnTo>
                  <a:lnTo>
                    <a:pt x="261" y="943"/>
                  </a:lnTo>
                  <a:lnTo>
                    <a:pt x="277" y="961"/>
                  </a:lnTo>
                  <a:lnTo>
                    <a:pt x="293" y="982"/>
                  </a:lnTo>
                  <a:lnTo>
                    <a:pt x="310" y="1002"/>
                  </a:lnTo>
                  <a:lnTo>
                    <a:pt x="325" y="1022"/>
                  </a:lnTo>
                  <a:lnTo>
                    <a:pt x="338" y="1037"/>
                  </a:lnTo>
                  <a:lnTo>
                    <a:pt x="345" y="1048"/>
                  </a:lnTo>
                  <a:lnTo>
                    <a:pt x="348" y="1052"/>
                  </a:lnTo>
                  <a:lnTo>
                    <a:pt x="356" y="1010"/>
                  </a:lnTo>
                  <a:lnTo>
                    <a:pt x="364" y="968"/>
                  </a:lnTo>
                  <a:lnTo>
                    <a:pt x="372" y="925"/>
                  </a:lnTo>
                  <a:lnTo>
                    <a:pt x="381" y="884"/>
                  </a:lnTo>
                  <a:lnTo>
                    <a:pt x="393" y="843"/>
                  </a:lnTo>
                  <a:lnTo>
                    <a:pt x="408" y="804"/>
                  </a:lnTo>
                  <a:lnTo>
                    <a:pt x="426" y="767"/>
                  </a:lnTo>
                  <a:lnTo>
                    <a:pt x="449" y="732"/>
                  </a:lnTo>
                  <a:lnTo>
                    <a:pt x="457" y="718"/>
                  </a:lnTo>
                  <a:lnTo>
                    <a:pt x="463" y="701"/>
                  </a:lnTo>
                  <a:lnTo>
                    <a:pt x="469" y="686"/>
                  </a:lnTo>
                  <a:lnTo>
                    <a:pt x="474" y="670"/>
                  </a:lnTo>
                  <a:lnTo>
                    <a:pt x="480" y="655"/>
                  </a:lnTo>
                  <a:lnTo>
                    <a:pt x="487" y="641"/>
                  </a:lnTo>
                  <a:lnTo>
                    <a:pt x="497" y="629"/>
                  </a:lnTo>
                  <a:lnTo>
                    <a:pt x="511" y="618"/>
                  </a:lnTo>
                  <a:lnTo>
                    <a:pt x="519" y="609"/>
                  </a:lnTo>
                  <a:lnTo>
                    <a:pt x="505" y="604"/>
                  </a:lnTo>
                  <a:lnTo>
                    <a:pt x="490" y="599"/>
                  </a:lnTo>
                  <a:lnTo>
                    <a:pt x="476" y="593"/>
                  </a:lnTo>
                  <a:lnTo>
                    <a:pt x="462" y="587"/>
                  </a:lnTo>
                  <a:lnTo>
                    <a:pt x="449" y="579"/>
                  </a:lnTo>
                  <a:lnTo>
                    <a:pt x="437" y="569"/>
                  </a:lnTo>
                  <a:lnTo>
                    <a:pt x="428" y="559"/>
                  </a:lnTo>
                  <a:lnTo>
                    <a:pt x="421" y="543"/>
                  </a:lnTo>
                  <a:lnTo>
                    <a:pt x="417" y="528"/>
                  </a:lnTo>
                  <a:lnTo>
                    <a:pt x="408" y="513"/>
                  </a:lnTo>
                  <a:lnTo>
                    <a:pt x="403" y="499"/>
                  </a:lnTo>
                  <a:lnTo>
                    <a:pt x="409" y="484"/>
                  </a:lnTo>
                  <a:lnTo>
                    <a:pt x="411" y="483"/>
                  </a:lnTo>
                  <a:lnTo>
                    <a:pt x="416" y="481"/>
                  </a:lnTo>
                  <a:lnTo>
                    <a:pt x="421" y="477"/>
                  </a:lnTo>
                  <a:lnTo>
                    <a:pt x="426" y="474"/>
                  </a:lnTo>
                  <a:lnTo>
                    <a:pt x="432" y="471"/>
                  </a:lnTo>
                  <a:lnTo>
                    <a:pt x="437" y="468"/>
                  </a:lnTo>
                  <a:lnTo>
                    <a:pt x="441" y="465"/>
                  </a:lnTo>
                  <a:lnTo>
                    <a:pt x="443" y="462"/>
                  </a:lnTo>
                  <a:lnTo>
                    <a:pt x="434" y="460"/>
                  </a:lnTo>
                  <a:lnTo>
                    <a:pt x="426" y="459"/>
                  </a:lnTo>
                  <a:lnTo>
                    <a:pt x="418" y="459"/>
                  </a:lnTo>
                  <a:lnTo>
                    <a:pt x="411" y="458"/>
                  </a:lnTo>
                  <a:lnTo>
                    <a:pt x="404" y="457"/>
                  </a:lnTo>
                  <a:lnTo>
                    <a:pt x="396" y="454"/>
                  </a:lnTo>
                  <a:lnTo>
                    <a:pt x="390" y="449"/>
                  </a:lnTo>
                  <a:lnTo>
                    <a:pt x="382" y="443"/>
                  </a:lnTo>
                  <a:lnTo>
                    <a:pt x="384" y="434"/>
                  </a:lnTo>
                  <a:lnTo>
                    <a:pt x="385" y="426"/>
                  </a:lnTo>
                  <a:lnTo>
                    <a:pt x="383" y="417"/>
                  </a:lnTo>
                  <a:lnTo>
                    <a:pt x="378" y="409"/>
                  </a:lnTo>
                  <a:lnTo>
                    <a:pt x="368" y="406"/>
                  </a:lnTo>
                  <a:lnTo>
                    <a:pt x="358" y="403"/>
                  </a:lnTo>
                  <a:lnTo>
                    <a:pt x="352" y="399"/>
                  </a:lnTo>
                  <a:lnTo>
                    <a:pt x="346" y="393"/>
                  </a:lnTo>
                  <a:lnTo>
                    <a:pt x="343" y="386"/>
                  </a:lnTo>
                  <a:lnTo>
                    <a:pt x="342" y="376"/>
                  </a:lnTo>
                  <a:lnTo>
                    <a:pt x="345" y="363"/>
                  </a:lnTo>
                  <a:lnTo>
                    <a:pt x="351" y="347"/>
                  </a:lnTo>
                  <a:lnTo>
                    <a:pt x="372" y="300"/>
                  </a:lnTo>
                  <a:lnTo>
                    <a:pt x="365" y="264"/>
                  </a:lnTo>
                  <a:lnTo>
                    <a:pt x="363" y="229"/>
                  </a:lnTo>
                  <a:lnTo>
                    <a:pt x="367" y="194"/>
                  </a:lnTo>
                  <a:lnTo>
                    <a:pt x="380" y="161"/>
                  </a:lnTo>
                  <a:lnTo>
                    <a:pt x="373" y="154"/>
                  </a:lnTo>
                  <a:lnTo>
                    <a:pt x="367" y="145"/>
                  </a:lnTo>
                  <a:lnTo>
                    <a:pt x="361" y="137"/>
                  </a:lnTo>
                  <a:lnTo>
                    <a:pt x="357" y="127"/>
                  </a:lnTo>
                  <a:lnTo>
                    <a:pt x="354" y="117"/>
                  </a:lnTo>
                  <a:lnTo>
                    <a:pt x="353" y="106"/>
                  </a:lnTo>
                  <a:lnTo>
                    <a:pt x="353" y="95"/>
                  </a:lnTo>
                  <a:lnTo>
                    <a:pt x="354" y="84"/>
                  </a:lnTo>
                  <a:lnTo>
                    <a:pt x="358" y="74"/>
                  </a:lnTo>
                  <a:lnTo>
                    <a:pt x="364" y="64"/>
                  </a:lnTo>
                  <a:lnTo>
                    <a:pt x="370" y="54"/>
                  </a:lnTo>
                  <a:lnTo>
                    <a:pt x="377" y="45"/>
                  </a:lnTo>
                  <a:lnTo>
                    <a:pt x="384" y="37"/>
                  </a:lnTo>
                  <a:lnTo>
                    <a:pt x="393" y="30"/>
                  </a:lnTo>
                  <a:lnTo>
                    <a:pt x="403" y="25"/>
                  </a:lnTo>
                  <a:lnTo>
                    <a:pt x="413" y="24"/>
                  </a:lnTo>
                  <a:lnTo>
                    <a:pt x="421" y="21"/>
                  </a:lnTo>
                  <a:lnTo>
                    <a:pt x="429" y="18"/>
                  </a:lnTo>
                  <a:lnTo>
                    <a:pt x="437" y="14"/>
                  </a:lnTo>
                  <a:lnTo>
                    <a:pt x="447" y="12"/>
                  </a:lnTo>
                  <a:lnTo>
                    <a:pt x="458" y="10"/>
                  </a:lnTo>
                  <a:lnTo>
                    <a:pt x="470" y="8"/>
                  </a:lnTo>
                  <a:lnTo>
                    <a:pt x="485" y="6"/>
                  </a:lnTo>
                  <a:lnTo>
                    <a:pt x="502" y="4"/>
                  </a:lnTo>
                  <a:lnTo>
                    <a:pt x="519" y="1"/>
                  </a:lnTo>
                  <a:lnTo>
                    <a:pt x="534" y="0"/>
                  </a:lnTo>
                  <a:lnTo>
                    <a:pt x="550" y="0"/>
                  </a:lnTo>
                  <a:lnTo>
                    <a:pt x="565" y="0"/>
                  </a:lnTo>
                  <a:lnTo>
                    <a:pt x="580" y="0"/>
                  </a:lnTo>
                  <a:lnTo>
                    <a:pt x="596" y="1"/>
                  </a:lnTo>
                  <a:lnTo>
                    <a:pt x="611" y="4"/>
                  </a:lnTo>
                  <a:lnTo>
                    <a:pt x="626" y="6"/>
                  </a:lnTo>
                  <a:lnTo>
                    <a:pt x="640" y="10"/>
                  </a:lnTo>
                  <a:lnTo>
                    <a:pt x="654" y="14"/>
                  </a:lnTo>
                  <a:lnTo>
                    <a:pt x="668" y="20"/>
                  </a:lnTo>
                  <a:lnTo>
                    <a:pt x="681" y="27"/>
                  </a:lnTo>
                  <a:lnTo>
                    <a:pt x="694" y="35"/>
                  </a:lnTo>
                  <a:lnTo>
                    <a:pt x="707" y="44"/>
                  </a:lnTo>
                  <a:lnTo>
                    <a:pt x="719" y="54"/>
                  </a:lnTo>
                  <a:lnTo>
                    <a:pt x="730" y="66"/>
                  </a:lnTo>
                  <a:lnTo>
                    <a:pt x="730" y="73"/>
                  </a:lnTo>
                  <a:lnTo>
                    <a:pt x="718" y="73"/>
                  </a:lnTo>
                  <a:lnTo>
                    <a:pt x="707" y="70"/>
                  </a:lnTo>
                  <a:lnTo>
                    <a:pt x="696" y="65"/>
                  </a:lnTo>
                  <a:lnTo>
                    <a:pt x="686" y="59"/>
                  </a:lnTo>
                  <a:lnTo>
                    <a:pt x="673" y="51"/>
                  </a:lnTo>
                  <a:lnTo>
                    <a:pt x="658" y="45"/>
                  </a:lnTo>
                  <a:lnTo>
                    <a:pt x="642" y="39"/>
                  </a:lnTo>
                  <a:lnTo>
                    <a:pt x="624" y="35"/>
                  </a:lnTo>
                  <a:lnTo>
                    <a:pt x="614" y="33"/>
                  </a:lnTo>
                  <a:lnTo>
                    <a:pt x="603" y="31"/>
                  </a:lnTo>
                  <a:lnTo>
                    <a:pt x="590" y="29"/>
                  </a:lnTo>
                  <a:lnTo>
                    <a:pt x="577" y="27"/>
                  </a:lnTo>
                  <a:lnTo>
                    <a:pt x="563" y="26"/>
                  </a:lnTo>
                  <a:lnTo>
                    <a:pt x="548" y="25"/>
                  </a:lnTo>
                  <a:lnTo>
                    <a:pt x="533" y="25"/>
                  </a:lnTo>
                  <a:lnTo>
                    <a:pt x="516" y="25"/>
                  </a:lnTo>
                  <a:lnTo>
                    <a:pt x="501" y="26"/>
                  </a:lnTo>
                  <a:lnTo>
                    <a:pt x="485" y="29"/>
                  </a:lnTo>
                  <a:lnTo>
                    <a:pt x="469" y="31"/>
                  </a:lnTo>
                  <a:lnTo>
                    <a:pt x="454" y="35"/>
                  </a:lnTo>
                  <a:lnTo>
                    <a:pt x="438" y="39"/>
                  </a:lnTo>
                  <a:lnTo>
                    <a:pt x="423" y="45"/>
                  </a:lnTo>
                  <a:lnTo>
                    <a:pt x="409" y="52"/>
                  </a:lnTo>
                  <a:lnTo>
                    <a:pt x="396" y="60"/>
                  </a:lnTo>
                  <a:lnTo>
                    <a:pt x="390" y="71"/>
                  </a:lnTo>
                  <a:lnTo>
                    <a:pt x="385" y="84"/>
                  </a:lnTo>
                  <a:lnTo>
                    <a:pt x="385" y="97"/>
                  </a:lnTo>
                  <a:lnTo>
                    <a:pt x="387" y="110"/>
                  </a:lnTo>
                  <a:lnTo>
                    <a:pt x="393" y="116"/>
                  </a:lnTo>
                  <a:lnTo>
                    <a:pt x="399" y="122"/>
                  </a:lnTo>
                  <a:lnTo>
                    <a:pt x="407" y="125"/>
                  </a:lnTo>
                  <a:lnTo>
                    <a:pt x="415" y="127"/>
                  </a:lnTo>
                  <a:lnTo>
                    <a:pt x="422" y="129"/>
                  </a:lnTo>
                  <a:lnTo>
                    <a:pt x="430" y="130"/>
                  </a:lnTo>
                  <a:lnTo>
                    <a:pt x="438" y="130"/>
                  </a:lnTo>
                  <a:lnTo>
                    <a:pt x="447" y="130"/>
                  </a:lnTo>
                  <a:lnTo>
                    <a:pt x="468" y="129"/>
                  </a:lnTo>
                  <a:lnTo>
                    <a:pt x="489" y="128"/>
                  </a:lnTo>
                  <a:lnTo>
                    <a:pt x="510" y="128"/>
                  </a:lnTo>
                  <a:lnTo>
                    <a:pt x="531" y="129"/>
                  </a:lnTo>
                  <a:lnTo>
                    <a:pt x="551" y="131"/>
                  </a:lnTo>
                  <a:lnTo>
                    <a:pt x="571" y="136"/>
                  </a:lnTo>
                  <a:lnTo>
                    <a:pt x="589" y="142"/>
                  </a:lnTo>
                  <a:lnTo>
                    <a:pt x="608" y="151"/>
                  </a:lnTo>
                  <a:lnTo>
                    <a:pt x="614" y="157"/>
                  </a:lnTo>
                  <a:lnTo>
                    <a:pt x="619" y="165"/>
                  </a:lnTo>
                  <a:lnTo>
                    <a:pt x="622" y="173"/>
                  </a:lnTo>
                  <a:lnTo>
                    <a:pt x="619" y="183"/>
                  </a:lnTo>
                  <a:lnTo>
                    <a:pt x="614" y="191"/>
                  </a:lnTo>
                  <a:lnTo>
                    <a:pt x="609" y="199"/>
                  </a:lnTo>
                  <a:lnTo>
                    <a:pt x="603" y="208"/>
                  </a:lnTo>
                  <a:lnTo>
                    <a:pt x="599" y="217"/>
                  </a:lnTo>
                  <a:lnTo>
                    <a:pt x="597" y="225"/>
                  </a:lnTo>
                  <a:lnTo>
                    <a:pt x="596" y="235"/>
                  </a:lnTo>
                  <a:lnTo>
                    <a:pt x="597" y="245"/>
                  </a:lnTo>
                  <a:lnTo>
                    <a:pt x="601" y="255"/>
                  </a:lnTo>
                  <a:lnTo>
                    <a:pt x="605" y="262"/>
                  </a:lnTo>
                  <a:lnTo>
                    <a:pt x="611" y="269"/>
                  </a:lnTo>
                  <a:lnTo>
                    <a:pt x="617" y="274"/>
                  </a:lnTo>
                  <a:lnTo>
                    <a:pt x="624" y="280"/>
                  </a:lnTo>
                  <a:lnTo>
                    <a:pt x="629" y="276"/>
                  </a:lnTo>
                  <a:lnTo>
                    <a:pt x="636" y="275"/>
                  </a:lnTo>
                  <a:lnTo>
                    <a:pt x="642" y="275"/>
                  </a:lnTo>
                  <a:lnTo>
                    <a:pt x="648" y="275"/>
                  </a:lnTo>
                  <a:lnTo>
                    <a:pt x="654" y="277"/>
                  </a:lnTo>
                  <a:lnTo>
                    <a:pt x="661" y="280"/>
                  </a:lnTo>
                  <a:lnTo>
                    <a:pt x="666" y="282"/>
                  </a:lnTo>
                  <a:lnTo>
                    <a:pt x="671" y="284"/>
                  </a:lnTo>
                  <a:lnTo>
                    <a:pt x="681" y="292"/>
                  </a:lnTo>
                  <a:lnTo>
                    <a:pt x="691" y="302"/>
                  </a:lnTo>
                  <a:lnTo>
                    <a:pt x="699" y="314"/>
                  </a:lnTo>
                  <a:lnTo>
                    <a:pt x="703" y="327"/>
                  </a:lnTo>
                  <a:lnTo>
                    <a:pt x="707" y="346"/>
                  </a:lnTo>
                  <a:lnTo>
                    <a:pt x="705" y="362"/>
                  </a:lnTo>
                  <a:lnTo>
                    <a:pt x="699" y="377"/>
                  </a:lnTo>
                  <a:lnTo>
                    <a:pt x="690" y="391"/>
                  </a:lnTo>
                  <a:lnTo>
                    <a:pt x="682" y="405"/>
                  </a:lnTo>
                  <a:lnTo>
                    <a:pt x="679" y="419"/>
                  </a:lnTo>
                  <a:lnTo>
                    <a:pt x="683" y="433"/>
                  </a:lnTo>
                  <a:lnTo>
                    <a:pt x="696" y="447"/>
                  </a:lnTo>
                  <a:lnTo>
                    <a:pt x="710" y="459"/>
                  </a:lnTo>
                  <a:lnTo>
                    <a:pt x="732" y="426"/>
                  </a:lnTo>
                  <a:lnTo>
                    <a:pt x="755" y="392"/>
                  </a:lnTo>
                  <a:lnTo>
                    <a:pt x="774" y="356"/>
                  </a:lnTo>
                  <a:lnTo>
                    <a:pt x="792" y="318"/>
                  </a:lnTo>
                  <a:lnTo>
                    <a:pt x="804" y="281"/>
                  </a:lnTo>
                  <a:lnTo>
                    <a:pt x="809" y="241"/>
                  </a:lnTo>
                  <a:lnTo>
                    <a:pt x="806" y="198"/>
                  </a:lnTo>
                  <a:lnTo>
                    <a:pt x="793" y="155"/>
                  </a:lnTo>
                  <a:lnTo>
                    <a:pt x="787" y="149"/>
                  </a:lnTo>
                  <a:lnTo>
                    <a:pt x="783" y="141"/>
                  </a:lnTo>
                  <a:lnTo>
                    <a:pt x="779" y="133"/>
                  </a:lnTo>
                  <a:lnTo>
                    <a:pt x="774" y="127"/>
                  </a:lnTo>
                  <a:lnTo>
                    <a:pt x="770" y="119"/>
                  </a:lnTo>
                  <a:lnTo>
                    <a:pt x="765" y="113"/>
                  </a:lnTo>
                  <a:lnTo>
                    <a:pt x="759" y="107"/>
                  </a:lnTo>
                  <a:lnTo>
                    <a:pt x="752" y="103"/>
                  </a:lnTo>
                  <a:lnTo>
                    <a:pt x="751" y="97"/>
                  </a:lnTo>
                  <a:lnTo>
                    <a:pt x="747" y="92"/>
                  </a:lnTo>
                  <a:lnTo>
                    <a:pt x="744" y="87"/>
                  </a:lnTo>
                  <a:lnTo>
                    <a:pt x="746" y="82"/>
                  </a:lnTo>
                  <a:lnTo>
                    <a:pt x="760" y="85"/>
                  </a:lnTo>
                  <a:lnTo>
                    <a:pt x="774" y="90"/>
                  </a:lnTo>
                  <a:lnTo>
                    <a:pt x="787" y="99"/>
                  </a:lnTo>
                  <a:lnTo>
                    <a:pt x="799" y="109"/>
                  </a:lnTo>
                  <a:lnTo>
                    <a:pt x="810" y="120"/>
                  </a:lnTo>
                  <a:lnTo>
                    <a:pt x="819" y="133"/>
                  </a:lnTo>
                  <a:lnTo>
                    <a:pt x="825" y="148"/>
                  </a:lnTo>
                  <a:lnTo>
                    <a:pt x="830" y="162"/>
                  </a:lnTo>
                  <a:lnTo>
                    <a:pt x="833" y="188"/>
                  </a:lnTo>
                  <a:lnTo>
                    <a:pt x="835" y="214"/>
                  </a:lnTo>
                  <a:lnTo>
                    <a:pt x="835" y="239"/>
                  </a:lnTo>
                  <a:lnTo>
                    <a:pt x="833" y="265"/>
                  </a:lnTo>
                  <a:lnTo>
                    <a:pt x="829" y="291"/>
                  </a:lnTo>
                  <a:lnTo>
                    <a:pt x="822" y="317"/>
                  </a:lnTo>
                  <a:lnTo>
                    <a:pt x="813" y="341"/>
                  </a:lnTo>
                  <a:lnTo>
                    <a:pt x="803" y="364"/>
                  </a:lnTo>
                  <a:lnTo>
                    <a:pt x="794" y="386"/>
                  </a:lnTo>
                  <a:lnTo>
                    <a:pt x="782" y="405"/>
                  </a:lnTo>
                  <a:lnTo>
                    <a:pt x="768" y="424"/>
                  </a:lnTo>
                  <a:lnTo>
                    <a:pt x="754" y="444"/>
                  </a:lnTo>
                  <a:lnTo>
                    <a:pt x="740" y="463"/>
                  </a:lnTo>
                  <a:lnTo>
                    <a:pt x="728" y="484"/>
                  </a:lnTo>
                  <a:lnTo>
                    <a:pt x="718" y="505"/>
                  </a:lnTo>
                  <a:lnTo>
                    <a:pt x="712" y="527"/>
                  </a:lnTo>
                  <a:lnTo>
                    <a:pt x="723" y="536"/>
                  </a:lnTo>
                  <a:lnTo>
                    <a:pt x="732" y="547"/>
                  </a:lnTo>
                  <a:lnTo>
                    <a:pt x="739" y="559"/>
                  </a:lnTo>
                  <a:lnTo>
                    <a:pt x="744" y="572"/>
                  </a:lnTo>
                  <a:lnTo>
                    <a:pt x="748" y="585"/>
                  </a:lnTo>
                  <a:lnTo>
                    <a:pt x="754" y="597"/>
                  </a:lnTo>
                  <a:lnTo>
                    <a:pt x="760" y="608"/>
                  </a:lnTo>
                  <a:lnTo>
                    <a:pt x="769" y="619"/>
                  </a:lnTo>
                  <a:lnTo>
                    <a:pt x="781" y="648"/>
                  </a:lnTo>
                  <a:lnTo>
                    <a:pt x="796" y="678"/>
                  </a:lnTo>
                  <a:lnTo>
                    <a:pt x="813" y="705"/>
                  </a:lnTo>
                  <a:lnTo>
                    <a:pt x="831" y="733"/>
                  </a:lnTo>
                  <a:lnTo>
                    <a:pt x="848" y="760"/>
                  </a:lnTo>
                  <a:lnTo>
                    <a:pt x="864" y="788"/>
                  </a:lnTo>
                  <a:lnTo>
                    <a:pt x="878" y="816"/>
                  </a:lnTo>
                  <a:lnTo>
                    <a:pt x="890" y="846"/>
                  </a:lnTo>
                  <a:lnTo>
                    <a:pt x="907" y="894"/>
                  </a:lnTo>
                  <a:lnTo>
                    <a:pt x="913" y="941"/>
                  </a:lnTo>
                  <a:lnTo>
                    <a:pt x="912" y="987"/>
                  </a:lnTo>
                  <a:lnTo>
                    <a:pt x="907" y="1034"/>
                  </a:lnTo>
                  <a:lnTo>
                    <a:pt x="898" y="1080"/>
                  </a:lnTo>
                  <a:lnTo>
                    <a:pt x="889" y="1127"/>
                  </a:lnTo>
                  <a:lnTo>
                    <a:pt x="883" y="1173"/>
                  </a:lnTo>
                  <a:lnTo>
                    <a:pt x="880" y="1221"/>
                  </a:lnTo>
                  <a:lnTo>
                    <a:pt x="885" y="1266"/>
                  </a:lnTo>
                  <a:lnTo>
                    <a:pt x="883" y="1314"/>
                  </a:lnTo>
                  <a:lnTo>
                    <a:pt x="881" y="1360"/>
                  </a:lnTo>
                  <a:lnTo>
                    <a:pt x="883" y="1408"/>
                  </a:lnTo>
                  <a:lnTo>
                    <a:pt x="885" y="1425"/>
                  </a:lnTo>
                  <a:lnTo>
                    <a:pt x="889" y="1471"/>
                  </a:lnTo>
                  <a:lnTo>
                    <a:pt x="897" y="1537"/>
                  </a:lnTo>
                  <a:lnTo>
                    <a:pt x="907" y="1615"/>
                  </a:lnTo>
                  <a:lnTo>
                    <a:pt x="916" y="1697"/>
                  </a:lnTo>
                  <a:lnTo>
                    <a:pt x="927" y="1774"/>
                  </a:lnTo>
                  <a:lnTo>
                    <a:pt x="936" y="1840"/>
                  </a:lnTo>
                  <a:lnTo>
                    <a:pt x="945" y="1884"/>
                  </a:lnTo>
                  <a:lnTo>
                    <a:pt x="940" y="1894"/>
                  </a:lnTo>
                  <a:lnTo>
                    <a:pt x="938" y="1903"/>
                  </a:lnTo>
                  <a:lnTo>
                    <a:pt x="936" y="1914"/>
                  </a:lnTo>
                  <a:lnTo>
                    <a:pt x="933" y="1925"/>
                  </a:lnTo>
                  <a:lnTo>
                    <a:pt x="928" y="1934"/>
                  </a:lnTo>
                  <a:lnTo>
                    <a:pt x="922" y="1940"/>
                  </a:lnTo>
                  <a:lnTo>
                    <a:pt x="911" y="1945"/>
                  </a:lnTo>
                  <a:lnTo>
                    <a:pt x="897" y="1943"/>
                  </a:lnTo>
                  <a:lnTo>
                    <a:pt x="895" y="1943"/>
                  </a:lnTo>
                  <a:lnTo>
                    <a:pt x="896" y="1982"/>
                  </a:lnTo>
                  <a:lnTo>
                    <a:pt x="1040" y="1980"/>
                  </a:lnTo>
                  <a:lnTo>
                    <a:pt x="1039" y="2135"/>
                  </a:lnTo>
                  <a:lnTo>
                    <a:pt x="262" y="21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8" name="Google Shape;258;p15"/>
            <p:cNvSpPr/>
            <p:nvPr/>
          </p:nvSpPr>
          <p:spPr>
            <a:xfrm>
              <a:off x="5034" y="1718"/>
              <a:ext cx="98" cy="163"/>
            </a:xfrm>
            <a:custGeom>
              <a:rect b="b" l="l" r="r" t="t"/>
              <a:pathLst>
                <a:path extrusionOk="0" h="152" w="92">
                  <a:moveTo>
                    <a:pt x="10" y="0"/>
                  </a:moveTo>
                  <a:lnTo>
                    <a:pt x="11" y="5"/>
                  </a:lnTo>
                  <a:lnTo>
                    <a:pt x="16" y="13"/>
                  </a:lnTo>
                  <a:lnTo>
                    <a:pt x="21" y="21"/>
                  </a:lnTo>
                  <a:lnTo>
                    <a:pt x="24" y="26"/>
                  </a:lnTo>
                  <a:lnTo>
                    <a:pt x="33" y="24"/>
                  </a:lnTo>
                  <a:lnTo>
                    <a:pt x="40" y="20"/>
                  </a:lnTo>
                  <a:lnTo>
                    <a:pt x="49" y="17"/>
                  </a:lnTo>
                  <a:lnTo>
                    <a:pt x="58" y="15"/>
                  </a:lnTo>
                  <a:lnTo>
                    <a:pt x="65" y="14"/>
                  </a:lnTo>
                  <a:lnTo>
                    <a:pt x="73" y="15"/>
                  </a:lnTo>
                  <a:lnTo>
                    <a:pt x="81" y="18"/>
                  </a:lnTo>
                  <a:lnTo>
                    <a:pt x="88" y="25"/>
                  </a:lnTo>
                  <a:lnTo>
                    <a:pt x="87" y="33"/>
                  </a:lnTo>
                  <a:lnTo>
                    <a:pt x="84" y="41"/>
                  </a:lnTo>
                  <a:lnTo>
                    <a:pt x="78" y="47"/>
                  </a:lnTo>
                  <a:lnTo>
                    <a:pt x="72" y="54"/>
                  </a:lnTo>
                  <a:lnTo>
                    <a:pt x="65" y="60"/>
                  </a:lnTo>
                  <a:lnTo>
                    <a:pt x="60" y="68"/>
                  </a:lnTo>
                  <a:lnTo>
                    <a:pt x="56" y="74"/>
                  </a:lnTo>
                  <a:lnTo>
                    <a:pt x="52" y="83"/>
                  </a:lnTo>
                  <a:lnTo>
                    <a:pt x="58" y="84"/>
                  </a:lnTo>
                  <a:lnTo>
                    <a:pt x="63" y="85"/>
                  </a:lnTo>
                  <a:lnTo>
                    <a:pt x="69" y="87"/>
                  </a:lnTo>
                  <a:lnTo>
                    <a:pt x="73" y="90"/>
                  </a:lnTo>
                  <a:lnTo>
                    <a:pt x="78" y="92"/>
                  </a:lnTo>
                  <a:lnTo>
                    <a:pt x="83" y="95"/>
                  </a:lnTo>
                  <a:lnTo>
                    <a:pt x="87" y="99"/>
                  </a:lnTo>
                  <a:lnTo>
                    <a:pt x="90" y="105"/>
                  </a:lnTo>
                  <a:lnTo>
                    <a:pt x="92" y="119"/>
                  </a:lnTo>
                  <a:lnTo>
                    <a:pt x="91" y="134"/>
                  </a:lnTo>
                  <a:lnTo>
                    <a:pt x="89" y="147"/>
                  </a:lnTo>
                  <a:lnTo>
                    <a:pt x="88" y="152"/>
                  </a:lnTo>
                  <a:lnTo>
                    <a:pt x="87" y="145"/>
                  </a:lnTo>
                  <a:lnTo>
                    <a:pt x="85" y="137"/>
                  </a:lnTo>
                  <a:lnTo>
                    <a:pt x="82" y="131"/>
                  </a:lnTo>
                  <a:lnTo>
                    <a:pt x="78" y="124"/>
                  </a:lnTo>
                  <a:lnTo>
                    <a:pt x="74" y="118"/>
                  </a:lnTo>
                  <a:lnTo>
                    <a:pt x="69" y="112"/>
                  </a:lnTo>
                  <a:lnTo>
                    <a:pt x="62" y="107"/>
                  </a:lnTo>
                  <a:lnTo>
                    <a:pt x="55" y="104"/>
                  </a:lnTo>
                  <a:lnTo>
                    <a:pt x="47" y="103"/>
                  </a:lnTo>
                  <a:lnTo>
                    <a:pt x="40" y="100"/>
                  </a:lnTo>
                  <a:lnTo>
                    <a:pt x="33" y="96"/>
                  </a:lnTo>
                  <a:lnTo>
                    <a:pt x="29" y="90"/>
                  </a:lnTo>
                  <a:lnTo>
                    <a:pt x="32" y="73"/>
                  </a:lnTo>
                  <a:lnTo>
                    <a:pt x="39" y="59"/>
                  </a:lnTo>
                  <a:lnTo>
                    <a:pt x="50" y="46"/>
                  </a:lnTo>
                  <a:lnTo>
                    <a:pt x="60" y="32"/>
                  </a:lnTo>
                  <a:lnTo>
                    <a:pt x="52" y="32"/>
                  </a:lnTo>
                  <a:lnTo>
                    <a:pt x="44" y="34"/>
                  </a:lnTo>
                  <a:lnTo>
                    <a:pt x="35" y="38"/>
                  </a:lnTo>
                  <a:lnTo>
                    <a:pt x="25" y="41"/>
                  </a:lnTo>
                  <a:lnTo>
                    <a:pt x="18" y="43"/>
                  </a:lnTo>
                  <a:lnTo>
                    <a:pt x="10" y="42"/>
                  </a:lnTo>
                  <a:lnTo>
                    <a:pt x="4" y="35"/>
                  </a:lnTo>
                  <a:lnTo>
                    <a:pt x="0" y="25"/>
                  </a:lnTo>
                  <a:lnTo>
                    <a:pt x="0" y="18"/>
                  </a:lnTo>
                  <a:lnTo>
                    <a:pt x="1" y="8"/>
                  </a:lnTo>
                  <a:lnTo>
                    <a:pt x="5" y="2"/>
                  </a:lnTo>
                  <a:lnTo>
                    <a:pt x="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9" name="Google Shape;259;p15"/>
            <p:cNvSpPr/>
            <p:nvPr/>
          </p:nvSpPr>
          <p:spPr>
            <a:xfrm>
              <a:off x="4754" y="1772"/>
              <a:ext cx="345" cy="449"/>
            </a:xfrm>
            <a:custGeom>
              <a:rect b="b" l="l" r="r" t="t"/>
              <a:pathLst>
                <a:path extrusionOk="0" h="419" w="322">
                  <a:moveTo>
                    <a:pt x="203" y="3"/>
                  </a:moveTo>
                  <a:lnTo>
                    <a:pt x="208" y="5"/>
                  </a:lnTo>
                  <a:lnTo>
                    <a:pt x="215" y="8"/>
                  </a:lnTo>
                  <a:lnTo>
                    <a:pt x="220" y="11"/>
                  </a:lnTo>
                  <a:lnTo>
                    <a:pt x="224" y="17"/>
                  </a:lnTo>
                  <a:lnTo>
                    <a:pt x="214" y="33"/>
                  </a:lnTo>
                  <a:lnTo>
                    <a:pt x="205" y="51"/>
                  </a:lnTo>
                  <a:lnTo>
                    <a:pt x="201" y="71"/>
                  </a:lnTo>
                  <a:lnTo>
                    <a:pt x="204" y="93"/>
                  </a:lnTo>
                  <a:lnTo>
                    <a:pt x="208" y="101"/>
                  </a:lnTo>
                  <a:lnTo>
                    <a:pt x="213" y="110"/>
                  </a:lnTo>
                  <a:lnTo>
                    <a:pt x="218" y="119"/>
                  </a:lnTo>
                  <a:lnTo>
                    <a:pt x="223" y="128"/>
                  </a:lnTo>
                  <a:lnTo>
                    <a:pt x="229" y="137"/>
                  </a:lnTo>
                  <a:lnTo>
                    <a:pt x="234" y="146"/>
                  </a:lnTo>
                  <a:lnTo>
                    <a:pt x="240" y="153"/>
                  </a:lnTo>
                  <a:lnTo>
                    <a:pt x="246" y="161"/>
                  </a:lnTo>
                  <a:lnTo>
                    <a:pt x="251" y="154"/>
                  </a:lnTo>
                  <a:lnTo>
                    <a:pt x="256" y="149"/>
                  </a:lnTo>
                  <a:lnTo>
                    <a:pt x="264" y="146"/>
                  </a:lnTo>
                  <a:lnTo>
                    <a:pt x="271" y="142"/>
                  </a:lnTo>
                  <a:lnTo>
                    <a:pt x="277" y="142"/>
                  </a:lnTo>
                  <a:lnTo>
                    <a:pt x="282" y="142"/>
                  </a:lnTo>
                  <a:lnTo>
                    <a:pt x="287" y="144"/>
                  </a:lnTo>
                  <a:lnTo>
                    <a:pt x="293" y="147"/>
                  </a:lnTo>
                  <a:lnTo>
                    <a:pt x="297" y="150"/>
                  </a:lnTo>
                  <a:lnTo>
                    <a:pt x="301" y="154"/>
                  </a:lnTo>
                  <a:lnTo>
                    <a:pt x="305" y="159"/>
                  </a:lnTo>
                  <a:lnTo>
                    <a:pt x="308" y="164"/>
                  </a:lnTo>
                  <a:lnTo>
                    <a:pt x="313" y="179"/>
                  </a:lnTo>
                  <a:lnTo>
                    <a:pt x="313" y="193"/>
                  </a:lnTo>
                  <a:lnTo>
                    <a:pt x="309" y="206"/>
                  </a:lnTo>
                  <a:lnTo>
                    <a:pt x="301" y="218"/>
                  </a:lnTo>
                  <a:lnTo>
                    <a:pt x="294" y="230"/>
                  </a:lnTo>
                  <a:lnTo>
                    <a:pt x="287" y="242"/>
                  </a:lnTo>
                  <a:lnTo>
                    <a:pt x="284" y="255"/>
                  </a:lnTo>
                  <a:lnTo>
                    <a:pt x="285" y="269"/>
                  </a:lnTo>
                  <a:lnTo>
                    <a:pt x="290" y="275"/>
                  </a:lnTo>
                  <a:lnTo>
                    <a:pt x="295" y="282"/>
                  </a:lnTo>
                  <a:lnTo>
                    <a:pt x="299" y="288"/>
                  </a:lnTo>
                  <a:lnTo>
                    <a:pt x="304" y="295"/>
                  </a:lnTo>
                  <a:lnTo>
                    <a:pt x="308" y="301"/>
                  </a:lnTo>
                  <a:lnTo>
                    <a:pt x="312" y="308"/>
                  </a:lnTo>
                  <a:lnTo>
                    <a:pt x="317" y="314"/>
                  </a:lnTo>
                  <a:lnTo>
                    <a:pt x="322" y="321"/>
                  </a:lnTo>
                  <a:lnTo>
                    <a:pt x="319" y="335"/>
                  </a:lnTo>
                  <a:lnTo>
                    <a:pt x="313" y="349"/>
                  </a:lnTo>
                  <a:lnTo>
                    <a:pt x="307" y="362"/>
                  </a:lnTo>
                  <a:lnTo>
                    <a:pt x="297" y="374"/>
                  </a:lnTo>
                  <a:lnTo>
                    <a:pt x="283" y="380"/>
                  </a:lnTo>
                  <a:lnTo>
                    <a:pt x="270" y="388"/>
                  </a:lnTo>
                  <a:lnTo>
                    <a:pt x="258" y="397"/>
                  </a:lnTo>
                  <a:lnTo>
                    <a:pt x="246" y="405"/>
                  </a:lnTo>
                  <a:lnTo>
                    <a:pt x="233" y="413"/>
                  </a:lnTo>
                  <a:lnTo>
                    <a:pt x="217" y="417"/>
                  </a:lnTo>
                  <a:lnTo>
                    <a:pt x="197" y="419"/>
                  </a:lnTo>
                  <a:lnTo>
                    <a:pt x="174" y="417"/>
                  </a:lnTo>
                  <a:lnTo>
                    <a:pt x="164" y="417"/>
                  </a:lnTo>
                  <a:lnTo>
                    <a:pt x="152" y="416"/>
                  </a:lnTo>
                  <a:lnTo>
                    <a:pt x="138" y="414"/>
                  </a:lnTo>
                  <a:lnTo>
                    <a:pt x="124" y="410"/>
                  </a:lnTo>
                  <a:lnTo>
                    <a:pt x="109" y="404"/>
                  </a:lnTo>
                  <a:lnTo>
                    <a:pt x="96" y="397"/>
                  </a:lnTo>
                  <a:lnTo>
                    <a:pt x="85" y="386"/>
                  </a:lnTo>
                  <a:lnTo>
                    <a:pt x="76" y="373"/>
                  </a:lnTo>
                  <a:lnTo>
                    <a:pt x="73" y="364"/>
                  </a:lnTo>
                  <a:lnTo>
                    <a:pt x="68" y="357"/>
                  </a:lnTo>
                  <a:lnTo>
                    <a:pt x="65" y="349"/>
                  </a:lnTo>
                  <a:lnTo>
                    <a:pt x="64" y="340"/>
                  </a:lnTo>
                  <a:lnTo>
                    <a:pt x="68" y="335"/>
                  </a:lnTo>
                  <a:lnTo>
                    <a:pt x="74" y="329"/>
                  </a:lnTo>
                  <a:lnTo>
                    <a:pt x="79" y="323"/>
                  </a:lnTo>
                  <a:lnTo>
                    <a:pt x="86" y="318"/>
                  </a:lnTo>
                  <a:lnTo>
                    <a:pt x="90" y="311"/>
                  </a:lnTo>
                  <a:lnTo>
                    <a:pt x="94" y="305"/>
                  </a:lnTo>
                  <a:lnTo>
                    <a:pt x="97" y="299"/>
                  </a:lnTo>
                  <a:lnTo>
                    <a:pt x="97" y="293"/>
                  </a:lnTo>
                  <a:lnTo>
                    <a:pt x="89" y="288"/>
                  </a:lnTo>
                  <a:lnTo>
                    <a:pt x="79" y="284"/>
                  </a:lnTo>
                  <a:lnTo>
                    <a:pt x="68" y="280"/>
                  </a:lnTo>
                  <a:lnTo>
                    <a:pt x="56" y="276"/>
                  </a:lnTo>
                  <a:lnTo>
                    <a:pt x="45" y="273"/>
                  </a:lnTo>
                  <a:lnTo>
                    <a:pt x="35" y="271"/>
                  </a:lnTo>
                  <a:lnTo>
                    <a:pt x="28" y="269"/>
                  </a:lnTo>
                  <a:lnTo>
                    <a:pt x="26" y="269"/>
                  </a:lnTo>
                  <a:lnTo>
                    <a:pt x="28" y="255"/>
                  </a:lnTo>
                  <a:lnTo>
                    <a:pt x="32" y="244"/>
                  </a:lnTo>
                  <a:lnTo>
                    <a:pt x="30" y="234"/>
                  </a:lnTo>
                  <a:lnTo>
                    <a:pt x="22" y="226"/>
                  </a:lnTo>
                  <a:lnTo>
                    <a:pt x="16" y="222"/>
                  </a:lnTo>
                  <a:lnTo>
                    <a:pt x="10" y="218"/>
                  </a:lnTo>
                  <a:lnTo>
                    <a:pt x="3" y="213"/>
                  </a:lnTo>
                  <a:lnTo>
                    <a:pt x="0" y="207"/>
                  </a:lnTo>
                  <a:lnTo>
                    <a:pt x="3" y="200"/>
                  </a:lnTo>
                  <a:lnTo>
                    <a:pt x="8" y="193"/>
                  </a:lnTo>
                  <a:lnTo>
                    <a:pt x="13" y="187"/>
                  </a:lnTo>
                  <a:lnTo>
                    <a:pt x="17" y="179"/>
                  </a:lnTo>
                  <a:lnTo>
                    <a:pt x="23" y="173"/>
                  </a:lnTo>
                  <a:lnTo>
                    <a:pt x="28" y="166"/>
                  </a:lnTo>
                  <a:lnTo>
                    <a:pt x="33" y="160"/>
                  </a:lnTo>
                  <a:lnTo>
                    <a:pt x="37" y="152"/>
                  </a:lnTo>
                  <a:lnTo>
                    <a:pt x="36" y="133"/>
                  </a:lnTo>
                  <a:lnTo>
                    <a:pt x="29" y="113"/>
                  </a:lnTo>
                  <a:lnTo>
                    <a:pt x="22" y="95"/>
                  </a:lnTo>
                  <a:lnTo>
                    <a:pt x="17" y="73"/>
                  </a:lnTo>
                  <a:lnTo>
                    <a:pt x="16" y="62"/>
                  </a:lnTo>
                  <a:lnTo>
                    <a:pt x="17" y="51"/>
                  </a:lnTo>
                  <a:lnTo>
                    <a:pt x="20" y="41"/>
                  </a:lnTo>
                  <a:lnTo>
                    <a:pt x="23" y="31"/>
                  </a:lnTo>
                  <a:lnTo>
                    <a:pt x="27" y="22"/>
                  </a:lnTo>
                  <a:lnTo>
                    <a:pt x="33" y="14"/>
                  </a:lnTo>
                  <a:lnTo>
                    <a:pt x="40" y="6"/>
                  </a:lnTo>
                  <a:lnTo>
                    <a:pt x="49" y="0"/>
                  </a:lnTo>
                  <a:lnTo>
                    <a:pt x="203" y="3"/>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0" name="Google Shape;260;p15"/>
            <p:cNvSpPr/>
            <p:nvPr/>
          </p:nvSpPr>
          <p:spPr>
            <a:xfrm>
              <a:off x="4788" y="1838"/>
              <a:ext cx="99" cy="36"/>
            </a:xfrm>
            <a:custGeom>
              <a:rect b="b" l="l" r="r" t="t"/>
              <a:pathLst>
                <a:path extrusionOk="0" h="34" w="92">
                  <a:moveTo>
                    <a:pt x="92" y="34"/>
                  </a:moveTo>
                  <a:lnTo>
                    <a:pt x="80" y="31"/>
                  </a:lnTo>
                  <a:lnTo>
                    <a:pt x="69" y="27"/>
                  </a:lnTo>
                  <a:lnTo>
                    <a:pt x="58" y="25"/>
                  </a:lnTo>
                  <a:lnTo>
                    <a:pt x="47" y="23"/>
                  </a:lnTo>
                  <a:lnTo>
                    <a:pt x="37" y="22"/>
                  </a:lnTo>
                  <a:lnTo>
                    <a:pt x="28" y="23"/>
                  </a:lnTo>
                  <a:lnTo>
                    <a:pt x="17" y="25"/>
                  </a:lnTo>
                  <a:lnTo>
                    <a:pt x="6" y="29"/>
                  </a:lnTo>
                  <a:lnTo>
                    <a:pt x="4" y="25"/>
                  </a:lnTo>
                  <a:lnTo>
                    <a:pt x="1" y="21"/>
                  </a:lnTo>
                  <a:lnTo>
                    <a:pt x="0" y="16"/>
                  </a:lnTo>
                  <a:lnTo>
                    <a:pt x="0" y="11"/>
                  </a:lnTo>
                  <a:lnTo>
                    <a:pt x="8" y="5"/>
                  </a:lnTo>
                  <a:lnTo>
                    <a:pt x="18" y="1"/>
                  </a:lnTo>
                  <a:lnTo>
                    <a:pt x="28" y="0"/>
                  </a:lnTo>
                  <a:lnTo>
                    <a:pt x="37" y="0"/>
                  </a:lnTo>
                  <a:lnTo>
                    <a:pt x="47" y="2"/>
                  </a:lnTo>
                  <a:lnTo>
                    <a:pt x="57" y="6"/>
                  </a:lnTo>
                  <a:lnTo>
                    <a:pt x="67" y="10"/>
                  </a:lnTo>
                  <a:lnTo>
                    <a:pt x="75" y="13"/>
                  </a:lnTo>
                  <a:lnTo>
                    <a:pt x="81" y="19"/>
                  </a:lnTo>
                  <a:lnTo>
                    <a:pt x="85" y="23"/>
                  </a:lnTo>
                  <a:lnTo>
                    <a:pt x="90" y="27"/>
                  </a:lnTo>
                  <a:lnTo>
                    <a:pt x="92"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1" name="Google Shape;261;p15"/>
            <p:cNvSpPr/>
            <p:nvPr/>
          </p:nvSpPr>
          <p:spPr>
            <a:xfrm>
              <a:off x="4813" y="1893"/>
              <a:ext cx="66" cy="44"/>
            </a:xfrm>
            <a:custGeom>
              <a:rect b="b" l="l" r="r" t="t"/>
              <a:pathLst>
                <a:path extrusionOk="0" h="41" w="62">
                  <a:moveTo>
                    <a:pt x="26" y="14"/>
                  </a:moveTo>
                  <a:lnTo>
                    <a:pt x="31" y="17"/>
                  </a:lnTo>
                  <a:lnTo>
                    <a:pt x="36" y="20"/>
                  </a:lnTo>
                  <a:lnTo>
                    <a:pt x="43" y="21"/>
                  </a:lnTo>
                  <a:lnTo>
                    <a:pt x="48" y="22"/>
                  </a:lnTo>
                  <a:lnTo>
                    <a:pt x="54" y="24"/>
                  </a:lnTo>
                  <a:lnTo>
                    <a:pt x="58" y="26"/>
                  </a:lnTo>
                  <a:lnTo>
                    <a:pt x="61" y="30"/>
                  </a:lnTo>
                  <a:lnTo>
                    <a:pt x="62" y="37"/>
                  </a:lnTo>
                  <a:lnTo>
                    <a:pt x="56" y="39"/>
                  </a:lnTo>
                  <a:lnTo>
                    <a:pt x="49" y="40"/>
                  </a:lnTo>
                  <a:lnTo>
                    <a:pt x="42" y="41"/>
                  </a:lnTo>
                  <a:lnTo>
                    <a:pt x="35" y="41"/>
                  </a:lnTo>
                  <a:lnTo>
                    <a:pt x="27" y="41"/>
                  </a:lnTo>
                  <a:lnTo>
                    <a:pt x="21" y="40"/>
                  </a:lnTo>
                  <a:lnTo>
                    <a:pt x="14" y="39"/>
                  </a:lnTo>
                  <a:lnTo>
                    <a:pt x="8" y="37"/>
                  </a:lnTo>
                  <a:lnTo>
                    <a:pt x="9" y="26"/>
                  </a:lnTo>
                  <a:lnTo>
                    <a:pt x="5" y="17"/>
                  </a:lnTo>
                  <a:lnTo>
                    <a:pt x="0" y="9"/>
                  </a:lnTo>
                  <a:lnTo>
                    <a:pt x="0" y="0"/>
                  </a:lnTo>
                  <a:lnTo>
                    <a:pt x="12" y="4"/>
                  </a:lnTo>
                  <a:lnTo>
                    <a:pt x="18" y="9"/>
                  </a:lnTo>
                  <a:lnTo>
                    <a:pt x="21" y="11"/>
                  </a:lnTo>
                  <a:lnTo>
                    <a:pt x="26"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2" name="Google Shape;262;p15"/>
            <p:cNvSpPr/>
            <p:nvPr/>
          </p:nvSpPr>
          <p:spPr>
            <a:xfrm>
              <a:off x="5038" y="1952"/>
              <a:ext cx="29" cy="51"/>
            </a:xfrm>
            <a:custGeom>
              <a:rect b="b" l="l" r="r" t="t"/>
              <a:pathLst>
                <a:path extrusionOk="0" h="48" w="27">
                  <a:moveTo>
                    <a:pt x="27" y="11"/>
                  </a:moveTo>
                  <a:lnTo>
                    <a:pt x="27" y="14"/>
                  </a:lnTo>
                  <a:lnTo>
                    <a:pt x="25" y="17"/>
                  </a:lnTo>
                  <a:lnTo>
                    <a:pt x="21" y="18"/>
                  </a:lnTo>
                  <a:lnTo>
                    <a:pt x="18" y="20"/>
                  </a:lnTo>
                  <a:lnTo>
                    <a:pt x="17" y="48"/>
                  </a:lnTo>
                  <a:lnTo>
                    <a:pt x="10" y="46"/>
                  </a:lnTo>
                  <a:lnTo>
                    <a:pt x="7" y="39"/>
                  </a:lnTo>
                  <a:lnTo>
                    <a:pt x="4" y="32"/>
                  </a:lnTo>
                  <a:lnTo>
                    <a:pt x="1" y="25"/>
                  </a:lnTo>
                  <a:lnTo>
                    <a:pt x="0" y="19"/>
                  </a:lnTo>
                  <a:lnTo>
                    <a:pt x="1" y="12"/>
                  </a:lnTo>
                  <a:lnTo>
                    <a:pt x="3" y="6"/>
                  </a:lnTo>
                  <a:lnTo>
                    <a:pt x="6" y="0"/>
                  </a:lnTo>
                  <a:lnTo>
                    <a:pt x="13" y="0"/>
                  </a:lnTo>
                  <a:lnTo>
                    <a:pt x="19" y="2"/>
                  </a:lnTo>
                  <a:lnTo>
                    <a:pt x="23" y="6"/>
                  </a:lnTo>
                  <a:lnTo>
                    <a:pt x="27"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3" name="Google Shape;263;p15"/>
            <p:cNvSpPr/>
            <p:nvPr/>
          </p:nvSpPr>
          <p:spPr>
            <a:xfrm>
              <a:off x="4705" y="2197"/>
              <a:ext cx="593" cy="1450"/>
            </a:xfrm>
            <a:custGeom>
              <a:rect b="b" l="l" r="r" t="t"/>
              <a:pathLst>
                <a:path extrusionOk="0" h="1353" w="554">
                  <a:moveTo>
                    <a:pt x="395" y="42"/>
                  </a:moveTo>
                  <a:lnTo>
                    <a:pt x="397" y="55"/>
                  </a:lnTo>
                  <a:lnTo>
                    <a:pt x="405" y="66"/>
                  </a:lnTo>
                  <a:lnTo>
                    <a:pt x="414" y="75"/>
                  </a:lnTo>
                  <a:lnTo>
                    <a:pt x="422" y="85"/>
                  </a:lnTo>
                  <a:lnTo>
                    <a:pt x="444" y="126"/>
                  </a:lnTo>
                  <a:lnTo>
                    <a:pt x="468" y="167"/>
                  </a:lnTo>
                  <a:lnTo>
                    <a:pt x="493" y="208"/>
                  </a:lnTo>
                  <a:lnTo>
                    <a:pt x="515" y="249"/>
                  </a:lnTo>
                  <a:lnTo>
                    <a:pt x="535" y="293"/>
                  </a:lnTo>
                  <a:lnTo>
                    <a:pt x="548" y="337"/>
                  </a:lnTo>
                  <a:lnTo>
                    <a:pt x="554" y="384"/>
                  </a:lnTo>
                  <a:lnTo>
                    <a:pt x="550" y="433"/>
                  </a:lnTo>
                  <a:lnTo>
                    <a:pt x="547" y="460"/>
                  </a:lnTo>
                  <a:lnTo>
                    <a:pt x="541" y="486"/>
                  </a:lnTo>
                  <a:lnTo>
                    <a:pt x="536" y="512"/>
                  </a:lnTo>
                  <a:lnTo>
                    <a:pt x="531" y="538"/>
                  </a:lnTo>
                  <a:lnTo>
                    <a:pt x="524" y="563"/>
                  </a:lnTo>
                  <a:lnTo>
                    <a:pt x="518" y="589"/>
                  </a:lnTo>
                  <a:lnTo>
                    <a:pt x="512" y="615"/>
                  </a:lnTo>
                  <a:lnTo>
                    <a:pt x="507" y="641"/>
                  </a:lnTo>
                  <a:lnTo>
                    <a:pt x="456" y="1154"/>
                  </a:lnTo>
                  <a:lnTo>
                    <a:pt x="447" y="1156"/>
                  </a:lnTo>
                  <a:lnTo>
                    <a:pt x="437" y="1158"/>
                  </a:lnTo>
                  <a:lnTo>
                    <a:pt x="428" y="1159"/>
                  </a:lnTo>
                  <a:lnTo>
                    <a:pt x="417" y="1160"/>
                  </a:lnTo>
                  <a:lnTo>
                    <a:pt x="406" y="1161"/>
                  </a:lnTo>
                  <a:lnTo>
                    <a:pt x="394" y="1163"/>
                  </a:lnTo>
                  <a:lnTo>
                    <a:pt x="382" y="1161"/>
                  </a:lnTo>
                  <a:lnTo>
                    <a:pt x="370" y="1161"/>
                  </a:lnTo>
                  <a:lnTo>
                    <a:pt x="358" y="1160"/>
                  </a:lnTo>
                  <a:lnTo>
                    <a:pt x="346" y="1158"/>
                  </a:lnTo>
                  <a:lnTo>
                    <a:pt x="334" y="1156"/>
                  </a:lnTo>
                  <a:lnTo>
                    <a:pt x="323" y="1154"/>
                  </a:lnTo>
                  <a:lnTo>
                    <a:pt x="312" y="1150"/>
                  </a:lnTo>
                  <a:lnTo>
                    <a:pt x="301" y="1146"/>
                  </a:lnTo>
                  <a:lnTo>
                    <a:pt x="291" y="1141"/>
                  </a:lnTo>
                  <a:lnTo>
                    <a:pt x="281" y="1136"/>
                  </a:lnTo>
                  <a:lnTo>
                    <a:pt x="278" y="943"/>
                  </a:lnTo>
                  <a:lnTo>
                    <a:pt x="281" y="899"/>
                  </a:lnTo>
                  <a:lnTo>
                    <a:pt x="287" y="855"/>
                  </a:lnTo>
                  <a:lnTo>
                    <a:pt x="293" y="812"/>
                  </a:lnTo>
                  <a:lnTo>
                    <a:pt x="300" y="769"/>
                  </a:lnTo>
                  <a:lnTo>
                    <a:pt x="305" y="725"/>
                  </a:lnTo>
                  <a:lnTo>
                    <a:pt x="310" y="681"/>
                  </a:lnTo>
                  <a:lnTo>
                    <a:pt x="310" y="636"/>
                  </a:lnTo>
                  <a:lnTo>
                    <a:pt x="305" y="589"/>
                  </a:lnTo>
                  <a:lnTo>
                    <a:pt x="302" y="544"/>
                  </a:lnTo>
                  <a:lnTo>
                    <a:pt x="302" y="497"/>
                  </a:lnTo>
                  <a:lnTo>
                    <a:pt x="303" y="452"/>
                  </a:lnTo>
                  <a:lnTo>
                    <a:pt x="304" y="405"/>
                  </a:lnTo>
                  <a:lnTo>
                    <a:pt x="298" y="399"/>
                  </a:lnTo>
                  <a:lnTo>
                    <a:pt x="290" y="397"/>
                  </a:lnTo>
                  <a:lnTo>
                    <a:pt x="282" y="396"/>
                  </a:lnTo>
                  <a:lnTo>
                    <a:pt x="275" y="396"/>
                  </a:lnTo>
                  <a:lnTo>
                    <a:pt x="268" y="454"/>
                  </a:lnTo>
                  <a:lnTo>
                    <a:pt x="267" y="561"/>
                  </a:lnTo>
                  <a:lnTo>
                    <a:pt x="267" y="663"/>
                  </a:lnTo>
                  <a:lnTo>
                    <a:pt x="268" y="708"/>
                  </a:lnTo>
                  <a:lnTo>
                    <a:pt x="265" y="776"/>
                  </a:lnTo>
                  <a:lnTo>
                    <a:pt x="255" y="842"/>
                  </a:lnTo>
                  <a:lnTo>
                    <a:pt x="247" y="908"/>
                  </a:lnTo>
                  <a:lnTo>
                    <a:pt x="242" y="976"/>
                  </a:lnTo>
                  <a:lnTo>
                    <a:pt x="244" y="1124"/>
                  </a:lnTo>
                  <a:lnTo>
                    <a:pt x="249" y="1140"/>
                  </a:lnTo>
                  <a:lnTo>
                    <a:pt x="252" y="1157"/>
                  </a:lnTo>
                  <a:lnTo>
                    <a:pt x="260" y="1171"/>
                  </a:lnTo>
                  <a:lnTo>
                    <a:pt x="275" y="1181"/>
                  </a:lnTo>
                  <a:lnTo>
                    <a:pt x="278" y="1181"/>
                  </a:lnTo>
                  <a:lnTo>
                    <a:pt x="275" y="1196"/>
                  </a:lnTo>
                  <a:lnTo>
                    <a:pt x="268" y="1211"/>
                  </a:lnTo>
                  <a:lnTo>
                    <a:pt x="260" y="1225"/>
                  </a:lnTo>
                  <a:lnTo>
                    <a:pt x="251" y="1240"/>
                  </a:lnTo>
                  <a:lnTo>
                    <a:pt x="243" y="1256"/>
                  </a:lnTo>
                  <a:lnTo>
                    <a:pt x="238" y="1271"/>
                  </a:lnTo>
                  <a:lnTo>
                    <a:pt x="237" y="1287"/>
                  </a:lnTo>
                  <a:lnTo>
                    <a:pt x="242" y="1305"/>
                  </a:lnTo>
                  <a:lnTo>
                    <a:pt x="235" y="1310"/>
                  </a:lnTo>
                  <a:lnTo>
                    <a:pt x="228" y="1315"/>
                  </a:lnTo>
                  <a:lnTo>
                    <a:pt x="223" y="1321"/>
                  </a:lnTo>
                  <a:lnTo>
                    <a:pt x="218" y="1327"/>
                  </a:lnTo>
                  <a:lnTo>
                    <a:pt x="214" y="1333"/>
                  </a:lnTo>
                  <a:lnTo>
                    <a:pt x="211" y="1339"/>
                  </a:lnTo>
                  <a:lnTo>
                    <a:pt x="207" y="1346"/>
                  </a:lnTo>
                  <a:lnTo>
                    <a:pt x="202" y="1353"/>
                  </a:lnTo>
                  <a:lnTo>
                    <a:pt x="191" y="1352"/>
                  </a:lnTo>
                  <a:lnTo>
                    <a:pt x="178" y="1352"/>
                  </a:lnTo>
                  <a:lnTo>
                    <a:pt x="165" y="1352"/>
                  </a:lnTo>
                  <a:lnTo>
                    <a:pt x="151" y="1352"/>
                  </a:lnTo>
                  <a:lnTo>
                    <a:pt x="137" y="1353"/>
                  </a:lnTo>
                  <a:lnTo>
                    <a:pt x="123" y="1353"/>
                  </a:lnTo>
                  <a:lnTo>
                    <a:pt x="109" y="1353"/>
                  </a:lnTo>
                  <a:lnTo>
                    <a:pt x="95" y="1352"/>
                  </a:lnTo>
                  <a:lnTo>
                    <a:pt x="81" y="1351"/>
                  </a:lnTo>
                  <a:lnTo>
                    <a:pt x="68" y="1348"/>
                  </a:lnTo>
                  <a:lnTo>
                    <a:pt x="56" y="1344"/>
                  </a:lnTo>
                  <a:lnTo>
                    <a:pt x="45" y="1339"/>
                  </a:lnTo>
                  <a:lnTo>
                    <a:pt x="35" y="1331"/>
                  </a:lnTo>
                  <a:lnTo>
                    <a:pt x="28" y="1322"/>
                  </a:lnTo>
                  <a:lnTo>
                    <a:pt x="21" y="1310"/>
                  </a:lnTo>
                  <a:lnTo>
                    <a:pt x="17" y="1296"/>
                  </a:lnTo>
                  <a:lnTo>
                    <a:pt x="11" y="1195"/>
                  </a:lnTo>
                  <a:lnTo>
                    <a:pt x="3" y="1094"/>
                  </a:lnTo>
                  <a:lnTo>
                    <a:pt x="0" y="995"/>
                  </a:lnTo>
                  <a:lnTo>
                    <a:pt x="7" y="895"/>
                  </a:lnTo>
                  <a:lnTo>
                    <a:pt x="9" y="848"/>
                  </a:lnTo>
                  <a:lnTo>
                    <a:pt x="14" y="802"/>
                  </a:lnTo>
                  <a:lnTo>
                    <a:pt x="20" y="757"/>
                  </a:lnTo>
                  <a:lnTo>
                    <a:pt x="27" y="711"/>
                  </a:lnTo>
                  <a:lnTo>
                    <a:pt x="57" y="563"/>
                  </a:lnTo>
                  <a:lnTo>
                    <a:pt x="67" y="544"/>
                  </a:lnTo>
                  <a:lnTo>
                    <a:pt x="75" y="524"/>
                  </a:lnTo>
                  <a:lnTo>
                    <a:pt x="83" y="504"/>
                  </a:lnTo>
                  <a:lnTo>
                    <a:pt x="91" y="483"/>
                  </a:lnTo>
                  <a:lnTo>
                    <a:pt x="98" y="463"/>
                  </a:lnTo>
                  <a:lnTo>
                    <a:pt x="106" y="442"/>
                  </a:lnTo>
                  <a:lnTo>
                    <a:pt x="114" y="423"/>
                  </a:lnTo>
                  <a:lnTo>
                    <a:pt x="124" y="403"/>
                  </a:lnTo>
                  <a:lnTo>
                    <a:pt x="135" y="377"/>
                  </a:lnTo>
                  <a:lnTo>
                    <a:pt x="148" y="349"/>
                  </a:lnTo>
                  <a:lnTo>
                    <a:pt x="164" y="318"/>
                  </a:lnTo>
                  <a:lnTo>
                    <a:pt x="183" y="286"/>
                  </a:lnTo>
                  <a:lnTo>
                    <a:pt x="201" y="253"/>
                  </a:lnTo>
                  <a:lnTo>
                    <a:pt x="222" y="219"/>
                  </a:lnTo>
                  <a:lnTo>
                    <a:pt x="242" y="186"/>
                  </a:lnTo>
                  <a:lnTo>
                    <a:pt x="262" y="153"/>
                  </a:lnTo>
                  <a:lnTo>
                    <a:pt x="282" y="122"/>
                  </a:lnTo>
                  <a:lnTo>
                    <a:pt x="301" y="94"/>
                  </a:lnTo>
                  <a:lnTo>
                    <a:pt x="318" y="68"/>
                  </a:lnTo>
                  <a:lnTo>
                    <a:pt x="333" y="45"/>
                  </a:lnTo>
                  <a:lnTo>
                    <a:pt x="345" y="26"/>
                  </a:lnTo>
                  <a:lnTo>
                    <a:pt x="355" y="11"/>
                  </a:lnTo>
                  <a:lnTo>
                    <a:pt x="362" y="3"/>
                  </a:lnTo>
                  <a:lnTo>
                    <a:pt x="364" y="0"/>
                  </a:lnTo>
                  <a:lnTo>
                    <a:pt x="371" y="1"/>
                  </a:lnTo>
                  <a:lnTo>
                    <a:pt x="379" y="4"/>
                  </a:lnTo>
                  <a:lnTo>
                    <a:pt x="385" y="8"/>
                  </a:lnTo>
                  <a:lnTo>
                    <a:pt x="391" y="14"/>
                  </a:lnTo>
                  <a:lnTo>
                    <a:pt x="394" y="20"/>
                  </a:lnTo>
                  <a:lnTo>
                    <a:pt x="396" y="27"/>
                  </a:lnTo>
                  <a:lnTo>
                    <a:pt x="397" y="34"/>
                  </a:lnTo>
                  <a:lnTo>
                    <a:pt x="395" y="42"/>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4" name="Google Shape;264;p15"/>
            <p:cNvSpPr/>
            <p:nvPr/>
          </p:nvSpPr>
          <p:spPr>
            <a:xfrm>
              <a:off x="4862" y="2231"/>
              <a:ext cx="170" cy="287"/>
            </a:xfrm>
            <a:custGeom>
              <a:rect b="b" l="l" r="r" t="t"/>
              <a:pathLst>
                <a:path extrusionOk="0" h="268" w="158">
                  <a:moveTo>
                    <a:pt x="0" y="268"/>
                  </a:moveTo>
                  <a:lnTo>
                    <a:pt x="2" y="243"/>
                  </a:lnTo>
                  <a:lnTo>
                    <a:pt x="4" y="217"/>
                  </a:lnTo>
                  <a:lnTo>
                    <a:pt x="8" y="192"/>
                  </a:lnTo>
                  <a:lnTo>
                    <a:pt x="13" y="166"/>
                  </a:lnTo>
                  <a:lnTo>
                    <a:pt x="22" y="143"/>
                  </a:lnTo>
                  <a:lnTo>
                    <a:pt x="35" y="122"/>
                  </a:lnTo>
                  <a:lnTo>
                    <a:pt x="53" y="106"/>
                  </a:lnTo>
                  <a:lnTo>
                    <a:pt x="78" y="95"/>
                  </a:lnTo>
                  <a:lnTo>
                    <a:pt x="86" y="79"/>
                  </a:lnTo>
                  <a:lnTo>
                    <a:pt x="87" y="58"/>
                  </a:lnTo>
                  <a:lnTo>
                    <a:pt x="89" y="41"/>
                  </a:lnTo>
                  <a:lnTo>
                    <a:pt x="100" y="31"/>
                  </a:lnTo>
                  <a:lnTo>
                    <a:pt x="107" y="28"/>
                  </a:lnTo>
                  <a:lnTo>
                    <a:pt x="115" y="25"/>
                  </a:lnTo>
                  <a:lnTo>
                    <a:pt x="122" y="22"/>
                  </a:lnTo>
                  <a:lnTo>
                    <a:pt x="130" y="18"/>
                  </a:lnTo>
                  <a:lnTo>
                    <a:pt x="138" y="14"/>
                  </a:lnTo>
                  <a:lnTo>
                    <a:pt x="144" y="10"/>
                  </a:lnTo>
                  <a:lnTo>
                    <a:pt x="152" y="5"/>
                  </a:lnTo>
                  <a:lnTo>
                    <a:pt x="158" y="0"/>
                  </a:lnTo>
                  <a:lnTo>
                    <a:pt x="152" y="10"/>
                  </a:lnTo>
                  <a:lnTo>
                    <a:pt x="134" y="37"/>
                  </a:lnTo>
                  <a:lnTo>
                    <a:pt x="110" y="76"/>
                  </a:lnTo>
                  <a:lnTo>
                    <a:pt x="82" y="121"/>
                  </a:lnTo>
                  <a:lnTo>
                    <a:pt x="54" y="168"/>
                  </a:lnTo>
                  <a:lnTo>
                    <a:pt x="29" y="211"/>
                  </a:lnTo>
                  <a:lnTo>
                    <a:pt x="10" y="247"/>
                  </a:lnTo>
                  <a:lnTo>
                    <a:pt x="0" y="2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5" name="Google Shape;265;p15"/>
            <p:cNvSpPr/>
            <p:nvPr/>
          </p:nvSpPr>
          <p:spPr>
            <a:xfrm>
              <a:off x="4492" y="2262"/>
              <a:ext cx="45" cy="81"/>
            </a:xfrm>
            <a:custGeom>
              <a:rect b="b" l="l" r="r" t="t"/>
              <a:pathLst>
                <a:path extrusionOk="0" h="75" w="42">
                  <a:moveTo>
                    <a:pt x="42" y="75"/>
                  </a:moveTo>
                  <a:lnTo>
                    <a:pt x="38" y="73"/>
                  </a:lnTo>
                  <a:lnTo>
                    <a:pt x="33" y="73"/>
                  </a:lnTo>
                  <a:lnTo>
                    <a:pt x="26" y="74"/>
                  </a:lnTo>
                  <a:lnTo>
                    <a:pt x="20" y="74"/>
                  </a:lnTo>
                  <a:lnTo>
                    <a:pt x="14" y="74"/>
                  </a:lnTo>
                  <a:lnTo>
                    <a:pt x="9" y="72"/>
                  </a:lnTo>
                  <a:lnTo>
                    <a:pt x="6" y="67"/>
                  </a:lnTo>
                  <a:lnTo>
                    <a:pt x="4" y="59"/>
                  </a:lnTo>
                  <a:lnTo>
                    <a:pt x="3" y="43"/>
                  </a:lnTo>
                  <a:lnTo>
                    <a:pt x="1" y="29"/>
                  </a:lnTo>
                  <a:lnTo>
                    <a:pt x="0" y="14"/>
                  </a:lnTo>
                  <a:lnTo>
                    <a:pt x="3" y="0"/>
                  </a:lnTo>
                  <a:lnTo>
                    <a:pt x="42" y="75"/>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6" name="Google Shape;266;p15"/>
            <p:cNvSpPr/>
            <p:nvPr/>
          </p:nvSpPr>
          <p:spPr>
            <a:xfrm>
              <a:off x="4968" y="2254"/>
              <a:ext cx="153" cy="227"/>
            </a:xfrm>
            <a:custGeom>
              <a:rect b="b" l="l" r="r" t="t"/>
              <a:pathLst>
                <a:path extrusionOk="0" h="212" w="142">
                  <a:moveTo>
                    <a:pt x="142" y="0"/>
                  </a:moveTo>
                  <a:lnTo>
                    <a:pt x="139" y="16"/>
                  </a:lnTo>
                  <a:lnTo>
                    <a:pt x="129" y="43"/>
                  </a:lnTo>
                  <a:lnTo>
                    <a:pt x="112" y="74"/>
                  </a:lnTo>
                  <a:lnTo>
                    <a:pt x="94" y="109"/>
                  </a:lnTo>
                  <a:lnTo>
                    <a:pt x="75" y="142"/>
                  </a:lnTo>
                  <a:lnTo>
                    <a:pt x="59" y="171"/>
                  </a:lnTo>
                  <a:lnTo>
                    <a:pt x="47" y="190"/>
                  </a:lnTo>
                  <a:lnTo>
                    <a:pt x="43" y="198"/>
                  </a:lnTo>
                  <a:lnTo>
                    <a:pt x="35" y="192"/>
                  </a:lnTo>
                  <a:lnTo>
                    <a:pt x="29" y="183"/>
                  </a:lnTo>
                  <a:lnTo>
                    <a:pt x="22" y="176"/>
                  </a:lnTo>
                  <a:lnTo>
                    <a:pt x="15" y="173"/>
                  </a:lnTo>
                  <a:lnTo>
                    <a:pt x="16" y="181"/>
                  </a:lnTo>
                  <a:lnTo>
                    <a:pt x="19" y="192"/>
                  </a:lnTo>
                  <a:lnTo>
                    <a:pt x="20" y="204"/>
                  </a:lnTo>
                  <a:lnTo>
                    <a:pt x="16" y="212"/>
                  </a:lnTo>
                  <a:lnTo>
                    <a:pt x="10" y="207"/>
                  </a:lnTo>
                  <a:lnTo>
                    <a:pt x="7" y="201"/>
                  </a:lnTo>
                  <a:lnTo>
                    <a:pt x="5" y="192"/>
                  </a:lnTo>
                  <a:lnTo>
                    <a:pt x="3" y="185"/>
                  </a:lnTo>
                  <a:lnTo>
                    <a:pt x="0" y="175"/>
                  </a:lnTo>
                  <a:lnTo>
                    <a:pt x="0" y="165"/>
                  </a:lnTo>
                  <a:lnTo>
                    <a:pt x="4" y="159"/>
                  </a:lnTo>
                  <a:lnTo>
                    <a:pt x="11" y="153"/>
                  </a:lnTo>
                  <a:lnTo>
                    <a:pt x="18" y="151"/>
                  </a:lnTo>
                  <a:lnTo>
                    <a:pt x="26" y="150"/>
                  </a:lnTo>
                  <a:lnTo>
                    <a:pt x="32" y="151"/>
                  </a:lnTo>
                  <a:lnTo>
                    <a:pt x="38" y="154"/>
                  </a:lnTo>
                  <a:lnTo>
                    <a:pt x="52" y="134"/>
                  </a:lnTo>
                  <a:lnTo>
                    <a:pt x="68" y="110"/>
                  </a:lnTo>
                  <a:lnTo>
                    <a:pt x="85" y="84"/>
                  </a:lnTo>
                  <a:lnTo>
                    <a:pt x="101" y="59"/>
                  </a:lnTo>
                  <a:lnTo>
                    <a:pt x="118" y="35"/>
                  </a:lnTo>
                  <a:lnTo>
                    <a:pt x="130" y="17"/>
                  </a:lnTo>
                  <a:lnTo>
                    <a:pt x="138" y="4"/>
                  </a:lnTo>
                  <a:lnTo>
                    <a:pt x="14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7" name="Google Shape;267;p15"/>
            <p:cNvSpPr/>
            <p:nvPr/>
          </p:nvSpPr>
          <p:spPr>
            <a:xfrm>
              <a:off x="4887" y="2288"/>
              <a:ext cx="42" cy="45"/>
            </a:xfrm>
            <a:custGeom>
              <a:rect b="b" l="l" r="r" t="t"/>
              <a:pathLst>
                <a:path extrusionOk="0" h="42" w="39">
                  <a:moveTo>
                    <a:pt x="38" y="0"/>
                  </a:moveTo>
                  <a:lnTo>
                    <a:pt x="39" y="9"/>
                  </a:lnTo>
                  <a:lnTo>
                    <a:pt x="37" y="15"/>
                  </a:lnTo>
                  <a:lnTo>
                    <a:pt x="32" y="19"/>
                  </a:lnTo>
                  <a:lnTo>
                    <a:pt x="26" y="24"/>
                  </a:lnTo>
                  <a:lnTo>
                    <a:pt x="19" y="28"/>
                  </a:lnTo>
                  <a:lnTo>
                    <a:pt x="12" y="32"/>
                  </a:lnTo>
                  <a:lnTo>
                    <a:pt x="5" y="37"/>
                  </a:lnTo>
                  <a:lnTo>
                    <a:pt x="0" y="42"/>
                  </a:lnTo>
                  <a:lnTo>
                    <a:pt x="2" y="35"/>
                  </a:lnTo>
                  <a:lnTo>
                    <a:pt x="3" y="27"/>
                  </a:lnTo>
                  <a:lnTo>
                    <a:pt x="5" y="19"/>
                  </a:lnTo>
                  <a:lnTo>
                    <a:pt x="8" y="13"/>
                  </a:lnTo>
                  <a:lnTo>
                    <a:pt x="13" y="8"/>
                  </a:lnTo>
                  <a:lnTo>
                    <a:pt x="19" y="3"/>
                  </a:lnTo>
                  <a:lnTo>
                    <a:pt x="27" y="0"/>
                  </a:lnTo>
                  <a:lnTo>
                    <a:pt x="38" y="0"/>
                  </a:lnTo>
                  <a:close/>
                </a:path>
              </a:pathLst>
            </a:custGeom>
            <a:solidFill>
              <a:srgbClr val="FF00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8" name="Google Shape;268;p15"/>
            <p:cNvSpPr/>
            <p:nvPr/>
          </p:nvSpPr>
          <p:spPr>
            <a:xfrm>
              <a:off x="4457" y="2373"/>
              <a:ext cx="137" cy="307"/>
            </a:xfrm>
            <a:custGeom>
              <a:rect b="b" l="l" r="r" t="t"/>
              <a:pathLst>
                <a:path extrusionOk="0" h="287" w="128">
                  <a:moveTo>
                    <a:pt x="59" y="0"/>
                  </a:moveTo>
                  <a:lnTo>
                    <a:pt x="66" y="19"/>
                  </a:lnTo>
                  <a:lnTo>
                    <a:pt x="75" y="39"/>
                  </a:lnTo>
                  <a:lnTo>
                    <a:pt x="87" y="57"/>
                  </a:lnTo>
                  <a:lnTo>
                    <a:pt x="98" y="76"/>
                  </a:lnTo>
                  <a:lnTo>
                    <a:pt x="108" y="94"/>
                  </a:lnTo>
                  <a:lnTo>
                    <a:pt x="116" y="113"/>
                  </a:lnTo>
                  <a:lnTo>
                    <a:pt x="118" y="131"/>
                  </a:lnTo>
                  <a:lnTo>
                    <a:pt x="115" y="148"/>
                  </a:lnTo>
                  <a:lnTo>
                    <a:pt x="113" y="161"/>
                  </a:lnTo>
                  <a:lnTo>
                    <a:pt x="116" y="174"/>
                  </a:lnTo>
                  <a:lnTo>
                    <a:pt x="119" y="186"/>
                  </a:lnTo>
                  <a:lnTo>
                    <a:pt x="123" y="198"/>
                  </a:lnTo>
                  <a:lnTo>
                    <a:pt x="125" y="210"/>
                  </a:lnTo>
                  <a:lnTo>
                    <a:pt x="128" y="221"/>
                  </a:lnTo>
                  <a:lnTo>
                    <a:pt x="126" y="233"/>
                  </a:lnTo>
                  <a:lnTo>
                    <a:pt x="121" y="245"/>
                  </a:lnTo>
                  <a:lnTo>
                    <a:pt x="71" y="287"/>
                  </a:lnTo>
                  <a:lnTo>
                    <a:pt x="68" y="278"/>
                  </a:lnTo>
                  <a:lnTo>
                    <a:pt x="66" y="268"/>
                  </a:lnTo>
                  <a:lnTo>
                    <a:pt x="64" y="259"/>
                  </a:lnTo>
                  <a:lnTo>
                    <a:pt x="61" y="249"/>
                  </a:lnTo>
                  <a:lnTo>
                    <a:pt x="57" y="239"/>
                  </a:lnTo>
                  <a:lnTo>
                    <a:pt x="52" y="232"/>
                  </a:lnTo>
                  <a:lnTo>
                    <a:pt x="44" y="225"/>
                  </a:lnTo>
                  <a:lnTo>
                    <a:pt x="34" y="222"/>
                  </a:lnTo>
                  <a:lnTo>
                    <a:pt x="27" y="214"/>
                  </a:lnTo>
                  <a:lnTo>
                    <a:pt x="19" y="207"/>
                  </a:lnTo>
                  <a:lnTo>
                    <a:pt x="13" y="198"/>
                  </a:lnTo>
                  <a:lnTo>
                    <a:pt x="7" y="188"/>
                  </a:lnTo>
                  <a:lnTo>
                    <a:pt x="3" y="179"/>
                  </a:lnTo>
                  <a:lnTo>
                    <a:pt x="1" y="169"/>
                  </a:lnTo>
                  <a:lnTo>
                    <a:pt x="0" y="158"/>
                  </a:lnTo>
                  <a:lnTo>
                    <a:pt x="2" y="147"/>
                  </a:lnTo>
                  <a:lnTo>
                    <a:pt x="7" y="147"/>
                  </a:lnTo>
                  <a:lnTo>
                    <a:pt x="13" y="147"/>
                  </a:lnTo>
                  <a:lnTo>
                    <a:pt x="19" y="147"/>
                  </a:lnTo>
                  <a:lnTo>
                    <a:pt x="25" y="145"/>
                  </a:lnTo>
                  <a:lnTo>
                    <a:pt x="28" y="140"/>
                  </a:lnTo>
                  <a:lnTo>
                    <a:pt x="32" y="132"/>
                  </a:lnTo>
                  <a:lnTo>
                    <a:pt x="36" y="123"/>
                  </a:lnTo>
                  <a:lnTo>
                    <a:pt x="38" y="117"/>
                  </a:lnTo>
                  <a:lnTo>
                    <a:pt x="39" y="137"/>
                  </a:lnTo>
                  <a:lnTo>
                    <a:pt x="43" y="158"/>
                  </a:lnTo>
                  <a:lnTo>
                    <a:pt x="52" y="176"/>
                  </a:lnTo>
                  <a:lnTo>
                    <a:pt x="65" y="188"/>
                  </a:lnTo>
                  <a:lnTo>
                    <a:pt x="68" y="186"/>
                  </a:lnTo>
                  <a:lnTo>
                    <a:pt x="69" y="183"/>
                  </a:lnTo>
                  <a:lnTo>
                    <a:pt x="69" y="180"/>
                  </a:lnTo>
                  <a:lnTo>
                    <a:pt x="69" y="176"/>
                  </a:lnTo>
                  <a:lnTo>
                    <a:pt x="64" y="166"/>
                  </a:lnTo>
                  <a:lnTo>
                    <a:pt x="60" y="154"/>
                  </a:lnTo>
                  <a:lnTo>
                    <a:pt x="58" y="142"/>
                  </a:lnTo>
                  <a:lnTo>
                    <a:pt x="57" y="129"/>
                  </a:lnTo>
                  <a:lnTo>
                    <a:pt x="58" y="108"/>
                  </a:lnTo>
                  <a:lnTo>
                    <a:pt x="61" y="89"/>
                  </a:lnTo>
                  <a:lnTo>
                    <a:pt x="60" y="71"/>
                  </a:lnTo>
                  <a:lnTo>
                    <a:pt x="48" y="54"/>
                  </a:lnTo>
                  <a:lnTo>
                    <a:pt x="46" y="40"/>
                  </a:lnTo>
                  <a:lnTo>
                    <a:pt x="46" y="25"/>
                  </a:lnTo>
                  <a:lnTo>
                    <a:pt x="49" y="11"/>
                  </a:lnTo>
                  <a:lnTo>
                    <a:pt x="59" y="0"/>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9" name="Google Shape;269;p15"/>
            <p:cNvSpPr/>
            <p:nvPr/>
          </p:nvSpPr>
          <p:spPr>
            <a:xfrm>
              <a:off x="4381" y="2391"/>
              <a:ext cx="103" cy="153"/>
            </a:xfrm>
            <a:custGeom>
              <a:rect b="b" l="l" r="r" t="t"/>
              <a:pathLst>
                <a:path extrusionOk="0" h="143" w="96">
                  <a:moveTo>
                    <a:pt x="91" y="94"/>
                  </a:moveTo>
                  <a:lnTo>
                    <a:pt x="85" y="98"/>
                  </a:lnTo>
                  <a:lnTo>
                    <a:pt x="78" y="97"/>
                  </a:lnTo>
                  <a:lnTo>
                    <a:pt x="72" y="93"/>
                  </a:lnTo>
                  <a:lnTo>
                    <a:pt x="65" y="91"/>
                  </a:lnTo>
                  <a:lnTo>
                    <a:pt x="61" y="94"/>
                  </a:lnTo>
                  <a:lnTo>
                    <a:pt x="58" y="101"/>
                  </a:lnTo>
                  <a:lnTo>
                    <a:pt x="54" y="107"/>
                  </a:lnTo>
                  <a:lnTo>
                    <a:pt x="52" y="114"/>
                  </a:lnTo>
                  <a:lnTo>
                    <a:pt x="50" y="119"/>
                  </a:lnTo>
                  <a:lnTo>
                    <a:pt x="46" y="123"/>
                  </a:lnTo>
                  <a:lnTo>
                    <a:pt x="40" y="123"/>
                  </a:lnTo>
                  <a:lnTo>
                    <a:pt x="33" y="118"/>
                  </a:lnTo>
                  <a:lnTo>
                    <a:pt x="29" y="124"/>
                  </a:lnTo>
                  <a:lnTo>
                    <a:pt x="28" y="131"/>
                  </a:lnTo>
                  <a:lnTo>
                    <a:pt x="26" y="138"/>
                  </a:lnTo>
                  <a:lnTo>
                    <a:pt x="24" y="143"/>
                  </a:lnTo>
                  <a:lnTo>
                    <a:pt x="9" y="131"/>
                  </a:lnTo>
                  <a:lnTo>
                    <a:pt x="1" y="115"/>
                  </a:lnTo>
                  <a:lnTo>
                    <a:pt x="0" y="98"/>
                  </a:lnTo>
                  <a:lnTo>
                    <a:pt x="3" y="79"/>
                  </a:lnTo>
                  <a:lnTo>
                    <a:pt x="8" y="60"/>
                  </a:lnTo>
                  <a:lnTo>
                    <a:pt x="16" y="59"/>
                  </a:lnTo>
                  <a:lnTo>
                    <a:pt x="23" y="54"/>
                  </a:lnTo>
                  <a:lnTo>
                    <a:pt x="27" y="49"/>
                  </a:lnTo>
                  <a:lnTo>
                    <a:pt x="32" y="43"/>
                  </a:lnTo>
                  <a:lnTo>
                    <a:pt x="36" y="36"/>
                  </a:lnTo>
                  <a:lnTo>
                    <a:pt x="41" y="31"/>
                  </a:lnTo>
                  <a:lnTo>
                    <a:pt x="47" y="26"/>
                  </a:lnTo>
                  <a:lnTo>
                    <a:pt x="55" y="25"/>
                  </a:lnTo>
                  <a:lnTo>
                    <a:pt x="86" y="0"/>
                  </a:lnTo>
                  <a:lnTo>
                    <a:pt x="87" y="23"/>
                  </a:lnTo>
                  <a:lnTo>
                    <a:pt x="92" y="46"/>
                  </a:lnTo>
                  <a:lnTo>
                    <a:pt x="96" y="70"/>
                  </a:lnTo>
                  <a:lnTo>
                    <a:pt x="91" y="94"/>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0" name="Google Shape;270;p15"/>
            <p:cNvSpPr/>
            <p:nvPr/>
          </p:nvSpPr>
          <p:spPr>
            <a:xfrm>
              <a:off x="4772" y="2428"/>
              <a:ext cx="70" cy="284"/>
            </a:xfrm>
            <a:custGeom>
              <a:rect b="b" l="l" r="r" t="t"/>
              <a:pathLst>
                <a:path extrusionOk="0" h="265" w="65">
                  <a:moveTo>
                    <a:pt x="34" y="178"/>
                  </a:moveTo>
                  <a:lnTo>
                    <a:pt x="31" y="190"/>
                  </a:lnTo>
                  <a:lnTo>
                    <a:pt x="26" y="201"/>
                  </a:lnTo>
                  <a:lnTo>
                    <a:pt x="22" y="212"/>
                  </a:lnTo>
                  <a:lnTo>
                    <a:pt x="17" y="222"/>
                  </a:lnTo>
                  <a:lnTo>
                    <a:pt x="11" y="233"/>
                  </a:lnTo>
                  <a:lnTo>
                    <a:pt x="7" y="243"/>
                  </a:lnTo>
                  <a:lnTo>
                    <a:pt x="4" y="254"/>
                  </a:lnTo>
                  <a:lnTo>
                    <a:pt x="0" y="265"/>
                  </a:lnTo>
                  <a:lnTo>
                    <a:pt x="0" y="235"/>
                  </a:lnTo>
                  <a:lnTo>
                    <a:pt x="3" y="207"/>
                  </a:lnTo>
                  <a:lnTo>
                    <a:pt x="6" y="180"/>
                  </a:lnTo>
                  <a:lnTo>
                    <a:pt x="10" y="154"/>
                  </a:lnTo>
                  <a:lnTo>
                    <a:pt x="17" y="127"/>
                  </a:lnTo>
                  <a:lnTo>
                    <a:pt x="24" y="97"/>
                  </a:lnTo>
                  <a:lnTo>
                    <a:pt x="33" y="68"/>
                  </a:lnTo>
                  <a:lnTo>
                    <a:pt x="44" y="36"/>
                  </a:lnTo>
                  <a:lnTo>
                    <a:pt x="65" y="0"/>
                  </a:lnTo>
                  <a:lnTo>
                    <a:pt x="61" y="46"/>
                  </a:lnTo>
                  <a:lnTo>
                    <a:pt x="58" y="93"/>
                  </a:lnTo>
                  <a:lnTo>
                    <a:pt x="50" y="137"/>
                  </a:lnTo>
                  <a:lnTo>
                    <a:pt x="34" y="178"/>
                  </a:lnTo>
                  <a:close/>
                </a:path>
              </a:pathLst>
            </a:custGeom>
            <a:solidFill>
              <a:srgbClr val="FF00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1" name="Google Shape;271;p15"/>
            <p:cNvSpPr/>
            <p:nvPr/>
          </p:nvSpPr>
          <p:spPr>
            <a:xfrm>
              <a:off x="4797" y="2485"/>
              <a:ext cx="202" cy="307"/>
            </a:xfrm>
            <a:custGeom>
              <a:rect b="b" l="l" r="r" t="t"/>
              <a:pathLst>
                <a:path extrusionOk="0" h="286" w="189">
                  <a:moveTo>
                    <a:pt x="189" y="4"/>
                  </a:moveTo>
                  <a:lnTo>
                    <a:pt x="182" y="17"/>
                  </a:lnTo>
                  <a:lnTo>
                    <a:pt x="165" y="41"/>
                  </a:lnTo>
                  <a:lnTo>
                    <a:pt x="139" y="75"/>
                  </a:lnTo>
                  <a:lnTo>
                    <a:pt x="110" y="114"/>
                  </a:lnTo>
                  <a:lnTo>
                    <a:pt x="78" y="156"/>
                  </a:lnTo>
                  <a:lnTo>
                    <a:pt x="51" y="200"/>
                  </a:lnTo>
                  <a:lnTo>
                    <a:pt x="31" y="241"/>
                  </a:lnTo>
                  <a:lnTo>
                    <a:pt x="20" y="279"/>
                  </a:lnTo>
                  <a:lnTo>
                    <a:pt x="16" y="283"/>
                  </a:lnTo>
                  <a:lnTo>
                    <a:pt x="11" y="286"/>
                  </a:lnTo>
                  <a:lnTo>
                    <a:pt x="6" y="284"/>
                  </a:lnTo>
                  <a:lnTo>
                    <a:pt x="1" y="281"/>
                  </a:lnTo>
                  <a:lnTo>
                    <a:pt x="0" y="277"/>
                  </a:lnTo>
                  <a:lnTo>
                    <a:pt x="2" y="268"/>
                  </a:lnTo>
                  <a:lnTo>
                    <a:pt x="6" y="255"/>
                  </a:lnTo>
                  <a:lnTo>
                    <a:pt x="12" y="239"/>
                  </a:lnTo>
                  <a:lnTo>
                    <a:pt x="20" y="221"/>
                  </a:lnTo>
                  <a:lnTo>
                    <a:pt x="29" y="200"/>
                  </a:lnTo>
                  <a:lnTo>
                    <a:pt x="40" y="178"/>
                  </a:lnTo>
                  <a:lnTo>
                    <a:pt x="52" y="155"/>
                  </a:lnTo>
                  <a:lnTo>
                    <a:pt x="66" y="131"/>
                  </a:lnTo>
                  <a:lnTo>
                    <a:pt x="80" y="107"/>
                  </a:lnTo>
                  <a:lnTo>
                    <a:pt x="97" y="84"/>
                  </a:lnTo>
                  <a:lnTo>
                    <a:pt x="113" y="63"/>
                  </a:lnTo>
                  <a:lnTo>
                    <a:pt x="130" y="43"/>
                  </a:lnTo>
                  <a:lnTo>
                    <a:pt x="148" y="26"/>
                  </a:lnTo>
                  <a:lnTo>
                    <a:pt x="166" y="11"/>
                  </a:lnTo>
                  <a:lnTo>
                    <a:pt x="184" y="0"/>
                  </a:lnTo>
                  <a:lnTo>
                    <a:pt x="189"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2" name="Google Shape;272;p15"/>
            <p:cNvSpPr/>
            <p:nvPr/>
          </p:nvSpPr>
          <p:spPr>
            <a:xfrm>
              <a:off x="4533" y="2655"/>
              <a:ext cx="189" cy="331"/>
            </a:xfrm>
            <a:custGeom>
              <a:rect b="b" l="l" r="r" t="t"/>
              <a:pathLst>
                <a:path extrusionOk="0" h="309" w="176">
                  <a:moveTo>
                    <a:pt x="176" y="112"/>
                  </a:moveTo>
                  <a:lnTo>
                    <a:pt x="169" y="161"/>
                  </a:lnTo>
                  <a:lnTo>
                    <a:pt x="161" y="210"/>
                  </a:lnTo>
                  <a:lnTo>
                    <a:pt x="152" y="260"/>
                  </a:lnTo>
                  <a:lnTo>
                    <a:pt x="148" y="309"/>
                  </a:lnTo>
                  <a:lnTo>
                    <a:pt x="124" y="282"/>
                  </a:lnTo>
                  <a:lnTo>
                    <a:pt x="102" y="254"/>
                  </a:lnTo>
                  <a:lnTo>
                    <a:pt x="84" y="224"/>
                  </a:lnTo>
                  <a:lnTo>
                    <a:pt x="66" y="192"/>
                  </a:lnTo>
                  <a:lnTo>
                    <a:pt x="50" y="161"/>
                  </a:lnTo>
                  <a:lnTo>
                    <a:pt x="35" y="130"/>
                  </a:lnTo>
                  <a:lnTo>
                    <a:pt x="18" y="98"/>
                  </a:lnTo>
                  <a:lnTo>
                    <a:pt x="0" y="68"/>
                  </a:lnTo>
                  <a:lnTo>
                    <a:pt x="11" y="60"/>
                  </a:lnTo>
                  <a:lnTo>
                    <a:pt x="23" y="53"/>
                  </a:lnTo>
                  <a:lnTo>
                    <a:pt x="34" y="45"/>
                  </a:lnTo>
                  <a:lnTo>
                    <a:pt x="45" y="37"/>
                  </a:lnTo>
                  <a:lnTo>
                    <a:pt x="55" y="28"/>
                  </a:lnTo>
                  <a:lnTo>
                    <a:pt x="66" y="18"/>
                  </a:lnTo>
                  <a:lnTo>
                    <a:pt x="77" y="10"/>
                  </a:lnTo>
                  <a:lnTo>
                    <a:pt x="87" y="0"/>
                  </a:lnTo>
                  <a:lnTo>
                    <a:pt x="99" y="13"/>
                  </a:lnTo>
                  <a:lnTo>
                    <a:pt x="110" y="27"/>
                  </a:lnTo>
                  <a:lnTo>
                    <a:pt x="120" y="41"/>
                  </a:lnTo>
                  <a:lnTo>
                    <a:pt x="130" y="56"/>
                  </a:lnTo>
                  <a:lnTo>
                    <a:pt x="141" y="70"/>
                  </a:lnTo>
                  <a:lnTo>
                    <a:pt x="152" y="85"/>
                  </a:lnTo>
                  <a:lnTo>
                    <a:pt x="163" y="99"/>
                  </a:lnTo>
                  <a:lnTo>
                    <a:pt x="176" y="112"/>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3" name="Google Shape;273;p15"/>
            <p:cNvSpPr/>
            <p:nvPr/>
          </p:nvSpPr>
          <p:spPr>
            <a:xfrm>
              <a:off x="5143" y="2984"/>
              <a:ext cx="58" cy="371"/>
            </a:xfrm>
            <a:custGeom>
              <a:rect b="b" l="l" r="r" t="t"/>
              <a:pathLst>
                <a:path extrusionOk="0" h="347" w="54">
                  <a:moveTo>
                    <a:pt x="52" y="21"/>
                  </a:moveTo>
                  <a:lnTo>
                    <a:pt x="54" y="32"/>
                  </a:lnTo>
                  <a:lnTo>
                    <a:pt x="52" y="40"/>
                  </a:lnTo>
                  <a:lnTo>
                    <a:pt x="47" y="49"/>
                  </a:lnTo>
                  <a:lnTo>
                    <a:pt x="40" y="56"/>
                  </a:lnTo>
                  <a:lnTo>
                    <a:pt x="34" y="64"/>
                  </a:lnTo>
                  <a:lnTo>
                    <a:pt x="31" y="72"/>
                  </a:lnTo>
                  <a:lnTo>
                    <a:pt x="30" y="79"/>
                  </a:lnTo>
                  <a:lnTo>
                    <a:pt x="35" y="88"/>
                  </a:lnTo>
                  <a:lnTo>
                    <a:pt x="35" y="147"/>
                  </a:lnTo>
                  <a:lnTo>
                    <a:pt x="33" y="207"/>
                  </a:lnTo>
                  <a:lnTo>
                    <a:pt x="28" y="266"/>
                  </a:lnTo>
                  <a:lnTo>
                    <a:pt x="23" y="325"/>
                  </a:lnTo>
                  <a:lnTo>
                    <a:pt x="8" y="347"/>
                  </a:lnTo>
                  <a:lnTo>
                    <a:pt x="6" y="341"/>
                  </a:lnTo>
                  <a:lnTo>
                    <a:pt x="7" y="334"/>
                  </a:lnTo>
                  <a:lnTo>
                    <a:pt x="10" y="327"/>
                  </a:lnTo>
                  <a:lnTo>
                    <a:pt x="10" y="319"/>
                  </a:lnTo>
                  <a:lnTo>
                    <a:pt x="12" y="264"/>
                  </a:lnTo>
                  <a:lnTo>
                    <a:pt x="15" y="209"/>
                  </a:lnTo>
                  <a:lnTo>
                    <a:pt x="16" y="153"/>
                  </a:lnTo>
                  <a:lnTo>
                    <a:pt x="15" y="99"/>
                  </a:lnTo>
                  <a:lnTo>
                    <a:pt x="10" y="92"/>
                  </a:lnTo>
                  <a:lnTo>
                    <a:pt x="5" y="85"/>
                  </a:lnTo>
                  <a:lnTo>
                    <a:pt x="0" y="77"/>
                  </a:lnTo>
                  <a:lnTo>
                    <a:pt x="2" y="68"/>
                  </a:lnTo>
                  <a:lnTo>
                    <a:pt x="8" y="60"/>
                  </a:lnTo>
                  <a:lnTo>
                    <a:pt x="15" y="52"/>
                  </a:lnTo>
                  <a:lnTo>
                    <a:pt x="22" y="46"/>
                  </a:lnTo>
                  <a:lnTo>
                    <a:pt x="26" y="37"/>
                  </a:lnTo>
                  <a:lnTo>
                    <a:pt x="20" y="34"/>
                  </a:lnTo>
                  <a:lnTo>
                    <a:pt x="13" y="30"/>
                  </a:lnTo>
                  <a:lnTo>
                    <a:pt x="8" y="25"/>
                  </a:lnTo>
                  <a:lnTo>
                    <a:pt x="5" y="19"/>
                  </a:lnTo>
                  <a:lnTo>
                    <a:pt x="5" y="12"/>
                  </a:lnTo>
                  <a:lnTo>
                    <a:pt x="7" y="7"/>
                  </a:lnTo>
                  <a:lnTo>
                    <a:pt x="10" y="2"/>
                  </a:lnTo>
                  <a:lnTo>
                    <a:pt x="15" y="0"/>
                  </a:lnTo>
                  <a:lnTo>
                    <a:pt x="21" y="1"/>
                  </a:lnTo>
                  <a:lnTo>
                    <a:pt x="25" y="3"/>
                  </a:lnTo>
                  <a:lnTo>
                    <a:pt x="31" y="4"/>
                  </a:lnTo>
                  <a:lnTo>
                    <a:pt x="36" y="7"/>
                  </a:lnTo>
                  <a:lnTo>
                    <a:pt x="40" y="10"/>
                  </a:lnTo>
                  <a:lnTo>
                    <a:pt x="45" y="12"/>
                  </a:lnTo>
                  <a:lnTo>
                    <a:pt x="49" y="16"/>
                  </a:lnTo>
                  <a:lnTo>
                    <a:pt x="52"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4" name="Google Shape;274;p15"/>
            <p:cNvSpPr/>
            <p:nvPr/>
          </p:nvSpPr>
          <p:spPr>
            <a:xfrm>
              <a:off x="5183" y="3041"/>
              <a:ext cx="128" cy="595"/>
            </a:xfrm>
            <a:custGeom>
              <a:rect b="b" l="l" r="r" t="t"/>
              <a:pathLst>
                <a:path extrusionOk="0" h="555" w="120">
                  <a:moveTo>
                    <a:pt x="120" y="549"/>
                  </a:moveTo>
                  <a:lnTo>
                    <a:pt x="114" y="551"/>
                  </a:lnTo>
                  <a:lnTo>
                    <a:pt x="106" y="552"/>
                  </a:lnTo>
                  <a:lnTo>
                    <a:pt x="99" y="553"/>
                  </a:lnTo>
                  <a:lnTo>
                    <a:pt x="91" y="554"/>
                  </a:lnTo>
                  <a:lnTo>
                    <a:pt x="84" y="555"/>
                  </a:lnTo>
                  <a:lnTo>
                    <a:pt x="76" y="555"/>
                  </a:lnTo>
                  <a:lnTo>
                    <a:pt x="68" y="555"/>
                  </a:lnTo>
                  <a:lnTo>
                    <a:pt x="61" y="555"/>
                  </a:lnTo>
                  <a:lnTo>
                    <a:pt x="55" y="545"/>
                  </a:lnTo>
                  <a:lnTo>
                    <a:pt x="47" y="537"/>
                  </a:lnTo>
                  <a:lnTo>
                    <a:pt x="38" y="528"/>
                  </a:lnTo>
                  <a:lnTo>
                    <a:pt x="29" y="520"/>
                  </a:lnTo>
                  <a:lnTo>
                    <a:pt x="23" y="490"/>
                  </a:lnTo>
                  <a:lnTo>
                    <a:pt x="15" y="461"/>
                  </a:lnTo>
                  <a:lnTo>
                    <a:pt x="7" y="432"/>
                  </a:lnTo>
                  <a:lnTo>
                    <a:pt x="0" y="403"/>
                  </a:lnTo>
                  <a:lnTo>
                    <a:pt x="6" y="404"/>
                  </a:lnTo>
                  <a:lnTo>
                    <a:pt x="12" y="405"/>
                  </a:lnTo>
                  <a:lnTo>
                    <a:pt x="19" y="405"/>
                  </a:lnTo>
                  <a:lnTo>
                    <a:pt x="26" y="406"/>
                  </a:lnTo>
                  <a:lnTo>
                    <a:pt x="33" y="406"/>
                  </a:lnTo>
                  <a:lnTo>
                    <a:pt x="38" y="404"/>
                  </a:lnTo>
                  <a:lnTo>
                    <a:pt x="42" y="401"/>
                  </a:lnTo>
                  <a:lnTo>
                    <a:pt x="46" y="395"/>
                  </a:lnTo>
                  <a:lnTo>
                    <a:pt x="53" y="353"/>
                  </a:lnTo>
                  <a:lnTo>
                    <a:pt x="59" y="311"/>
                  </a:lnTo>
                  <a:lnTo>
                    <a:pt x="63" y="269"/>
                  </a:lnTo>
                  <a:lnTo>
                    <a:pt x="65" y="225"/>
                  </a:lnTo>
                  <a:lnTo>
                    <a:pt x="64" y="69"/>
                  </a:lnTo>
                  <a:lnTo>
                    <a:pt x="78" y="0"/>
                  </a:lnTo>
                  <a:lnTo>
                    <a:pt x="81" y="71"/>
                  </a:lnTo>
                  <a:lnTo>
                    <a:pt x="87" y="139"/>
                  </a:lnTo>
                  <a:lnTo>
                    <a:pt x="93" y="207"/>
                  </a:lnTo>
                  <a:lnTo>
                    <a:pt x="102" y="274"/>
                  </a:lnTo>
                  <a:lnTo>
                    <a:pt x="110" y="341"/>
                  </a:lnTo>
                  <a:lnTo>
                    <a:pt x="116" y="409"/>
                  </a:lnTo>
                  <a:lnTo>
                    <a:pt x="119" y="478"/>
                  </a:lnTo>
                  <a:lnTo>
                    <a:pt x="120" y="549"/>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5" name="Google Shape;275;p15"/>
            <p:cNvSpPr/>
            <p:nvPr/>
          </p:nvSpPr>
          <p:spPr>
            <a:xfrm>
              <a:off x="4989" y="3468"/>
              <a:ext cx="193" cy="190"/>
            </a:xfrm>
            <a:custGeom>
              <a:rect b="b" l="l" r="r" t="t"/>
              <a:pathLst>
                <a:path extrusionOk="0" h="177" w="180">
                  <a:moveTo>
                    <a:pt x="154" y="11"/>
                  </a:moveTo>
                  <a:lnTo>
                    <a:pt x="157" y="33"/>
                  </a:lnTo>
                  <a:lnTo>
                    <a:pt x="164" y="53"/>
                  </a:lnTo>
                  <a:lnTo>
                    <a:pt x="171" y="75"/>
                  </a:lnTo>
                  <a:lnTo>
                    <a:pt x="177" y="97"/>
                  </a:lnTo>
                  <a:lnTo>
                    <a:pt x="180" y="117"/>
                  </a:lnTo>
                  <a:lnTo>
                    <a:pt x="178" y="138"/>
                  </a:lnTo>
                  <a:lnTo>
                    <a:pt x="169" y="157"/>
                  </a:lnTo>
                  <a:lnTo>
                    <a:pt x="152" y="176"/>
                  </a:lnTo>
                  <a:lnTo>
                    <a:pt x="138" y="177"/>
                  </a:lnTo>
                  <a:lnTo>
                    <a:pt x="125" y="175"/>
                  </a:lnTo>
                  <a:lnTo>
                    <a:pt x="111" y="171"/>
                  </a:lnTo>
                  <a:lnTo>
                    <a:pt x="99" y="168"/>
                  </a:lnTo>
                  <a:lnTo>
                    <a:pt x="86" y="165"/>
                  </a:lnTo>
                  <a:lnTo>
                    <a:pt x="73" y="164"/>
                  </a:lnTo>
                  <a:lnTo>
                    <a:pt x="61" y="166"/>
                  </a:lnTo>
                  <a:lnTo>
                    <a:pt x="48" y="171"/>
                  </a:lnTo>
                  <a:lnTo>
                    <a:pt x="42" y="171"/>
                  </a:lnTo>
                  <a:lnTo>
                    <a:pt x="38" y="172"/>
                  </a:lnTo>
                  <a:lnTo>
                    <a:pt x="34" y="173"/>
                  </a:lnTo>
                  <a:lnTo>
                    <a:pt x="29" y="171"/>
                  </a:lnTo>
                  <a:lnTo>
                    <a:pt x="40" y="166"/>
                  </a:lnTo>
                  <a:lnTo>
                    <a:pt x="50" y="156"/>
                  </a:lnTo>
                  <a:lnTo>
                    <a:pt x="56" y="146"/>
                  </a:lnTo>
                  <a:lnTo>
                    <a:pt x="61" y="135"/>
                  </a:lnTo>
                  <a:lnTo>
                    <a:pt x="60" y="118"/>
                  </a:lnTo>
                  <a:lnTo>
                    <a:pt x="56" y="102"/>
                  </a:lnTo>
                  <a:lnTo>
                    <a:pt x="50" y="89"/>
                  </a:lnTo>
                  <a:lnTo>
                    <a:pt x="36" y="79"/>
                  </a:lnTo>
                  <a:lnTo>
                    <a:pt x="29" y="79"/>
                  </a:lnTo>
                  <a:lnTo>
                    <a:pt x="25" y="83"/>
                  </a:lnTo>
                  <a:lnTo>
                    <a:pt x="23" y="88"/>
                  </a:lnTo>
                  <a:lnTo>
                    <a:pt x="21" y="93"/>
                  </a:lnTo>
                  <a:lnTo>
                    <a:pt x="19" y="99"/>
                  </a:lnTo>
                  <a:lnTo>
                    <a:pt x="15" y="102"/>
                  </a:lnTo>
                  <a:lnTo>
                    <a:pt x="10" y="101"/>
                  </a:lnTo>
                  <a:lnTo>
                    <a:pt x="0" y="94"/>
                  </a:lnTo>
                  <a:lnTo>
                    <a:pt x="5" y="83"/>
                  </a:lnTo>
                  <a:lnTo>
                    <a:pt x="12" y="72"/>
                  </a:lnTo>
                  <a:lnTo>
                    <a:pt x="19" y="60"/>
                  </a:lnTo>
                  <a:lnTo>
                    <a:pt x="24" y="48"/>
                  </a:lnTo>
                  <a:lnTo>
                    <a:pt x="29" y="37"/>
                  </a:lnTo>
                  <a:lnTo>
                    <a:pt x="35" y="25"/>
                  </a:lnTo>
                  <a:lnTo>
                    <a:pt x="39" y="12"/>
                  </a:lnTo>
                  <a:lnTo>
                    <a:pt x="41" y="0"/>
                  </a:lnTo>
                  <a:lnTo>
                    <a:pt x="53" y="4"/>
                  </a:lnTo>
                  <a:lnTo>
                    <a:pt x="67" y="6"/>
                  </a:lnTo>
                  <a:lnTo>
                    <a:pt x="81" y="7"/>
                  </a:lnTo>
                  <a:lnTo>
                    <a:pt x="97" y="8"/>
                  </a:lnTo>
                  <a:lnTo>
                    <a:pt x="112" y="9"/>
                  </a:lnTo>
                  <a:lnTo>
                    <a:pt x="126" y="9"/>
                  </a:lnTo>
                  <a:lnTo>
                    <a:pt x="141" y="10"/>
                  </a:lnTo>
                  <a:lnTo>
                    <a:pt x="154" y="11"/>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6" name="Google Shape;276;p15"/>
            <p:cNvSpPr/>
            <p:nvPr/>
          </p:nvSpPr>
          <p:spPr>
            <a:xfrm>
              <a:off x="4988" y="3678"/>
              <a:ext cx="204" cy="58"/>
            </a:xfrm>
            <a:custGeom>
              <a:rect b="b" l="l" r="r" t="t"/>
              <a:pathLst>
                <a:path extrusionOk="0" h="54" w="191">
                  <a:moveTo>
                    <a:pt x="190" y="47"/>
                  </a:moveTo>
                  <a:lnTo>
                    <a:pt x="1" y="54"/>
                  </a:lnTo>
                  <a:lnTo>
                    <a:pt x="0" y="43"/>
                  </a:lnTo>
                  <a:lnTo>
                    <a:pt x="2" y="32"/>
                  </a:lnTo>
                  <a:lnTo>
                    <a:pt x="4" y="21"/>
                  </a:lnTo>
                  <a:lnTo>
                    <a:pt x="6" y="9"/>
                  </a:lnTo>
                  <a:lnTo>
                    <a:pt x="14" y="11"/>
                  </a:lnTo>
                  <a:lnTo>
                    <a:pt x="22" y="12"/>
                  </a:lnTo>
                  <a:lnTo>
                    <a:pt x="30" y="13"/>
                  </a:lnTo>
                  <a:lnTo>
                    <a:pt x="39" y="12"/>
                  </a:lnTo>
                  <a:lnTo>
                    <a:pt x="47" y="11"/>
                  </a:lnTo>
                  <a:lnTo>
                    <a:pt x="55" y="9"/>
                  </a:lnTo>
                  <a:lnTo>
                    <a:pt x="63" y="7"/>
                  </a:lnTo>
                  <a:lnTo>
                    <a:pt x="69" y="3"/>
                  </a:lnTo>
                  <a:lnTo>
                    <a:pt x="80" y="8"/>
                  </a:lnTo>
                  <a:lnTo>
                    <a:pt x="91" y="10"/>
                  </a:lnTo>
                  <a:lnTo>
                    <a:pt x="102" y="9"/>
                  </a:lnTo>
                  <a:lnTo>
                    <a:pt x="113" y="8"/>
                  </a:lnTo>
                  <a:lnTo>
                    <a:pt x="124" y="7"/>
                  </a:lnTo>
                  <a:lnTo>
                    <a:pt x="134" y="7"/>
                  </a:lnTo>
                  <a:lnTo>
                    <a:pt x="145" y="8"/>
                  </a:lnTo>
                  <a:lnTo>
                    <a:pt x="156" y="12"/>
                  </a:lnTo>
                  <a:lnTo>
                    <a:pt x="163" y="12"/>
                  </a:lnTo>
                  <a:lnTo>
                    <a:pt x="170" y="11"/>
                  </a:lnTo>
                  <a:lnTo>
                    <a:pt x="176" y="7"/>
                  </a:lnTo>
                  <a:lnTo>
                    <a:pt x="180" y="0"/>
                  </a:lnTo>
                  <a:lnTo>
                    <a:pt x="186" y="10"/>
                  </a:lnTo>
                  <a:lnTo>
                    <a:pt x="191" y="22"/>
                  </a:lnTo>
                  <a:lnTo>
                    <a:pt x="191" y="34"/>
                  </a:lnTo>
                  <a:lnTo>
                    <a:pt x="190" y="47"/>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7" name="Google Shape;277;p15"/>
            <p:cNvSpPr/>
            <p:nvPr/>
          </p:nvSpPr>
          <p:spPr>
            <a:xfrm>
              <a:off x="4854" y="3690"/>
              <a:ext cx="51" cy="51"/>
            </a:xfrm>
            <a:custGeom>
              <a:rect b="b" l="l" r="r" t="t"/>
              <a:pathLst>
                <a:path extrusionOk="0" h="48" w="48">
                  <a:moveTo>
                    <a:pt x="46" y="44"/>
                  </a:moveTo>
                  <a:lnTo>
                    <a:pt x="42" y="44"/>
                  </a:lnTo>
                  <a:lnTo>
                    <a:pt x="38" y="45"/>
                  </a:lnTo>
                  <a:lnTo>
                    <a:pt x="34" y="45"/>
                  </a:lnTo>
                  <a:lnTo>
                    <a:pt x="30" y="47"/>
                  </a:lnTo>
                  <a:lnTo>
                    <a:pt x="26" y="47"/>
                  </a:lnTo>
                  <a:lnTo>
                    <a:pt x="22" y="48"/>
                  </a:lnTo>
                  <a:lnTo>
                    <a:pt x="18" y="47"/>
                  </a:lnTo>
                  <a:lnTo>
                    <a:pt x="13" y="47"/>
                  </a:lnTo>
                  <a:lnTo>
                    <a:pt x="8" y="36"/>
                  </a:lnTo>
                  <a:lnTo>
                    <a:pt x="4" y="25"/>
                  </a:lnTo>
                  <a:lnTo>
                    <a:pt x="1" y="13"/>
                  </a:lnTo>
                  <a:lnTo>
                    <a:pt x="0" y="0"/>
                  </a:lnTo>
                  <a:lnTo>
                    <a:pt x="48" y="0"/>
                  </a:lnTo>
                  <a:lnTo>
                    <a:pt x="46" y="44"/>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8" name="Google Shape;278;p15"/>
            <p:cNvSpPr/>
            <p:nvPr/>
          </p:nvSpPr>
          <p:spPr>
            <a:xfrm>
              <a:off x="5266" y="3683"/>
              <a:ext cx="16" cy="40"/>
            </a:xfrm>
            <a:custGeom>
              <a:rect b="b" l="l" r="r" t="t"/>
              <a:pathLst>
                <a:path extrusionOk="0" h="37" w="15">
                  <a:moveTo>
                    <a:pt x="12" y="0"/>
                  </a:moveTo>
                  <a:lnTo>
                    <a:pt x="14" y="9"/>
                  </a:lnTo>
                  <a:lnTo>
                    <a:pt x="15" y="21"/>
                  </a:lnTo>
                  <a:lnTo>
                    <a:pt x="14" y="31"/>
                  </a:lnTo>
                  <a:lnTo>
                    <a:pt x="11" y="37"/>
                  </a:lnTo>
                  <a:lnTo>
                    <a:pt x="2" y="37"/>
                  </a:lnTo>
                  <a:lnTo>
                    <a:pt x="4" y="28"/>
                  </a:lnTo>
                  <a:lnTo>
                    <a:pt x="3" y="18"/>
                  </a:lnTo>
                  <a:lnTo>
                    <a:pt x="1" y="9"/>
                  </a:lnTo>
                  <a:lnTo>
                    <a:pt x="0" y="0"/>
                  </a:lnTo>
                  <a:lnTo>
                    <a:pt x="12" y="0"/>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9" name="Google Shape;279;p15"/>
            <p:cNvSpPr/>
            <p:nvPr/>
          </p:nvSpPr>
          <p:spPr>
            <a:xfrm>
              <a:off x="4777" y="3754"/>
              <a:ext cx="654" cy="98"/>
            </a:xfrm>
            <a:custGeom>
              <a:rect b="b" l="l" r="r" t="t"/>
              <a:pathLst>
                <a:path extrusionOk="0" h="91" w="611">
                  <a:moveTo>
                    <a:pt x="0" y="21"/>
                  </a:moveTo>
                  <a:lnTo>
                    <a:pt x="6" y="21"/>
                  </a:lnTo>
                  <a:lnTo>
                    <a:pt x="26" y="20"/>
                  </a:lnTo>
                  <a:lnTo>
                    <a:pt x="55" y="19"/>
                  </a:lnTo>
                  <a:lnTo>
                    <a:pt x="93" y="18"/>
                  </a:lnTo>
                  <a:lnTo>
                    <a:pt x="138" y="17"/>
                  </a:lnTo>
                  <a:lnTo>
                    <a:pt x="188" y="15"/>
                  </a:lnTo>
                  <a:lnTo>
                    <a:pt x="243" y="12"/>
                  </a:lnTo>
                  <a:lnTo>
                    <a:pt x="299" y="10"/>
                  </a:lnTo>
                  <a:lnTo>
                    <a:pt x="355" y="9"/>
                  </a:lnTo>
                  <a:lnTo>
                    <a:pt x="411" y="7"/>
                  </a:lnTo>
                  <a:lnTo>
                    <a:pt x="461" y="5"/>
                  </a:lnTo>
                  <a:lnTo>
                    <a:pt x="508" y="4"/>
                  </a:lnTo>
                  <a:lnTo>
                    <a:pt x="548" y="2"/>
                  </a:lnTo>
                  <a:lnTo>
                    <a:pt x="580" y="1"/>
                  </a:lnTo>
                  <a:lnTo>
                    <a:pt x="600" y="0"/>
                  </a:lnTo>
                  <a:lnTo>
                    <a:pt x="610" y="0"/>
                  </a:lnTo>
                  <a:lnTo>
                    <a:pt x="611" y="91"/>
                  </a:lnTo>
                  <a:lnTo>
                    <a:pt x="3" y="90"/>
                  </a:lnTo>
                  <a:lnTo>
                    <a:pt x="0" y="21"/>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0" name="Google Shape;280;p15"/>
            <p:cNvSpPr/>
            <p:nvPr/>
          </p:nvSpPr>
          <p:spPr>
            <a:xfrm>
              <a:off x="4672" y="3777"/>
              <a:ext cx="71" cy="77"/>
            </a:xfrm>
            <a:custGeom>
              <a:rect b="b" l="l" r="r" t="t"/>
              <a:pathLst>
                <a:path extrusionOk="0" h="72" w="67">
                  <a:moveTo>
                    <a:pt x="67" y="70"/>
                  </a:moveTo>
                  <a:lnTo>
                    <a:pt x="6" y="72"/>
                  </a:lnTo>
                  <a:lnTo>
                    <a:pt x="3" y="55"/>
                  </a:lnTo>
                  <a:lnTo>
                    <a:pt x="2" y="38"/>
                  </a:lnTo>
                  <a:lnTo>
                    <a:pt x="2" y="21"/>
                  </a:lnTo>
                  <a:lnTo>
                    <a:pt x="0" y="6"/>
                  </a:lnTo>
                  <a:lnTo>
                    <a:pt x="9" y="4"/>
                  </a:lnTo>
                  <a:lnTo>
                    <a:pt x="16" y="3"/>
                  </a:lnTo>
                  <a:lnTo>
                    <a:pt x="25" y="3"/>
                  </a:lnTo>
                  <a:lnTo>
                    <a:pt x="33" y="2"/>
                  </a:lnTo>
                  <a:lnTo>
                    <a:pt x="41" y="1"/>
                  </a:lnTo>
                  <a:lnTo>
                    <a:pt x="50" y="0"/>
                  </a:lnTo>
                  <a:lnTo>
                    <a:pt x="59" y="0"/>
                  </a:lnTo>
                  <a:lnTo>
                    <a:pt x="67" y="0"/>
                  </a:lnTo>
                  <a:lnTo>
                    <a:pt x="67" y="70"/>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6"/>
          <p:cNvSpPr txBox="1"/>
          <p:nvPr>
            <p:ph idx="4294967295" type="title"/>
          </p:nvPr>
        </p:nvSpPr>
        <p:spPr>
          <a:xfrm>
            <a:off x="457200" y="381000"/>
            <a:ext cx="8229600" cy="838200"/>
          </a:xfrm>
          <a:prstGeom prst="rect">
            <a:avLst/>
          </a:prstGeom>
          <a:solidFill>
            <a:srgbClr val="990099"/>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3400"/>
              <a:buFont typeface="Verdana"/>
              <a:buNone/>
            </a:pPr>
            <a:r>
              <a:rPr b="0" i="0" lang="en-US" sz="3400" u="none" cap="none" strike="noStrike">
                <a:solidFill>
                  <a:schemeClr val="lt1"/>
                </a:solidFill>
                <a:latin typeface="Verdana"/>
                <a:ea typeface="Verdana"/>
                <a:cs typeface="Verdana"/>
                <a:sym typeface="Verdana"/>
              </a:rPr>
              <a:t>Tips for Effective Listening (Contd.)</a:t>
            </a:r>
            <a:r>
              <a:rPr b="0" i="0" lang="en-US" sz="4200" u="none" cap="none" strike="noStrike">
                <a:solidFill>
                  <a:schemeClr val="lt1"/>
                </a:solidFill>
                <a:latin typeface="Verdana"/>
                <a:ea typeface="Verdana"/>
                <a:cs typeface="Verdana"/>
                <a:sym typeface="Verdana"/>
              </a:rPr>
              <a:t> </a:t>
            </a:r>
            <a:endParaRPr/>
          </a:p>
        </p:txBody>
      </p:sp>
      <p:sp>
        <p:nvSpPr>
          <p:cNvPr id="287" name="Google Shape;287;p16"/>
          <p:cNvSpPr txBox="1"/>
          <p:nvPr>
            <p:ph idx="4294967295" type="body"/>
          </p:nvPr>
        </p:nvSpPr>
        <p:spPr>
          <a:xfrm>
            <a:off x="566737" y="1563687"/>
            <a:ext cx="8120062" cy="4779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30000"/>
              </a:lnSpc>
              <a:spcBef>
                <a:spcPts val="0"/>
              </a:spcBef>
              <a:spcAft>
                <a:spcPts val="0"/>
              </a:spcAft>
              <a:buClr>
                <a:schemeClr val="accent2"/>
              </a:buClr>
              <a:buSzPts val="1700"/>
              <a:buFont typeface="Noto Sans Symbols"/>
              <a:buChar char="□"/>
            </a:pPr>
            <a:r>
              <a:rPr b="1" i="0" lang="en-US" sz="1700" u="none">
                <a:solidFill>
                  <a:schemeClr val="dk1"/>
                </a:solidFill>
                <a:latin typeface="Arial Narrow"/>
                <a:ea typeface="Arial Narrow"/>
                <a:cs typeface="Arial Narrow"/>
                <a:sym typeface="Arial Narrow"/>
              </a:rPr>
              <a:t> Provide feedback</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Let the speaker know you’re paying attention</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Maintain eye contact</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Offer appropriate facial expressions</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Paraphrase what you’ve heard when the speaker reaches a stopping point</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Keep all  criticism and feedback positive</a:t>
            </a:r>
            <a:endParaRPr/>
          </a:p>
          <a:p>
            <a:pPr indent="-234950" lvl="1" marL="742950" marR="0" rtl="0" algn="l">
              <a:lnSpc>
                <a:spcPct val="130000"/>
              </a:lnSpc>
              <a:spcBef>
                <a:spcPts val="160"/>
              </a:spcBef>
              <a:spcAft>
                <a:spcPts val="0"/>
              </a:spcAft>
              <a:buClr>
                <a:schemeClr val="accent2"/>
              </a:buClr>
              <a:buSzPts val="800"/>
              <a:buFont typeface="Noto Sans Symbols"/>
              <a:buNone/>
            </a:pPr>
            <a:r>
              <a:t/>
            </a:r>
            <a:endParaRPr b="1" i="0" sz="800" u="none" cap="none" strike="noStrike">
              <a:solidFill>
                <a:schemeClr val="dk1"/>
              </a:solidFill>
              <a:latin typeface="Arial Narrow"/>
              <a:ea typeface="Arial Narrow"/>
              <a:cs typeface="Arial Narrow"/>
              <a:sym typeface="Arial Narrow"/>
            </a:endParaRPr>
          </a:p>
          <a:p>
            <a:pPr indent="-342900" lvl="0" marL="342900" marR="0" rtl="0" algn="l">
              <a:lnSpc>
                <a:spcPct val="130000"/>
              </a:lnSpc>
              <a:spcBef>
                <a:spcPts val="340"/>
              </a:spcBef>
              <a:spcAft>
                <a:spcPts val="0"/>
              </a:spcAft>
              <a:buClr>
                <a:schemeClr val="accent2"/>
              </a:buClr>
              <a:buSzPts val="1700"/>
              <a:buFont typeface="Noto Sans Symbols"/>
              <a:buChar char="□"/>
            </a:pPr>
            <a:r>
              <a:rPr b="1" i="0" lang="en-US" sz="1700" u="none">
                <a:solidFill>
                  <a:schemeClr val="dk1"/>
                </a:solidFill>
                <a:latin typeface="Arial Narrow"/>
                <a:ea typeface="Arial Narrow"/>
                <a:cs typeface="Arial Narrow"/>
                <a:sym typeface="Arial Narrow"/>
              </a:rPr>
              <a:t>Listen actively</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Listen for concepts, key ideas and facts</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Be able to distinguish between evidence and argument, idea and example, fact and principle</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Analyze the key points-whether they make sense and are supported by facts</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Look for unspoken messages in the speaker’s tone of voice or expressions</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Keep an open mind</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Ask questions that clarify</a:t>
            </a:r>
            <a:endParaRPr/>
          </a:p>
          <a:p>
            <a:pPr indent="-285750" lvl="1" marL="742950" marR="0" rtl="0" algn="l">
              <a:lnSpc>
                <a:spcPct val="130000"/>
              </a:lnSpc>
              <a:spcBef>
                <a:spcPts val="260"/>
              </a:spcBef>
              <a:spcAft>
                <a:spcPts val="0"/>
              </a:spcAft>
              <a:buClr>
                <a:schemeClr val="accent2"/>
              </a:buClr>
              <a:buSzPts val="1300"/>
              <a:buFont typeface="Noto Sans Symbols"/>
              <a:buChar char="■"/>
            </a:pPr>
            <a:r>
              <a:rPr b="1" i="0" lang="en-US" sz="1300" u="none" cap="none" strike="noStrike">
                <a:solidFill>
                  <a:schemeClr val="dk1"/>
                </a:solidFill>
                <a:latin typeface="Arial Narrow"/>
                <a:ea typeface="Arial Narrow"/>
                <a:cs typeface="Arial Narrow"/>
                <a:sym typeface="Arial Narrow"/>
              </a:rPr>
              <a:t>Take meaningful notes that are brief and to the point</a:t>
            </a:r>
            <a:endParaRPr/>
          </a:p>
        </p:txBody>
      </p:sp>
      <p:grpSp>
        <p:nvGrpSpPr>
          <p:cNvPr id="288" name="Google Shape;288;p16"/>
          <p:cNvGrpSpPr/>
          <p:nvPr/>
        </p:nvGrpSpPr>
        <p:grpSpPr>
          <a:xfrm>
            <a:off x="7162800" y="990600"/>
            <a:ext cx="1981200" cy="3657600"/>
            <a:chOff x="3629" y="1584"/>
            <a:chExt cx="1843" cy="2304"/>
          </a:xfrm>
        </p:grpSpPr>
        <p:sp>
          <p:nvSpPr>
            <p:cNvPr id="289" name="Google Shape;289;p16"/>
            <p:cNvSpPr/>
            <p:nvPr/>
          </p:nvSpPr>
          <p:spPr>
            <a:xfrm>
              <a:off x="4710" y="1584"/>
              <a:ext cx="565" cy="538"/>
            </a:xfrm>
            <a:custGeom>
              <a:rect b="b" l="l" r="r" t="t"/>
              <a:pathLst>
                <a:path extrusionOk="0" h="502" w="527">
                  <a:moveTo>
                    <a:pt x="3" y="106"/>
                  </a:moveTo>
                  <a:lnTo>
                    <a:pt x="10" y="127"/>
                  </a:lnTo>
                  <a:lnTo>
                    <a:pt x="16" y="142"/>
                  </a:lnTo>
                  <a:lnTo>
                    <a:pt x="23" y="154"/>
                  </a:lnTo>
                  <a:lnTo>
                    <a:pt x="29" y="162"/>
                  </a:lnTo>
                  <a:lnTo>
                    <a:pt x="35" y="167"/>
                  </a:lnTo>
                  <a:lnTo>
                    <a:pt x="39" y="169"/>
                  </a:lnTo>
                  <a:lnTo>
                    <a:pt x="42" y="171"/>
                  </a:lnTo>
                  <a:lnTo>
                    <a:pt x="43" y="171"/>
                  </a:lnTo>
                  <a:lnTo>
                    <a:pt x="274" y="182"/>
                  </a:lnTo>
                  <a:lnTo>
                    <a:pt x="224" y="247"/>
                  </a:lnTo>
                  <a:lnTo>
                    <a:pt x="284" y="342"/>
                  </a:lnTo>
                  <a:lnTo>
                    <a:pt x="314" y="442"/>
                  </a:lnTo>
                  <a:lnTo>
                    <a:pt x="379" y="502"/>
                  </a:lnTo>
                  <a:lnTo>
                    <a:pt x="385" y="498"/>
                  </a:lnTo>
                  <a:lnTo>
                    <a:pt x="398" y="488"/>
                  </a:lnTo>
                  <a:lnTo>
                    <a:pt x="417" y="472"/>
                  </a:lnTo>
                  <a:lnTo>
                    <a:pt x="439" y="451"/>
                  </a:lnTo>
                  <a:lnTo>
                    <a:pt x="463" y="428"/>
                  </a:lnTo>
                  <a:lnTo>
                    <a:pt x="483" y="403"/>
                  </a:lnTo>
                  <a:lnTo>
                    <a:pt x="501" y="377"/>
                  </a:lnTo>
                  <a:lnTo>
                    <a:pt x="510" y="352"/>
                  </a:lnTo>
                  <a:lnTo>
                    <a:pt x="521" y="298"/>
                  </a:lnTo>
                  <a:lnTo>
                    <a:pt x="527" y="237"/>
                  </a:lnTo>
                  <a:lnTo>
                    <a:pt x="525" y="182"/>
                  </a:lnTo>
                  <a:lnTo>
                    <a:pt x="510" y="142"/>
                  </a:lnTo>
                  <a:lnTo>
                    <a:pt x="499" y="127"/>
                  </a:lnTo>
                  <a:lnTo>
                    <a:pt x="484" y="114"/>
                  </a:lnTo>
                  <a:lnTo>
                    <a:pt x="470" y="103"/>
                  </a:lnTo>
                  <a:lnTo>
                    <a:pt x="456" y="93"/>
                  </a:lnTo>
                  <a:lnTo>
                    <a:pt x="444" y="86"/>
                  </a:lnTo>
                  <a:lnTo>
                    <a:pt x="434" y="80"/>
                  </a:lnTo>
                  <a:lnTo>
                    <a:pt x="427" y="77"/>
                  </a:lnTo>
                  <a:lnTo>
                    <a:pt x="425" y="76"/>
                  </a:lnTo>
                  <a:lnTo>
                    <a:pt x="422" y="73"/>
                  </a:lnTo>
                  <a:lnTo>
                    <a:pt x="413" y="65"/>
                  </a:lnTo>
                  <a:lnTo>
                    <a:pt x="399" y="53"/>
                  </a:lnTo>
                  <a:lnTo>
                    <a:pt x="380" y="40"/>
                  </a:lnTo>
                  <a:lnTo>
                    <a:pt x="359" y="27"/>
                  </a:lnTo>
                  <a:lnTo>
                    <a:pt x="334" y="15"/>
                  </a:lnTo>
                  <a:lnTo>
                    <a:pt x="308" y="6"/>
                  </a:lnTo>
                  <a:lnTo>
                    <a:pt x="280" y="1"/>
                  </a:lnTo>
                  <a:lnTo>
                    <a:pt x="264" y="0"/>
                  </a:lnTo>
                  <a:lnTo>
                    <a:pt x="248" y="0"/>
                  </a:lnTo>
                  <a:lnTo>
                    <a:pt x="230" y="1"/>
                  </a:lnTo>
                  <a:lnTo>
                    <a:pt x="211" y="1"/>
                  </a:lnTo>
                  <a:lnTo>
                    <a:pt x="192" y="2"/>
                  </a:lnTo>
                  <a:lnTo>
                    <a:pt x="173" y="5"/>
                  </a:lnTo>
                  <a:lnTo>
                    <a:pt x="154" y="7"/>
                  </a:lnTo>
                  <a:lnTo>
                    <a:pt x="135" y="9"/>
                  </a:lnTo>
                  <a:lnTo>
                    <a:pt x="117" y="11"/>
                  </a:lnTo>
                  <a:lnTo>
                    <a:pt x="101" y="14"/>
                  </a:lnTo>
                  <a:lnTo>
                    <a:pt x="86" y="17"/>
                  </a:lnTo>
                  <a:lnTo>
                    <a:pt x="71" y="20"/>
                  </a:lnTo>
                  <a:lnTo>
                    <a:pt x="61" y="23"/>
                  </a:lnTo>
                  <a:lnTo>
                    <a:pt x="52" y="26"/>
                  </a:lnTo>
                  <a:lnTo>
                    <a:pt x="47" y="28"/>
                  </a:lnTo>
                  <a:lnTo>
                    <a:pt x="43" y="32"/>
                  </a:lnTo>
                  <a:lnTo>
                    <a:pt x="39" y="37"/>
                  </a:lnTo>
                  <a:lnTo>
                    <a:pt x="32" y="41"/>
                  </a:lnTo>
                  <a:lnTo>
                    <a:pt x="24" y="46"/>
                  </a:lnTo>
                  <a:lnTo>
                    <a:pt x="15" y="52"/>
                  </a:lnTo>
                  <a:lnTo>
                    <a:pt x="8" y="61"/>
                  </a:lnTo>
                  <a:lnTo>
                    <a:pt x="2" y="72"/>
                  </a:lnTo>
                  <a:lnTo>
                    <a:pt x="0" y="87"/>
                  </a:lnTo>
                  <a:lnTo>
                    <a:pt x="3" y="106"/>
                  </a:lnTo>
                  <a:close/>
                </a:path>
              </a:pathLst>
            </a:custGeom>
            <a:solidFill>
              <a:srgbClr val="72727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0" name="Google Shape;290;p16"/>
            <p:cNvSpPr/>
            <p:nvPr/>
          </p:nvSpPr>
          <p:spPr>
            <a:xfrm>
              <a:off x="3629" y="1674"/>
              <a:ext cx="650" cy="2214"/>
            </a:xfrm>
            <a:custGeom>
              <a:rect b="b" l="l" r="r" t="t"/>
              <a:pathLst>
                <a:path extrusionOk="0" h="2066" w="607">
                  <a:moveTo>
                    <a:pt x="392" y="551"/>
                  </a:moveTo>
                  <a:lnTo>
                    <a:pt x="416" y="567"/>
                  </a:lnTo>
                  <a:lnTo>
                    <a:pt x="417" y="548"/>
                  </a:lnTo>
                  <a:lnTo>
                    <a:pt x="408" y="545"/>
                  </a:lnTo>
                  <a:lnTo>
                    <a:pt x="402" y="545"/>
                  </a:lnTo>
                  <a:lnTo>
                    <a:pt x="398" y="548"/>
                  </a:lnTo>
                  <a:lnTo>
                    <a:pt x="392" y="551"/>
                  </a:lnTo>
                  <a:lnTo>
                    <a:pt x="352" y="570"/>
                  </a:lnTo>
                  <a:lnTo>
                    <a:pt x="352" y="581"/>
                  </a:lnTo>
                  <a:lnTo>
                    <a:pt x="351" y="592"/>
                  </a:lnTo>
                  <a:lnTo>
                    <a:pt x="350" y="604"/>
                  </a:lnTo>
                  <a:lnTo>
                    <a:pt x="347" y="615"/>
                  </a:lnTo>
                  <a:lnTo>
                    <a:pt x="356" y="631"/>
                  </a:lnTo>
                  <a:lnTo>
                    <a:pt x="367" y="648"/>
                  </a:lnTo>
                  <a:lnTo>
                    <a:pt x="378" y="663"/>
                  </a:lnTo>
                  <a:lnTo>
                    <a:pt x="389" y="679"/>
                  </a:lnTo>
                  <a:lnTo>
                    <a:pt x="399" y="695"/>
                  </a:lnTo>
                  <a:lnTo>
                    <a:pt x="408" y="712"/>
                  </a:lnTo>
                  <a:lnTo>
                    <a:pt x="418" y="728"/>
                  </a:lnTo>
                  <a:lnTo>
                    <a:pt x="427" y="745"/>
                  </a:lnTo>
                  <a:lnTo>
                    <a:pt x="428" y="739"/>
                  </a:lnTo>
                  <a:lnTo>
                    <a:pt x="430" y="734"/>
                  </a:lnTo>
                  <a:lnTo>
                    <a:pt x="433" y="732"/>
                  </a:lnTo>
                  <a:lnTo>
                    <a:pt x="438" y="730"/>
                  </a:lnTo>
                  <a:lnTo>
                    <a:pt x="556" y="763"/>
                  </a:lnTo>
                  <a:lnTo>
                    <a:pt x="564" y="766"/>
                  </a:lnTo>
                  <a:lnTo>
                    <a:pt x="574" y="769"/>
                  </a:lnTo>
                  <a:lnTo>
                    <a:pt x="584" y="772"/>
                  </a:lnTo>
                  <a:lnTo>
                    <a:pt x="593" y="775"/>
                  </a:lnTo>
                  <a:lnTo>
                    <a:pt x="600" y="782"/>
                  </a:lnTo>
                  <a:lnTo>
                    <a:pt x="606" y="788"/>
                  </a:lnTo>
                  <a:lnTo>
                    <a:pt x="607" y="798"/>
                  </a:lnTo>
                  <a:lnTo>
                    <a:pt x="606" y="811"/>
                  </a:lnTo>
                  <a:lnTo>
                    <a:pt x="599" y="821"/>
                  </a:lnTo>
                  <a:lnTo>
                    <a:pt x="593" y="832"/>
                  </a:lnTo>
                  <a:lnTo>
                    <a:pt x="586" y="841"/>
                  </a:lnTo>
                  <a:lnTo>
                    <a:pt x="580" y="852"/>
                  </a:lnTo>
                  <a:lnTo>
                    <a:pt x="575" y="868"/>
                  </a:lnTo>
                  <a:lnTo>
                    <a:pt x="570" y="884"/>
                  </a:lnTo>
                  <a:lnTo>
                    <a:pt x="564" y="900"/>
                  </a:lnTo>
                  <a:lnTo>
                    <a:pt x="559" y="915"/>
                  </a:lnTo>
                  <a:lnTo>
                    <a:pt x="554" y="930"/>
                  </a:lnTo>
                  <a:lnTo>
                    <a:pt x="548" y="946"/>
                  </a:lnTo>
                  <a:lnTo>
                    <a:pt x="543" y="961"/>
                  </a:lnTo>
                  <a:lnTo>
                    <a:pt x="537" y="978"/>
                  </a:lnTo>
                  <a:lnTo>
                    <a:pt x="549" y="1003"/>
                  </a:lnTo>
                  <a:lnTo>
                    <a:pt x="556" y="1030"/>
                  </a:lnTo>
                  <a:lnTo>
                    <a:pt x="559" y="1059"/>
                  </a:lnTo>
                  <a:lnTo>
                    <a:pt x="558" y="1090"/>
                  </a:lnTo>
                  <a:lnTo>
                    <a:pt x="554" y="1114"/>
                  </a:lnTo>
                  <a:lnTo>
                    <a:pt x="549" y="1138"/>
                  </a:lnTo>
                  <a:lnTo>
                    <a:pt x="542" y="1160"/>
                  </a:lnTo>
                  <a:lnTo>
                    <a:pt x="533" y="1182"/>
                  </a:lnTo>
                  <a:lnTo>
                    <a:pt x="588" y="1423"/>
                  </a:lnTo>
                  <a:lnTo>
                    <a:pt x="593" y="1439"/>
                  </a:lnTo>
                  <a:lnTo>
                    <a:pt x="596" y="1454"/>
                  </a:lnTo>
                  <a:lnTo>
                    <a:pt x="597" y="1469"/>
                  </a:lnTo>
                  <a:lnTo>
                    <a:pt x="597" y="1482"/>
                  </a:lnTo>
                  <a:lnTo>
                    <a:pt x="595" y="1494"/>
                  </a:lnTo>
                  <a:lnTo>
                    <a:pt x="591" y="1505"/>
                  </a:lnTo>
                  <a:lnTo>
                    <a:pt x="582" y="1513"/>
                  </a:lnTo>
                  <a:lnTo>
                    <a:pt x="570" y="1521"/>
                  </a:lnTo>
                  <a:lnTo>
                    <a:pt x="579" y="1553"/>
                  </a:lnTo>
                  <a:lnTo>
                    <a:pt x="584" y="1587"/>
                  </a:lnTo>
                  <a:lnTo>
                    <a:pt x="588" y="1626"/>
                  </a:lnTo>
                  <a:lnTo>
                    <a:pt x="595" y="1678"/>
                  </a:lnTo>
                  <a:lnTo>
                    <a:pt x="607" y="2066"/>
                  </a:lnTo>
                  <a:lnTo>
                    <a:pt x="110" y="2065"/>
                  </a:lnTo>
                  <a:lnTo>
                    <a:pt x="112" y="1994"/>
                  </a:lnTo>
                  <a:lnTo>
                    <a:pt x="112" y="1838"/>
                  </a:lnTo>
                  <a:lnTo>
                    <a:pt x="112" y="1670"/>
                  </a:lnTo>
                  <a:lnTo>
                    <a:pt x="114" y="1562"/>
                  </a:lnTo>
                  <a:lnTo>
                    <a:pt x="105" y="1560"/>
                  </a:lnTo>
                  <a:lnTo>
                    <a:pt x="96" y="1556"/>
                  </a:lnTo>
                  <a:lnTo>
                    <a:pt x="89" y="1552"/>
                  </a:lnTo>
                  <a:lnTo>
                    <a:pt x="80" y="1547"/>
                  </a:lnTo>
                  <a:lnTo>
                    <a:pt x="73" y="1541"/>
                  </a:lnTo>
                  <a:lnTo>
                    <a:pt x="67" y="1534"/>
                  </a:lnTo>
                  <a:lnTo>
                    <a:pt x="63" y="1526"/>
                  </a:lnTo>
                  <a:lnTo>
                    <a:pt x="59" y="1517"/>
                  </a:lnTo>
                  <a:lnTo>
                    <a:pt x="60" y="1463"/>
                  </a:lnTo>
                  <a:lnTo>
                    <a:pt x="67" y="1410"/>
                  </a:lnTo>
                  <a:lnTo>
                    <a:pt x="75" y="1357"/>
                  </a:lnTo>
                  <a:lnTo>
                    <a:pt x="83" y="1305"/>
                  </a:lnTo>
                  <a:lnTo>
                    <a:pt x="90" y="1254"/>
                  </a:lnTo>
                  <a:lnTo>
                    <a:pt x="94" y="1201"/>
                  </a:lnTo>
                  <a:lnTo>
                    <a:pt x="91" y="1149"/>
                  </a:lnTo>
                  <a:lnTo>
                    <a:pt x="81" y="1096"/>
                  </a:lnTo>
                  <a:lnTo>
                    <a:pt x="67" y="1046"/>
                  </a:lnTo>
                  <a:lnTo>
                    <a:pt x="56" y="995"/>
                  </a:lnTo>
                  <a:lnTo>
                    <a:pt x="47" y="942"/>
                  </a:lnTo>
                  <a:lnTo>
                    <a:pt x="43" y="889"/>
                  </a:lnTo>
                  <a:lnTo>
                    <a:pt x="43" y="836"/>
                  </a:lnTo>
                  <a:lnTo>
                    <a:pt x="50" y="784"/>
                  </a:lnTo>
                  <a:lnTo>
                    <a:pt x="64" y="734"/>
                  </a:lnTo>
                  <a:lnTo>
                    <a:pt x="85" y="687"/>
                  </a:lnTo>
                  <a:lnTo>
                    <a:pt x="96" y="666"/>
                  </a:lnTo>
                  <a:lnTo>
                    <a:pt x="110" y="647"/>
                  </a:lnTo>
                  <a:lnTo>
                    <a:pt x="124" y="627"/>
                  </a:lnTo>
                  <a:lnTo>
                    <a:pt x="139" y="607"/>
                  </a:lnTo>
                  <a:lnTo>
                    <a:pt x="150" y="586"/>
                  </a:lnTo>
                  <a:lnTo>
                    <a:pt x="158" y="563"/>
                  </a:lnTo>
                  <a:lnTo>
                    <a:pt x="160" y="539"/>
                  </a:lnTo>
                  <a:lnTo>
                    <a:pt x="155" y="512"/>
                  </a:lnTo>
                  <a:lnTo>
                    <a:pt x="131" y="505"/>
                  </a:lnTo>
                  <a:lnTo>
                    <a:pt x="112" y="493"/>
                  </a:lnTo>
                  <a:lnTo>
                    <a:pt x="98" y="477"/>
                  </a:lnTo>
                  <a:lnTo>
                    <a:pt x="86" y="457"/>
                  </a:lnTo>
                  <a:lnTo>
                    <a:pt x="78" y="437"/>
                  </a:lnTo>
                  <a:lnTo>
                    <a:pt x="70" y="415"/>
                  </a:lnTo>
                  <a:lnTo>
                    <a:pt x="63" y="395"/>
                  </a:lnTo>
                  <a:lnTo>
                    <a:pt x="55" y="374"/>
                  </a:lnTo>
                  <a:lnTo>
                    <a:pt x="49" y="371"/>
                  </a:lnTo>
                  <a:lnTo>
                    <a:pt x="42" y="366"/>
                  </a:lnTo>
                  <a:lnTo>
                    <a:pt x="34" y="363"/>
                  </a:lnTo>
                  <a:lnTo>
                    <a:pt x="28" y="358"/>
                  </a:lnTo>
                  <a:lnTo>
                    <a:pt x="23" y="353"/>
                  </a:lnTo>
                  <a:lnTo>
                    <a:pt x="16" y="348"/>
                  </a:lnTo>
                  <a:lnTo>
                    <a:pt x="12" y="342"/>
                  </a:lnTo>
                  <a:lnTo>
                    <a:pt x="7" y="335"/>
                  </a:lnTo>
                  <a:lnTo>
                    <a:pt x="0" y="309"/>
                  </a:lnTo>
                  <a:lnTo>
                    <a:pt x="0" y="281"/>
                  </a:lnTo>
                  <a:lnTo>
                    <a:pt x="7" y="254"/>
                  </a:lnTo>
                  <a:lnTo>
                    <a:pt x="18" y="229"/>
                  </a:lnTo>
                  <a:lnTo>
                    <a:pt x="25" y="221"/>
                  </a:lnTo>
                  <a:lnTo>
                    <a:pt x="31" y="217"/>
                  </a:lnTo>
                  <a:lnTo>
                    <a:pt x="39" y="214"/>
                  </a:lnTo>
                  <a:lnTo>
                    <a:pt x="47" y="211"/>
                  </a:lnTo>
                  <a:lnTo>
                    <a:pt x="56" y="210"/>
                  </a:lnTo>
                  <a:lnTo>
                    <a:pt x="65" y="210"/>
                  </a:lnTo>
                  <a:lnTo>
                    <a:pt x="73" y="210"/>
                  </a:lnTo>
                  <a:lnTo>
                    <a:pt x="81" y="210"/>
                  </a:lnTo>
                  <a:lnTo>
                    <a:pt x="83" y="193"/>
                  </a:lnTo>
                  <a:lnTo>
                    <a:pt x="88" y="177"/>
                  </a:lnTo>
                  <a:lnTo>
                    <a:pt x="92" y="161"/>
                  </a:lnTo>
                  <a:lnTo>
                    <a:pt x="98" y="147"/>
                  </a:lnTo>
                  <a:lnTo>
                    <a:pt x="105" y="132"/>
                  </a:lnTo>
                  <a:lnTo>
                    <a:pt x="114" y="119"/>
                  </a:lnTo>
                  <a:lnTo>
                    <a:pt x="123" y="105"/>
                  </a:lnTo>
                  <a:lnTo>
                    <a:pt x="133" y="93"/>
                  </a:lnTo>
                  <a:lnTo>
                    <a:pt x="145" y="81"/>
                  </a:lnTo>
                  <a:lnTo>
                    <a:pt x="158" y="69"/>
                  </a:lnTo>
                  <a:lnTo>
                    <a:pt x="172" y="58"/>
                  </a:lnTo>
                  <a:lnTo>
                    <a:pt x="187" y="47"/>
                  </a:lnTo>
                  <a:lnTo>
                    <a:pt x="204" y="36"/>
                  </a:lnTo>
                  <a:lnTo>
                    <a:pt x="221" y="28"/>
                  </a:lnTo>
                  <a:lnTo>
                    <a:pt x="240" y="18"/>
                  </a:lnTo>
                  <a:lnTo>
                    <a:pt x="260" y="9"/>
                  </a:lnTo>
                  <a:lnTo>
                    <a:pt x="270" y="8"/>
                  </a:lnTo>
                  <a:lnTo>
                    <a:pt x="279" y="6"/>
                  </a:lnTo>
                  <a:lnTo>
                    <a:pt x="289" y="5"/>
                  </a:lnTo>
                  <a:lnTo>
                    <a:pt x="299" y="3"/>
                  </a:lnTo>
                  <a:lnTo>
                    <a:pt x="309" y="2"/>
                  </a:lnTo>
                  <a:lnTo>
                    <a:pt x="318" y="1"/>
                  </a:lnTo>
                  <a:lnTo>
                    <a:pt x="329" y="1"/>
                  </a:lnTo>
                  <a:lnTo>
                    <a:pt x="339" y="0"/>
                  </a:lnTo>
                  <a:lnTo>
                    <a:pt x="353" y="0"/>
                  </a:lnTo>
                  <a:lnTo>
                    <a:pt x="368" y="1"/>
                  </a:lnTo>
                  <a:lnTo>
                    <a:pt x="382" y="2"/>
                  </a:lnTo>
                  <a:lnTo>
                    <a:pt x="396" y="5"/>
                  </a:lnTo>
                  <a:lnTo>
                    <a:pt x="409" y="9"/>
                  </a:lnTo>
                  <a:lnTo>
                    <a:pt x="423" y="15"/>
                  </a:lnTo>
                  <a:lnTo>
                    <a:pt x="434" y="22"/>
                  </a:lnTo>
                  <a:lnTo>
                    <a:pt x="446" y="31"/>
                  </a:lnTo>
                  <a:lnTo>
                    <a:pt x="480" y="63"/>
                  </a:lnTo>
                  <a:lnTo>
                    <a:pt x="488" y="80"/>
                  </a:lnTo>
                  <a:lnTo>
                    <a:pt x="492" y="97"/>
                  </a:lnTo>
                  <a:lnTo>
                    <a:pt x="493" y="115"/>
                  </a:lnTo>
                  <a:lnTo>
                    <a:pt x="491" y="135"/>
                  </a:lnTo>
                  <a:lnTo>
                    <a:pt x="482" y="145"/>
                  </a:lnTo>
                  <a:lnTo>
                    <a:pt x="478" y="154"/>
                  </a:lnTo>
                  <a:lnTo>
                    <a:pt x="478" y="165"/>
                  </a:lnTo>
                  <a:lnTo>
                    <a:pt x="480" y="176"/>
                  </a:lnTo>
                  <a:lnTo>
                    <a:pt x="484" y="187"/>
                  </a:lnTo>
                  <a:lnTo>
                    <a:pt x="488" y="199"/>
                  </a:lnTo>
                  <a:lnTo>
                    <a:pt x="490" y="211"/>
                  </a:lnTo>
                  <a:lnTo>
                    <a:pt x="489" y="222"/>
                  </a:lnTo>
                  <a:lnTo>
                    <a:pt x="486" y="242"/>
                  </a:lnTo>
                  <a:lnTo>
                    <a:pt x="483" y="260"/>
                  </a:lnTo>
                  <a:lnTo>
                    <a:pt x="478" y="278"/>
                  </a:lnTo>
                  <a:lnTo>
                    <a:pt x="471" y="294"/>
                  </a:lnTo>
                  <a:lnTo>
                    <a:pt x="475" y="305"/>
                  </a:lnTo>
                  <a:lnTo>
                    <a:pt x="480" y="314"/>
                  </a:lnTo>
                  <a:lnTo>
                    <a:pt x="489" y="324"/>
                  </a:lnTo>
                  <a:lnTo>
                    <a:pt x="496" y="334"/>
                  </a:lnTo>
                  <a:lnTo>
                    <a:pt x="503" y="344"/>
                  </a:lnTo>
                  <a:lnTo>
                    <a:pt x="505" y="352"/>
                  </a:lnTo>
                  <a:lnTo>
                    <a:pt x="503" y="362"/>
                  </a:lnTo>
                  <a:lnTo>
                    <a:pt x="494" y="372"/>
                  </a:lnTo>
                  <a:lnTo>
                    <a:pt x="483" y="382"/>
                  </a:lnTo>
                  <a:lnTo>
                    <a:pt x="476" y="393"/>
                  </a:lnTo>
                  <a:lnTo>
                    <a:pt x="471" y="406"/>
                  </a:lnTo>
                  <a:lnTo>
                    <a:pt x="469" y="419"/>
                  </a:lnTo>
                  <a:lnTo>
                    <a:pt x="468" y="433"/>
                  </a:lnTo>
                  <a:lnTo>
                    <a:pt x="467" y="448"/>
                  </a:lnTo>
                  <a:lnTo>
                    <a:pt x="465" y="462"/>
                  </a:lnTo>
                  <a:lnTo>
                    <a:pt x="462" y="475"/>
                  </a:lnTo>
                  <a:lnTo>
                    <a:pt x="467" y="479"/>
                  </a:lnTo>
                  <a:lnTo>
                    <a:pt x="473" y="482"/>
                  </a:lnTo>
                  <a:lnTo>
                    <a:pt x="480" y="486"/>
                  </a:lnTo>
                  <a:lnTo>
                    <a:pt x="485" y="493"/>
                  </a:lnTo>
                  <a:lnTo>
                    <a:pt x="502" y="490"/>
                  </a:lnTo>
                  <a:lnTo>
                    <a:pt x="517" y="492"/>
                  </a:lnTo>
                  <a:lnTo>
                    <a:pt x="531" y="497"/>
                  </a:lnTo>
                  <a:lnTo>
                    <a:pt x="545" y="505"/>
                  </a:lnTo>
                  <a:lnTo>
                    <a:pt x="558" y="516"/>
                  </a:lnTo>
                  <a:lnTo>
                    <a:pt x="569" y="527"/>
                  </a:lnTo>
                  <a:lnTo>
                    <a:pt x="581" y="539"/>
                  </a:lnTo>
                  <a:lnTo>
                    <a:pt x="591" y="552"/>
                  </a:lnTo>
                  <a:lnTo>
                    <a:pt x="598" y="573"/>
                  </a:lnTo>
                  <a:lnTo>
                    <a:pt x="598" y="594"/>
                  </a:lnTo>
                  <a:lnTo>
                    <a:pt x="593" y="612"/>
                  </a:lnTo>
                  <a:lnTo>
                    <a:pt x="583" y="631"/>
                  </a:lnTo>
                  <a:lnTo>
                    <a:pt x="573" y="651"/>
                  </a:lnTo>
                  <a:lnTo>
                    <a:pt x="563" y="670"/>
                  </a:lnTo>
                  <a:lnTo>
                    <a:pt x="558" y="691"/>
                  </a:lnTo>
                  <a:lnTo>
                    <a:pt x="557" y="714"/>
                  </a:lnTo>
                  <a:lnTo>
                    <a:pt x="556" y="723"/>
                  </a:lnTo>
                  <a:lnTo>
                    <a:pt x="555" y="732"/>
                  </a:lnTo>
                  <a:lnTo>
                    <a:pt x="554" y="744"/>
                  </a:lnTo>
                  <a:lnTo>
                    <a:pt x="556" y="763"/>
                  </a:lnTo>
                  <a:lnTo>
                    <a:pt x="438" y="730"/>
                  </a:lnTo>
                  <a:lnTo>
                    <a:pt x="432" y="708"/>
                  </a:lnTo>
                  <a:lnTo>
                    <a:pt x="429" y="694"/>
                  </a:lnTo>
                  <a:lnTo>
                    <a:pt x="426" y="686"/>
                  </a:lnTo>
                  <a:lnTo>
                    <a:pt x="424" y="679"/>
                  </a:lnTo>
                  <a:lnTo>
                    <a:pt x="411" y="670"/>
                  </a:lnTo>
                  <a:lnTo>
                    <a:pt x="399" y="658"/>
                  </a:lnTo>
                  <a:lnTo>
                    <a:pt x="388" y="644"/>
                  </a:lnTo>
                  <a:lnTo>
                    <a:pt x="379" y="629"/>
                  </a:lnTo>
                  <a:lnTo>
                    <a:pt x="370" y="614"/>
                  </a:lnTo>
                  <a:lnTo>
                    <a:pt x="364" y="598"/>
                  </a:lnTo>
                  <a:lnTo>
                    <a:pt x="357" y="583"/>
                  </a:lnTo>
                  <a:lnTo>
                    <a:pt x="352" y="570"/>
                  </a:lnTo>
                  <a:lnTo>
                    <a:pt x="392" y="55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1" name="Google Shape;291;p16"/>
            <p:cNvSpPr/>
            <p:nvPr/>
          </p:nvSpPr>
          <p:spPr>
            <a:xfrm>
              <a:off x="3725" y="1705"/>
              <a:ext cx="396" cy="484"/>
            </a:xfrm>
            <a:custGeom>
              <a:rect b="b" l="l" r="r" t="t"/>
              <a:pathLst>
                <a:path extrusionOk="0" h="452" w="369">
                  <a:moveTo>
                    <a:pt x="362" y="47"/>
                  </a:moveTo>
                  <a:lnTo>
                    <a:pt x="366" y="60"/>
                  </a:lnTo>
                  <a:lnTo>
                    <a:pt x="369" y="74"/>
                  </a:lnTo>
                  <a:lnTo>
                    <a:pt x="368" y="87"/>
                  </a:lnTo>
                  <a:lnTo>
                    <a:pt x="361" y="99"/>
                  </a:lnTo>
                  <a:lnTo>
                    <a:pt x="346" y="96"/>
                  </a:lnTo>
                  <a:lnTo>
                    <a:pt x="330" y="94"/>
                  </a:lnTo>
                  <a:lnTo>
                    <a:pt x="315" y="95"/>
                  </a:lnTo>
                  <a:lnTo>
                    <a:pt x="300" y="96"/>
                  </a:lnTo>
                  <a:lnTo>
                    <a:pt x="285" y="100"/>
                  </a:lnTo>
                  <a:lnTo>
                    <a:pt x="270" y="105"/>
                  </a:lnTo>
                  <a:lnTo>
                    <a:pt x="257" y="111"/>
                  </a:lnTo>
                  <a:lnTo>
                    <a:pt x="244" y="119"/>
                  </a:lnTo>
                  <a:lnTo>
                    <a:pt x="231" y="132"/>
                  </a:lnTo>
                  <a:lnTo>
                    <a:pt x="219" y="147"/>
                  </a:lnTo>
                  <a:lnTo>
                    <a:pt x="208" y="163"/>
                  </a:lnTo>
                  <a:lnTo>
                    <a:pt x="200" y="181"/>
                  </a:lnTo>
                  <a:lnTo>
                    <a:pt x="194" y="199"/>
                  </a:lnTo>
                  <a:lnTo>
                    <a:pt x="189" y="218"/>
                  </a:lnTo>
                  <a:lnTo>
                    <a:pt x="187" y="238"/>
                  </a:lnTo>
                  <a:lnTo>
                    <a:pt x="187" y="258"/>
                  </a:lnTo>
                  <a:lnTo>
                    <a:pt x="177" y="256"/>
                  </a:lnTo>
                  <a:lnTo>
                    <a:pt x="169" y="256"/>
                  </a:lnTo>
                  <a:lnTo>
                    <a:pt x="159" y="257"/>
                  </a:lnTo>
                  <a:lnTo>
                    <a:pt x="150" y="258"/>
                  </a:lnTo>
                  <a:lnTo>
                    <a:pt x="143" y="263"/>
                  </a:lnTo>
                  <a:lnTo>
                    <a:pt x="136" y="267"/>
                  </a:lnTo>
                  <a:lnTo>
                    <a:pt x="131" y="274"/>
                  </a:lnTo>
                  <a:lnTo>
                    <a:pt x="128" y="282"/>
                  </a:lnTo>
                  <a:lnTo>
                    <a:pt x="123" y="301"/>
                  </a:lnTo>
                  <a:lnTo>
                    <a:pt x="123" y="320"/>
                  </a:lnTo>
                  <a:lnTo>
                    <a:pt x="128" y="340"/>
                  </a:lnTo>
                  <a:lnTo>
                    <a:pt x="138" y="356"/>
                  </a:lnTo>
                  <a:lnTo>
                    <a:pt x="133" y="361"/>
                  </a:lnTo>
                  <a:lnTo>
                    <a:pt x="132" y="368"/>
                  </a:lnTo>
                  <a:lnTo>
                    <a:pt x="133" y="375"/>
                  </a:lnTo>
                  <a:lnTo>
                    <a:pt x="134" y="383"/>
                  </a:lnTo>
                  <a:lnTo>
                    <a:pt x="149" y="402"/>
                  </a:lnTo>
                  <a:lnTo>
                    <a:pt x="141" y="410"/>
                  </a:lnTo>
                  <a:lnTo>
                    <a:pt x="133" y="419"/>
                  </a:lnTo>
                  <a:lnTo>
                    <a:pt x="124" y="428"/>
                  </a:lnTo>
                  <a:lnTo>
                    <a:pt x="116" y="437"/>
                  </a:lnTo>
                  <a:lnTo>
                    <a:pt x="106" y="446"/>
                  </a:lnTo>
                  <a:lnTo>
                    <a:pt x="96" y="450"/>
                  </a:lnTo>
                  <a:lnTo>
                    <a:pt x="85" y="452"/>
                  </a:lnTo>
                  <a:lnTo>
                    <a:pt x="73" y="449"/>
                  </a:lnTo>
                  <a:lnTo>
                    <a:pt x="60" y="443"/>
                  </a:lnTo>
                  <a:lnTo>
                    <a:pt x="50" y="435"/>
                  </a:lnTo>
                  <a:lnTo>
                    <a:pt x="40" y="425"/>
                  </a:lnTo>
                  <a:lnTo>
                    <a:pt x="31" y="413"/>
                  </a:lnTo>
                  <a:lnTo>
                    <a:pt x="24" y="400"/>
                  </a:lnTo>
                  <a:lnTo>
                    <a:pt x="18" y="387"/>
                  </a:lnTo>
                  <a:lnTo>
                    <a:pt x="13" y="373"/>
                  </a:lnTo>
                  <a:lnTo>
                    <a:pt x="9" y="360"/>
                  </a:lnTo>
                  <a:lnTo>
                    <a:pt x="6" y="345"/>
                  </a:lnTo>
                  <a:lnTo>
                    <a:pt x="9" y="329"/>
                  </a:lnTo>
                  <a:lnTo>
                    <a:pt x="9" y="314"/>
                  </a:lnTo>
                  <a:lnTo>
                    <a:pt x="0" y="301"/>
                  </a:lnTo>
                  <a:lnTo>
                    <a:pt x="13" y="284"/>
                  </a:lnTo>
                  <a:lnTo>
                    <a:pt x="21" y="263"/>
                  </a:lnTo>
                  <a:lnTo>
                    <a:pt x="24" y="239"/>
                  </a:lnTo>
                  <a:lnTo>
                    <a:pt x="18" y="215"/>
                  </a:lnTo>
                  <a:lnTo>
                    <a:pt x="15" y="211"/>
                  </a:lnTo>
                  <a:lnTo>
                    <a:pt x="13" y="205"/>
                  </a:lnTo>
                  <a:lnTo>
                    <a:pt x="13" y="201"/>
                  </a:lnTo>
                  <a:lnTo>
                    <a:pt x="16" y="197"/>
                  </a:lnTo>
                  <a:lnTo>
                    <a:pt x="24" y="164"/>
                  </a:lnTo>
                  <a:lnTo>
                    <a:pt x="37" y="134"/>
                  </a:lnTo>
                  <a:lnTo>
                    <a:pt x="54" y="106"/>
                  </a:lnTo>
                  <a:lnTo>
                    <a:pt x="75" y="80"/>
                  </a:lnTo>
                  <a:lnTo>
                    <a:pt x="99" y="56"/>
                  </a:lnTo>
                  <a:lnTo>
                    <a:pt x="125" y="37"/>
                  </a:lnTo>
                  <a:lnTo>
                    <a:pt x="155" y="20"/>
                  </a:lnTo>
                  <a:lnTo>
                    <a:pt x="184" y="10"/>
                  </a:lnTo>
                  <a:lnTo>
                    <a:pt x="200" y="6"/>
                  </a:lnTo>
                  <a:lnTo>
                    <a:pt x="217" y="3"/>
                  </a:lnTo>
                  <a:lnTo>
                    <a:pt x="233" y="1"/>
                  </a:lnTo>
                  <a:lnTo>
                    <a:pt x="248" y="0"/>
                  </a:lnTo>
                  <a:lnTo>
                    <a:pt x="263" y="0"/>
                  </a:lnTo>
                  <a:lnTo>
                    <a:pt x="279" y="1"/>
                  </a:lnTo>
                  <a:lnTo>
                    <a:pt x="296" y="3"/>
                  </a:lnTo>
                  <a:lnTo>
                    <a:pt x="312" y="7"/>
                  </a:lnTo>
                  <a:lnTo>
                    <a:pt x="318" y="12"/>
                  </a:lnTo>
                  <a:lnTo>
                    <a:pt x="326" y="15"/>
                  </a:lnTo>
                  <a:lnTo>
                    <a:pt x="334" y="19"/>
                  </a:lnTo>
                  <a:lnTo>
                    <a:pt x="340" y="23"/>
                  </a:lnTo>
                  <a:lnTo>
                    <a:pt x="348" y="28"/>
                  </a:lnTo>
                  <a:lnTo>
                    <a:pt x="353" y="33"/>
                  </a:lnTo>
                  <a:lnTo>
                    <a:pt x="359" y="40"/>
                  </a:lnTo>
                  <a:lnTo>
                    <a:pt x="362" y="47"/>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2" name="Google Shape;292;p16"/>
            <p:cNvSpPr/>
            <p:nvPr/>
          </p:nvSpPr>
          <p:spPr>
            <a:xfrm>
              <a:off x="3990" y="1748"/>
              <a:ext cx="34" cy="29"/>
            </a:xfrm>
            <a:custGeom>
              <a:rect b="b" l="l" r="r" t="t"/>
              <a:pathLst>
                <a:path extrusionOk="0" h="27" w="32">
                  <a:moveTo>
                    <a:pt x="30" y="0"/>
                  </a:moveTo>
                  <a:lnTo>
                    <a:pt x="32" y="9"/>
                  </a:lnTo>
                  <a:lnTo>
                    <a:pt x="32" y="16"/>
                  </a:lnTo>
                  <a:lnTo>
                    <a:pt x="28" y="24"/>
                  </a:lnTo>
                  <a:lnTo>
                    <a:pt x="20" y="27"/>
                  </a:lnTo>
                  <a:lnTo>
                    <a:pt x="15" y="27"/>
                  </a:lnTo>
                  <a:lnTo>
                    <a:pt x="10" y="26"/>
                  </a:lnTo>
                  <a:lnTo>
                    <a:pt x="4" y="24"/>
                  </a:lnTo>
                  <a:lnTo>
                    <a:pt x="0" y="19"/>
                  </a:lnTo>
                  <a:lnTo>
                    <a:pt x="0" y="13"/>
                  </a:lnTo>
                  <a:lnTo>
                    <a:pt x="3" y="7"/>
                  </a:lnTo>
                  <a:lnTo>
                    <a:pt x="9" y="5"/>
                  </a:lnTo>
                  <a:lnTo>
                    <a:pt x="14" y="3"/>
                  </a:lnTo>
                  <a:lnTo>
                    <a:pt x="18" y="3"/>
                  </a:lnTo>
                  <a:lnTo>
                    <a:pt x="23" y="1"/>
                  </a:lnTo>
                  <a:lnTo>
                    <a:pt x="26" y="0"/>
                  </a:lnTo>
                  <a:lnTo>
                    <a:pt x="3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3" name="Google Shape;293;p16"/>
            <p:cNvSpPr/>
            <p:nvPr/>
          </p:nvSpPr>
          <p:spPr>
            <a:xfrm>
              <a:off x="3795" y="1796"/>
              <a:ext cx="140" cy="270"/>
            </a:xfrm>
            <a:custGeom>
              <a:rect b="b" l="l" r="r" t="t"/>
              <a:pathLst>
                <a:path extrusionOk="0" h="252" w="131">
                  <a:moveTo>
                    <a:pt x="89" y="61"/>
                  </a:moveTo>
                  <a:lnTo>
                    <a:pt x="78" y="78"/>
                  </a:lnTo>
                  <a:lnTo>
                    <a:pt x="71" y="98"/>
                  </a:lnTo>
                  <a:lnTo>
                    <a:pt x="66" y="117"/>
                  </a:lnTo>
                  <a:lnTo>
                    <a:pt x="63" y="138"/>
                  </a:lnTo>
                  <a:lnTo>
                    <a:pt x="56" y="134"/>
                  </a:lnTo>
                  <a:lnTo>
                    <a:pt x="50" y="128"/>
                  </a:lnTo>
                  <a:lnTo>
                    <a:pt x="44" y="121"/>
                  </a:lnTo>
                  <a:lnTo>
                    <a:pt x="40" y="117"/>
                  </a:lnTo>
                  <a:lnTo>
                    <a:pt x="26" y="147"/>
                  </a:lnTo>
                  <a:lnTo>
                    <a:pt x="18" y="181"/>
                  </a:lnTo>
                  <a:lnTo>
                    <a:pt x="16" y="217"/>
                  </a:lnTo>
                  <a:lnTo>
                    <a:pt x="17" y="252"/>
                  </a:lnTo>
                  <a:lnTo>
                    <a:pt x="11" y="246"/>
                  </a:lnTo>
                  <a:lnTo>
                    <a:pt x="4" y="220"/>
                  </a:lnTo>
                  <a:lnTo>
                    <a:pt x="0" y="181"/>
                  </a:lnTo>
                  <a:lnTo>
                    <a:pt x="3" y="137"/>
                  </a:lnTo>
                  <a:lnTo>
                    <a:pt x="7" y="123"/>
                  </a:lnTo>
                  <a:lnTo>
                    <a:pt x="13" y="110"/>
                  </a:lnTo>
                  <a:lnTo>
                    <a:pt x="19" y="97"/>
                  </a:lnTo>
                  <a:lnTo>
                    <a:pt x="28" y="85"/>
                  </a:lnTo>
                  <a:lnTo>
                    <a:pt x="31" y="85"/>
                  </a:lnTo>
                  <a:lnTo>
                    <a:pt x="39" y="87"/>
                  </a:lnTo>
                  <a:lnTo>
                    <a:pt x="46" y="88"/>
                  </a:lnTo>
                  <a:lnTo>
                    <a:pt x="51" y="89"/>
                  </a:lnTo>
                  <a:lnTo>
                    <a:pt x="55" y="75"/>
                  </a:lnTo>
                  <a:lnTo>
                    <a:pt x="62" y="62"/>
                  </a:lnTo>
                  <a:lnTo>
                    <a:pt x="69" y="49"/>
                  </a:lnTo>
                  <a:lnTo>
                    <a:pt x="78" y="37"/>
                  </a:lnTo>
                  <a:lnTo>
                    <a:pt x="89" y="26"/>
                  </a:lnTo>
                  <a:lnTo>
                    <a:pt x="101" y="15"/>
                  </a:lnTo>
                  <a:lnTo>
                    <a:pt x="114" y="7"/>
                  </a:lnTo>
                  <a:lnTo>
                    <a:pt x="127" y="0"/>
                  </a:lnTo>
                  <a:lnTo>
                    <a:pt x="131" y="9"/>
                  </a:lnTo>
                  <a:lnTo>
                    <a:pt x="131" y="18"/>
                  </a:lnTo>
                  <a:lnTo>
                    <a:pt x="127" y="25"/>
                  </a:lnTo>
                  <a:lnTo>
                    <a:pt x="119" y="32"/>
                  </a:lnTo>
                  <a:lnTo>
                    <a:pt x="111" y="39"/>
                  </a:lnTo>
                  <a:lnTo>
                    <a:pt x="103" y="46"/>
                  </a:lnTo>
                  <a:lnTo>
                    <a:pt x="94" y="53"/>
                  </a:lnTo>
                  <a:lnTo>
                    <a:pt x="89" y="6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4" name="Google Shape;294;p16"/>
            <p:cNvSpPr/>
            <p:nvPr/>
          </p:nvSpPr>
          <p:spPr>
            <a:xfrm>
              <a:off x="3859" y="1843"/>
              <a:ext cx="289" cy="458"/>
            </a:xfrm>
            <a:custGeom>
              <a:rect b="b" l="l" r="r" t="t"/>
              <a:pathLst>
                <a:path extrusionOk="0" h="427" w="269">
                  <a:moveTo>
                    <a:pt x="238" y="8"/>
                  </a:moveTo>
                  <a:lnTo>
                    <a:pt x="245" y="39"/>
                  </a:lnTo>
                  <a:lnTo>
                    <a:pt x="248" y="67"/>
                  </a:lnTo>
                  <a:lnTo>
                    <a:pt x="243" y="99"/>
                  </a:lnTo>
                  <a:lnTo>
                    <a:pt x="230" y="145"/>
                  </a:lnTo>
                  <a:lnTo>
                    <a:pt x="237" y="152"/>
                  </a:lnTo>
                  <a:lnTo>
                    <a:pt x="242" y="160"/>
                  </a:lnTo>
                  <a:lnTo>
                    <a:pt x="247" y="166"/>
                  </a:lnTo>
                  <a:lnTo>
                    <a:pt x="251" y="173"/>
                  </a:lnTo>
                  <a:lnTo>
                    <a:pt x="255" y="179"/>
                  </a:lnTo>
                  <a:lnTo>
                    <a:pt x="260" y="185"/>
                  </a:lnTo>
                  <a:lnTo>
                    <a:pt x="264" y="189"/>
                  </a:lnTo>
                  <a:lnTo>
                    <a:pt x="269" y="193"/>
                  </a:lnTo>
                  <a:lnTo>
                    <a:pt x="261" y="203"/>
                  </a:lnTo>
                  <a:lnTo>
                    <a:pt x="252" y="213"/>
                  </a:lnTo>
                  <a:lnTo>
                    <a:pt x="244" y="222"/>
                  </a:lnTo>
                  <a:lnTo>
                    <a:pt x="238" y="233"/>
                  </a:lnTo>
                  <a:lnTo>
                    <a:pt x="234" y="245"/>
                  </a:lnTo>
                  <a:lnTo>
                    <a:pt x="230" y="257"/>
                  </a:lnTo>
                  <a:lnTo>
                    <a:pt x="228" y="270"/>
                  </a:lnTo>
                  <a:lnTo>
                    <a:pt x="229" y="283"/>
                  </a:lnTo>
                  <a:lnTo>
                    <a:pt x="224" y="281"/>
                  </a:lnTo>
                  <a:lnTo>
                    <a:pt x="218" y="280"/>
                  </a:lnTo>
                  <a:lnTo>
                    <a:pt x="214" y="278"/>
                  </a:lnTo>
                  <a:lnTo>
                    <a:pt x="210" y="275"/>
                  </a:lnTo>
                  <a:lnTo>
                    <a:pt x="205" y="272"/>
                  </a:lnTo>
                  <a:lnTo>
                    <a:pt x="201" y="269"/>
                  </a:lnTo>
                  <a:lnTo>
                    <a:pt x="198" y="266"/>
                  </a:lnTo>
                  <a:lnTo>
                    <a:pt x="193" y="261"/>
                  </a:lnTo>
                  <a:lnTo>
                    <a:pt x="190" y="264"/>
                  </a:lnTo>
                  <a:lnTo>
                    <a:pt x="188" y="266"/>
                  </a:lnTo>
                  <a:lnTo>
                    <a:pt x="186" y="268"/>
                  </a:lnTo>
                  <a:lnTo>
                    <a:pt x="184" y="271"/>
                  </a:lnTo>
                  <a:lnTo>
                    <a:pt x="187" y="278"/>
                  </a:lnTo>
                  <a:lnTo>
                    <a:pt x="191" y="284"/>
                  </a:lnTo>
                  <a:lnTo>
                    <a:pt x="198" y="290"/>
                  </a:lnTo>
                  <a:lnTo>
                    <a:pt x="204" y="294"/>
                  </a:lnTo>
                  <a:lnTo>
                    <a:pt x="211" y="298"/>
                  </a:lnTo>
                  <a:lnTo>
                    <a:pt x="217" y="299"/>
                  </a:lnTo>
                  <a:lnTo>
                    <a:pt x="223" y="300"/>
                  </a:lnTo>
                  <a:lnTo>
                    <a:pt x="228" y="298"/>
                  </a:lnTo>
                  <a:lnTo>
                    <a:pt x="226" y="309"/>
                  </a:lnTo>
                  <a:lnTo>
                    <a:pt x="218" y="317"/>
                  </a:lnTo>
                  <a:lnTo>
                    <a:pt x="209" y="322"/>
                  </a:lnTo>
                  <a:lnTo>
                    <a:pt x="198" y="327"/>
                  </a:lnTo>
                  <a:lnTo>
                    <a:pt x="187" y="333"/>
                  </a:lnTo>
                  <a:lnTo>
                    <a:pt x="178" y="340"/>
                  </a:lnTo>
                  <a:lnTo>
                    <a:pt x="175" y="350"/>
                  </a:lnTo>
                  <a:lnTo>
                    <a:pt x="177" y="363"/>
                  </a:lnTo>
                  <a:lnTo>
                    <a:pt x="170" y="365"/>
                  </a:lnTo>
                  <a:lnTo>
                    <a:pt x="161" y="366"/>
                  </a:lnTo>
                  <a:lnTo>
                    <a:pt x="152" y="367"/>
                  </a:lnTo>
                  <a:lnTo>
                    <a:pt x="144" y="369"/>
                  </a:lnTo>
                  <a:lnTo>
                    <a:pt x="135" y="371"/>
                  </a:lnTo>
                  <a:lnTo>
                    <a:pt x="127" y="373"/>
                  </a:lnTo>
                  <a:lnTo>
                    <a:pt x="121" y="378"/>
                  </a:lnTo>
                  <a:lnTo>
                    <a:pt x="115" y="386"/>
                  </a:lnTo>
                  <a:lnTo>
                    <a:pt x="114" y="397"/>
                  </a:lnTo>
                  <a:lnTo>
                    <a:pt x="112" y="406"/>
                  </a:lnTo>
                  <a:lnTo>
                    <a:pt x="108" y="417"/>
                  </a:lnTo>
                  <a:lnTo>
                    <a:pt x="105" y="427"/>
                  </a:lnTo>
                  <a:lnTo>
                    <a:pt x="0" y="343"/>
                  </a:lnTo>
                  <a:lnTo>
                    <a:pt x="8" y="335"/>
                  </a:lnTo>
                  <a:lnTo>
                    <a:pt x="16" y="327"/>
                  </a:lnTo>
                  <a:lnTo>
                    <a:pt x="23" y="320"/>
                  </a:lnTo>
                  <a:lnTo>
                    <a:pt x="31" y="313"/>
                  </a:lnTo>
                  <a:lnTo>
                    <a:pt x="37" y="306"/>
                  </a:lnTo>
                  <a:lnTo>
                    <a:pt x="43" y="297"/>
                  </a:lnTo>
                  <a:lnTo>
                    <a:pt x="47" y="288"/>
                  </a:lnTo>
                  <a:lnTo>
                    <a:pt x="50" y="279"/>
                  </a:lnTo>
                  <a:lnTo>
                    <a:pt x="58" y="274"/>
                  </a:lnTo>
                  <a:lnTo>
                    <a:pt x="63" y="269"/>
                  </a:lnTo>
                  <a:lnTo>
                    <a:pt x="69" y="261"/>
                  </a:lnTo>
                  <a:lnTo>
                    <a:pt x="72" y="254"/>
                  </a:lnTo>
                  <a:lnTo>
                    <a:pt x="74" y="246"/>
                  </a:lnTo>
                  <a:lnTo>
                    <a:pt x="73" y="239"/>
                  </a:lnTo>
                  <a:lnTo>
                    <a:pt x="71" y="232"/>
                  </a:lnTo>
                  <a:lnTo>
                    <a:pt x="68" y="226"/>
                  </a:lnTo>
                  <a:lnTo>
                    <a:pt x="63" y="220"/>
                  </a:lnTo>
                  <a:lnTo>
                    <a:pt x="58" y="216"/>
                  </a:lnTo>
                  <a:lnTo>
                    <a:pt x="52" y="212"/>
                  </a:lnTo>
                  <a:lnTo>
                    <a:pt x="47" y="207"/>
                  </a:lnTo>
                  <a:lnTo>
                    <a:pt x="37" y="208"/>
                  </a:lnTo>
                  <a:lnTo>
                    <a:pt x="30" y="206"/>
                  </a:lnTo>
                  <a:lnTo>
                    <a:pt x="23" y="200"/>
                  </a:lnTo>
                  <a:lnTo>
                    <a:pt x="20" y="189"/>
                  </a:lnTo>
                  <a:lnTo>
                    <a:pt x="20" y="180"/>
                  </a:lnTo>
                  <a:lnTo>
                    <a:pt x="22" y="173"/>
                  </a:lnTo>
                  <a:lnTo>
                    <a:pt x="25" y="165"/>
                  </a:lnTo>
                  <a:lnTo>
                    <a:pt x="30" y="159"/>
                  </a:lnTo>
                  <a:lnTo>
                    <a:pt x="36" y="154"/>
                  </a:lnTo>
                  <a:lnTo>
                    <a:pt x="44" y="154"/>
                  </a:lnTo>
                  <a:lnTo>
                    <a:pt x="51" y="155"/>
                  </a:lnTo>
                  <a:lnTo>
                    <a:pt x="60" y="158"/>
                  </a:lnTo>
                  <a:lnTo>
                    <a:pt x="67" y="159"/>
                  </a:lnTo>
                  <a:lnTo>
                    <a:pt x="73" y="158"/>
                  </a:lnTo>
                  <a:lnTo>
                    <a:pt x="77" y="153"/>
                  </a:lnTo>
                  <a:lnTo>
                    <a:pt x="81" y="143"/>
                  </a:lnTo>
                  <a:lnTo>
                    <a:pt x="80" y="124"/>
                  </a:lnTo>
                  <a:lnTo>
                    <a:pt x="81" y="106"/>
                  </a:lnTo>
                  <a:lnTo>
                    <a:pt x="85" y="87"/>
                  </a:lnTo>
                  <a:lnTo>
                    <a:pt x="93" y="70"/>
                  </a:lnTo>
                  <a:lnTo>
                    <a:pt x="102" y="54"/>
                  </a:lnTo>
                  <a:lnTo>
                    <a:pt x="114" y="40"/>
                  </a:lnTo>
                  <a:lnTo>
                    <a:pt x="127" y="26"/>
                  </a:lnTo>
                  <a:lnTo>
                    <a:pt x="144" y="14"/>
                  </a:lnTo>
                  <a:lnTo>
                    <a:pt x="152" y="8"/>
                  </a:lnTo>
                  <a:lnTo>
                    <a:pt x="162" y="5"/>
                  </a:lnTo>
                  <a:lnTo>
                    <a:pt x="172" y="3"/>
                  </a:lnTo>
                  <a:lnTo>
                    <a:pt x="181" y="2"/>
                  </a:lnTo>
                  <a:lnTo>
                    <a:pt x="192" y="1"/>
                  </a:lnTo>
                  <a:lnTo>
                    <a:pt x="202" y="1"/>
                  </a:lnTo>
                  <a:lnTo>
                    <a:pt x="213" y="1"/>
                  </a:lnTo>
                  <a:lnTo>
                    <a:pt x="224" y="0"/>
                  </a:lnTo>
                  <a:lnTo>
                    <a:pt x="238" y="8"/>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5" name="Google Shape;295;p16"/>
            <p:cNvSpPr/>
            <p:nvPr/>
          </p:nvSpPr>
          <p:spPr>
            <a:xfrm>
              <a:off x="3648" y="1925"/>
              <a:ext cx="79" cy="119"/>
            </a:xfrm>
            <a:custGeom>
              <a:rect b="b" l="l" r="r" t="t"/>
              <a:pathLst>
                <a:path extrusionOk="0" h="111" w="73">
                  <a:moveTo>
                    <a:pt x="71" y="18"/>
                  </a:moveTo>
                  <a:lnTo>
                    <a:pt x="73" y="29"/>
                  </a:lnTo>
                  <a:lnTo>
                    <a:pt x="72" y="39"/>
                  </a:lnTo>
                  <a:lnTo>
                    <a:pt x="70" y="49"/>
                  </a:lnTo>
                  <a:lnTo>
                    <a:pt x="66" y="59"/>
                  </a:lnTo>
                  <a:lnTo>
                    <a:pt x="62" y="65"/>
                  </a:lnTo>
                  <a:lnTo>
                    <a:pt x="55" y="69"/>
                  </a:lnTo>
                  <a:lnTo>
                    <a:pt x="49" y="70"/>
                  </a:lnTo>
                  <a:lnTo>
                    <a:pt x="42" y="65"/>
                  </a:lnTo>
                  <a:lnTo>
                    <a:pt x="46" y="58"/>
                  </a:lnTo>
                  <a:lnTo>
                    <a:pt x="51" y="46"/>
                  </a:lnTo>
                  <a:lnTo>
                    <a:pt x="53" y="35"/>
                  </a:lnTo>
                  <a:lnTo>
                    <a:pt x="51" y="29"/>
                  </a:lnTo>
                  <a:lnTo>
                    <a:pt x="41" y="29"/>
                  </a:lnTo>
                  <a:lnTo>
                    <a:pt x="33" y="32"/>
                  </a:lnTo>
                  <a:lnTo>
                    <a:pt x="26" y="39"/>
                  </a:lnTo>
                  <a:lnTo>
                    <a:pt x="21" y="48"/>
                  </a:lnTo>
                  <a:lnTo>
                    <a:pt x="19" y="57"/>
                  </a:lnTo>
                  <a:lnTo>
                    <a:pt x="19" y="64"/>
                  </a:lnTo>
                  <a:lnTo>
                    <a:pt x="21" y="72"/>
                  </a:lnTo>
                  <a:lnTo>
                    <a:pt x="23" y="79"/>
                  </a:lnTo>
                  <a:lnTo>
                    <a:pt x="27" y="86"/>
                  </a:lnTo>
                  <a:lnTo>
                    <a:pt x="33" y="91"/>
                  </a:lnTo>
                  <a:lnTo>
                    <a:pt x="39" y="96"/>
                  </a:lnTo>
                  <a:lnTo>
                    <a:pt x="47" y="99"/>
                  </a:lnTo>
                  <a:lnTo>
                    <a:pt x="62" y="98"/>
                  </a:lnTo>
                  <a:lnTo>
                    <a:pt x="54" y="104"/>
                  </a:lnTo>
                  <a:lnTo>
                    <a:pt x="48" y="109"/>
                  </a:lnTo>
                  <a:lnTo>
                    <a:pt x="40" y="111"/>
                  </a:lnTo>
                  <a:lnTo>
                    <a:pt x="31" y="109"/>
                  </a:lnTo>
                  <a:lnTo>
                    <a:pt x="24" y="104"/>
                  </a:lnTo>
                  <a:lnTo>
                    <a:pt x="19" y="99"/>
                  </a:lnTo>
                  <a:lnTo>
                    <a:pt x="13" y="92"/>
                  </a:lnTo>
                  <a:lnTo>
                    <a:pt x="8" y="86"/>
                  </a:lnTo>
                  <a:lnTo>
                    <a:pt x="5" y="78"/>
                  </a:lnTo>
                  <a:lnTo>
                    <a:pt x="1" y="70"/>
                  </a:lnTo>
                  <a:lnTo>
                    <a:pt x="0" y="61"/>
                  </a:lnTo>
                  <a:lnTo>
                    <a:pt x="0" y="52"/>
                  </a:lnTo>
                  <a:lnTo>
                    <a:pt x="3" y="38"/>
                  </a:lnTo>
                  <a:lnTo>
                    <a:pt x="10" y="25"/>
                  </a:lnTo>
                  <a:lnTo>
                    <a:pt x="19" y="13"/>
                  </a:lnTo>
                  <a:lnTo>
                    <a:pt x="31" y="5"/>
                  </a:lnTo>
                  <a:lnTo>
                    <a:pt x="36" y="1"/>
                  </a:lnTo>
                  <a:lnTo>
                    <a:pt x="42" y="0"/>
                  </a:lnTo>
                  <a:lnTo>
                    <a:pt x="49" y="0"/>
                  </a:lnTo>
                  <a:lnTo>
                    <a:pt x="54" y="0"/>
                  </a:lnTo>
                  <a:lnTo>
                    <a:pt x="60" y="3"/>
                  </a:lnTo>
                  <a:lnTo>
                    <a:pt x="65" y="6"/>
                  </a:lnTo>
                  <a:lnTo>
                    <a:pt x="68" y="11"/>
                  </a:lnTo>
                  <a:lnTo>
                    <a:pt x="71" y="18"/>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6" name="Google Shape;296;p16"/>
            <p:cNvSpPr/>
            <p:nvPr/>
          </p:nvSpPr>
          <p:spPr>
            <a:xfrm>
              <a:off x="4023" y="1922"/>
              <a:ext cx="77" cy="45"/>
            </a:xfrm>
            <a:custGeom>
              <a:rect b="b" l="l" r="r" t="t"/>
              <a:pathLst>
                <a:path extrusionOk="0" h="42" w="72">
                  <a:moveTo>
                    <a:pt x="72" y="9"/>
                  </a:moveTo>
                  <a:lnTo>
                    <a:pt x="71" y="14"/>
                  </a:lnTo>
                  <a:lnTo>
                    <a:pt x="68" y="17"/>
                  </a:lnTo>
                  <a:lnTo>
                    <a:pt x="61" y="19"/>
                  </a:lnTo>
                  <a:lnTo>
                    <a:pt x="53" y="17"/>
                  </a:lnTo>
                  <a:lnTo>
                    <a:pt x="46" y="17"/>
                  </a:lnTo>
                  <a:lnTo>
                    <a:pt x="39" y="20"/>
                  </a:lnTo>
                  <a:lnTo>
                    <a:pt x="33" y="22"/>
                  </a:lnTo>
                  <a:lnTo>
                    <a:pt x="26" y="25"/>
                  </a:lnTo>
                  <a:lnTo>
                    <a:pt x="20" y="29"/>
                  </a:lnTo>
                  <a:lnTo>
                    <a:pt x="13" y="34"/>
                  </a:lnTo>
                  <a:lnTo>
                    <a:pt x="7" y="38"/>
                  </a:lnTo>
                  <a:lnTo>
                    <a:pt x="1" y="42"/>
                  </a:lnTo>
                  <a:lnTo>
                    <a:pt x="0" y="34"/>
                  </a:lnTo>
                  <a:lnTo>
                    <a:pt x="2" y="26"/>
                  </a:lnTo>
                  <a:lnTo>
                    <a:pt x="8" y="21"/>
                  </a:lnTo>
                  <a:lnTo>
                    <a:pt x="14" y="16"/>
                  </a:lnTo>
                  <a:lnTo>
                    <a:pt x="23" y="12"/>
                  </a:lnTo>
                  <a:lnTo>
                    <a:pt x="31" y="9"/>
                  </a:lnTo>
                  <a:lnTo>
                    <a:pt x="39" y="4"/>
                  </a:lnTo>
                  <a:lnTo>
                    <a:pt x="46" y="0"/>
                  </a:lnTo>
                  <a:lnTo>
                    <a:pt x="53" y="0"/>
                  </a:lnTo>
                  <a:lnTo>
                    <a:pt x="60" y="2"/>
                  </a:lnTo>
                  <a:lnTo>
                    <a:pt x="66" y="4"/>
                  </a:lnTo>
                  <a:lnTo>
                    <a:pt x="72"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7" name="Google Shape;297;p16"/>
            <p:cNvSpPr/>
            <p:nvPr/>
          </p:nvSpPr>
          <p:spPr>
            <a:xfrm>
              <a:off x="4032" y="1973"/>
              <a:ext cx="57" cy="38"/>
            </a:xfrm>
            <a:custGeom>
              <a:rect b="b" l="l" r="r" t="t"/>
              <a:pathLst>
                <a:path extrusionOk="0" h="35" w="53">
                  <a:moveTo>
                    <a:pt x="52" y="0"/>
                  </a:moveTo>
                  <a:lnTo>
                    <a:pt x="53" y="8"/>
                  </a:lnTo>
                  <a:lnTo>
                    <a:pt x="52" y="17"/>
                  </a:lnTo>
                  <a:lnTo>
                    <a:pt x="50" y="26"/>
                  </a:lnTo>
                  <a:lnTo>
                    <a:pt x="47" y="34"/>
                  </a:lnTo>
                  <a:lnTo>
                    <a:pt x="40" y="35"/>
                  </a:lnTo>
                  <a:lnTo>
                    <a:pt x="35" y="35"/>
                  </a:lnTo>
                  <a:lnTo>
                    <a:pt x="27" y="35"/>
                  </a:lnTo>
                  <a:lnTo>
                    <a:pt x="20" y="34"/>
                  </a:lnTo>
                  <a:lnTo>
                    <a:pt x="14" y="33"/>
                  </a:lnTo>
                  <a:lnTo>
                    <a:pt x="9" y="30"/>
                  </a:lnTo>
                  <a:lnTo>
                    <a:pt x="4" y="28"/>
                  </a:lnTo>
                  <a:lnTo>
                    <a:pt x="0" y="24"/>
                  </a:lnTo>
                  <a:lnTo>
                    <a:pt x="4" y="21"/>
                  </a:lnTo>
                  <a:lnTo>
                    <a:pt x="9" y="19"/>
                  </a:lnTo>
                  <a:lnTo>
                    <a:pt x="13" y="18"/>
                  </a:lnTo>
                  <a:lnTo>
                    <a:pt x="17" y="16"/>
                  </a:lnTo>
                  <a:lnTo>
                    <a:pt x="22" y="15"/>
                  </a:lnTo>
                  <a:lnTo>
                    <a:pt x="27" y="13"/>
                  </a:lnTo>
                  <a:lnTo>
                    <a:pt x="35" y="9"/>
                  </a:lnTo>
                  <a:lnTo>
                    <a:pt x="42" y="5"/>
                  </a:lnTo>
                  <a:lnTo>
                    <a:pt x="5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8" name="Google Shape;298;p16"/>
            <p:cNvSpPr/>
            <p:nvPr/>
          </p:nvSpPr>
          <p:spPr>
            <a:xfrm>
              <a:off x="3887" y="2088"/>
              <a:ext cx="31" cy="34"/>
            </a:xfrm>
            <a:custGeom>
              <a:rect b="b" l="l" r="r" t="t"/>
              <a:pathLst>
                <a:path extrusionOk="0" h="32" w="29">
                  <a:moveTo>
                    <a:pt x="28" y="12"/>
                  </a:moveTo>
                  <a:lnTo>
                    <a:pt x="29" y="19"/>
                  </a:lnTo>
                  <a:lnTo>
                    <a:pt x="28" y="26"/>
                  </a:lnTo>
                  <a:lnTo>
                    <a:pt x="23" y="30"/>
                  </a:lnTo>
                  <a:lnTo>
                    <a:pt x="17" y="31"/>
                  </a:lnTo>
                  <a:lnTo>
                    <a:pt x="10" y="32"/>
                  </a:lnTo>
                  <a:lnTo>
                    <a:pt x="7" y="31"/>
                  </a:lnTo>
                  <a:lnTo>
                    <a:pt x="5" y="27"/>
                  </a:lnTo>
                  <a:lnTo>
                    <a:pt x="0" y="18"/>
                  </a:lnTo>
                  <a:lnTo>
                    <a:pt x="0" y="13"/>
                  </a:lnTo>
                  <a:lnTo>
                    <a:pt x="4" y="7"/>
                  </a:lnTo>
                  <a:lnTo>
                    <a:pt x="9" y="3"/>
                  </a:lnTo>
                  <a:lnTo>
                    <a:pt x="13" y="0"/>
                  </a:lnTo>
                  <a:lnTo>
                    <a:pt x="28"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9" name="Google Shape;299;p16"/>
            <p:cNvSpPr/>
            <p:nvPr/>
          </p:nvSpPr>
          <p:spPr>
            <a:xfrm>
              <a:off x="4070" y="2198"/>
              <a:ext cx="64" cy="38"/>
            </a:xfrm>
            <a:custGeom>
              <a:rect b="b" l="l" r="r" t="t"/>
              <a:pathLst>
                <a:path extrusionOk="0" h="35" w="59">
                  <a:moveTo>
                    <a:pt x="59" y="12"/>
                  </a:moveTo>
                  <a:lnTo>
                    <a:pt x="57" y="17"/>
                  </a:lnTo>
                  <a:lnTo>
                    <a:pt x="56" y="21"/>
                  </a:lnTo>
                  <a:lnTo>
                    <a:pt x="54" y="26"/>
                  </a:lnTo>
                  <a:lnTo>
                    <a:pt x="50" y="30"/>
                  </a:lnTo>
                  <a:lnTo>
                    <a:pt x="43" y="31"/>
                  </a:lnTo>
                  <a:lnTo>
                    <a:pt x="38" y="32"/>
                  </a:lnTo>
                  <a:lnTo>
                    <a:pt x="31" y="33"/>
                  </a:lnTo>
                  <a:lnTo>
                    <a:pt x="25" y="34"/>
                  </a:lnTo>
                  <a:lnTo>
                    <a:pt x="19" y="35"/>
                  </a:lnTo>
                  <a:lnTo>
                    <a:pt x="13" y="35"/>
                  </a:lnTo>
                  <a:lnTo>
                    <a:pt x="6" y="34"/>
                  </a:lnTo>
                  <a:lnTo>
                    <a:pt x="0" y="33"/>
                  </a:lnTo>
                  <a:lnTo>
                    <a:pt x="4" y="29"/>
                  </a:lnTo>
                  <a:lnTo>
                    <a:pt x="8" y="25"/>
                  </a:lnTo>
                  <a:lnTo>
                    <a:pt x="13" y="20"/>
                  </a:lnTo>
                  <a:lnTo>
                    <a:pt x="18" y="16"/>
                  </a:lnTo>
                  <a:lnTo>
                    <a:pt x="22" y="12"/>
                  </a:lnTo>
                  <a:lnTo>
                    <a:pt x="28" y="8"/>
                  </a:lnTo>
                  <a:lnTo>
                    <a:pt x="32" y="4"/>
                  </a:lnTo>
                  <a:lnTo>
                    <a:pt x="38" y="0"/>
                  </a:lnTo>
                  <a:lnTo>
                    <a:pt x="43" y="1"/>
                  </a:lnTo>
                  <a:lnTo>
                    <a:pt x="50" y="4"/>
                  </a:lnTo>
                  <a:lnTo>
                    <a:pt x="55" y="7"/>
                  </a:lnTo>
                  <a:lnTo>
                    <a:pt x="59" y="12"/>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0" name="Google Shape;300;p16"/>
            <p:cNvSpPr/>
            <p:nvPr/>
          </p:nvSpPr>
          <p:spPr>
            <a:xfrm>
              <a:off x="4030" y="2219"/>
              <a:ext cx="220" cy="271"/>
            </a:xfrm>
            <a:custGeom>
              <a:rect b="b" l="l" r="r" t="t"/>
              <a:pathLst>
                <a:path extrusionOk="0" h="252" w="206">
                  <a:moveTo>
                    <a:pt x="199" y="53"/>
                  </a:moveTo>
                  <a:lnTo>
                    <a:pt x="206" y="65"/>
                  </a:lnTo>
                  <a:lnTo>
                    <a:pt x="206" y="76"/>
                  </a:lnTo>
                  <a:lnTo>
                    <a:pt x="201" y="86"/>
                  </a:lnTo>
                  <a:lnTo>
                    <a:pt x="195" y="94"/>
                  </a:lnTo>
                  <a:lnTo>
                    <a:pt x="186" y="103"/>
                  </a:lnTo>
                  <a:lnTo>
                    <a:pt x="179" y="113"/>
                  </a:lnTo>
                  <a:lnTo>
                    <a:pt x="172" y="122"/>
                  </a:lnTo>
                  <a:lnTo>
                    <a:pt x="170" y="133"/>
                  </a:lnTo>
                  <a:lnTo>
                    <a:pt x="166" y="151"/>
                  </a:lnTo>
                  <a:lnTo>
                    <a:pt x="161" y="168"/>
                  </a:lnTo>
                  <a:lnTo>
                    <a:pt x="156" y="184"/>
                  </a:lnTo>
                  <a:lnTo>
                    <a:pt x="148" y="199"/>
                  </a:lnTo>
                  <a:lnTo>
                    <a:pt x="150" y="210"/>
                  </a:lnTo>
                  <a:lnTo>
                    <a:pt x="153" y="224"/>
                  </a:lnTo>
                  <a:lnTo>
                    <a:pt x="153" y="238"/>
                  </a:lnTo>
                  <a:lnTo>
                    <a:pt x="151" y="252"/>
                  </a:lnTo>
                  <a:lnTo>
                    <a:pt x="145" y="251"/>
                  </a:lnTo>
                  <a:lnTo>
                    <a:pt x="137" y="250"/>
                  </a:lnTo>
                  <a:lnTo>
                    <a:pt x="128" y="248"/>
                  </a:lnTo>
                  <a:lnTo>
                    <a:pt x="118" y="245"/>
                  </a:lnTo>
                  <a:lnTo>
                    <a:pt x="108" y="241"/>
                  </a:lnTo>
                  <a:lnTo>
                    <a:pt x="98" y="238"/>
                  </a:lnTo>
                  <a:lnTo>
                    <a:pt x="90" y="234"/>
                  </a:lnTo>
                  <a:lnTo>
                    <a:pt x="83" y="228"/>
                  </a:lnTo>
                  <a:lnTo>
                    <a:pt x="84" y="213"/>
                  </a:lnTo>
                  <a:lnTo>
                    <a:pt x="84" y="201"/>
                  </a:lnTo>
                  <a:lnTo>
                    <a:pt x="83" y="191"/>
                  </a:lnTo>
                  <a:lnTo>
                    <a:pt x="80" y="180"/>
                  </a:lnTo>
                  <a:lnTo>
                    <a:pt x="75" y="171"/>
                  </a:lnTo>
                  <a:lnTo>
                    <a:pt x="69" y="162"/>
                  </a:lnTo>
                  <a:lnTo>
                    <a:pt x="62" y="154"/>
                  </a:lnTo>
                  <a:lnTo>
                    <a:pt x="54" y="145"/>
                  </a:lnTo>
                  <a:lnTo>
                    <a:pt x="46" y="141"/>
                  </a:lnTo>
                  <a:lnTo>
                    <a:pt x="39" y="132"/>
                  </a:lnTo>
                  <a:lnTo>
                    <a:pt x="30" y="121"/>
                  </a:lnTo>
                  <a:lnTo>
                    <a:pt x="21" y="108"/>
                  </a:lnTo>
                  <a:lnTo>
                    <a:pt x="14" y="93"/>
                  </a:lnTo>
                  <a:lnTo>
                    <a:pt x="7" y="77"/>
                  </a:lnTo>
                  <a:lnTo>
                    <a:pt x="2" y="62"/>
                  </a:lnTo>
                  <a:lnTo>
                    <a:pt x="0" y="46"/>
                  </a:lnTo>
                  <a:lnTo>
                    <a:pt x="5" y="48"/>
                  </a:lnTo>
                  <a:lnTo>
                    <a:pt x="12" y="52"/>
                  </a:lnTo>
                  <a:lnTo>
                    <a:pt x="18" y="59"/>
                  </a:lnTo>
                  <a:lnTo>
                    <a:pt x="26" y="66"/>
                  </a:lnTo>
                  <a:lnTo>
                    <a:pt x="33" y="74"/>
                  </a:lnTo>
                  <a:lnTo>
                    <a:pt x="41" y="81"/>
                  </a:lnTo>
                  <a:lnTo>
                    <a:pt x="50" y="88"/>
                  </a:lnTo>
                  <a:lnTo>
                    <a:pt x="58" y="92"/>
                  </a:lnTo>
                  <a:lnTo>
                    <a:pt x="66" y="87"/>
                  </a:lnTo>
                  <a:lnTo>
                    <a:pt x="66" y="79"/>
                  </a:lnTo>
                  <a:lnTo>
                    <a:pt x="64" y="71"/>
                  </a:lnTo>
                  <a:lnTo>
                    <a:pt x="66" y="62"/>
                  </a:lnTo>
                  <a:lnTo>
                    <a:pt x="67" y="54"/>
                  </a:lnTo>
                  <a:lnTo>
                    <a:pt x="69" y="47"/>
                  </a:lnTo>
                  <a:lnTo>
                    <a:pt x="72" y="39"/>
                  </a:lnTo>
                  <a:lnTo>
                    <a:pt x="78" y="35"/>
                  </a:lnTo>
                  <a:lnTo>
                    <a:pt x="82" y="46"/>
                  </a:lnTo>
                  <a:lnTo>
                    <a:pt x="85" y="59"/>
                  </a:lnTo>
                  <a:lnTo>
                    <a:pt x="91" y="69"/>
                  </a:lnTo>
                  <a:lnTo>
                    <a:pt x="101" y="77"/>
                  </a:lnTo>
                  <a:lnTo>
                    <a:pt x="105" y="86"/>
                  </a:lnTo>
                  <a:lnTo>
                    <a:pt x="109" y="92"/>
                  </a:lnTo>
                  <a:lnTo>
                    <a:pt x="116" y="99"/>
                  </a:lnTo>
                  <a:lnTo>
                    <a:pt x="124" y="105"/>
                  </a:lnTo>
                  <a:lnTo>
                    <a:pt x="132" y="106"/>
                  </a:lnTo>
                  <a:lnTo>
                    <a:pt x="137" y="105"/>
                  </a:lnTo>
                  <a:lnTo>
                    <a:pt x="144" y="103"/>
                  </a:lnTo>
                  <a:lnTo>
                    <a:pt x="148" y="101"/>
                  </a:lnTo>
                  <a:lnTo>
                    <a:pt x="154" y="98"/>
                  </a:lnTo>
                  <a:lnTo>
                    <a:pt x="158" y="94"/>
                  </a:lnTo>
                  <a:lnTo>
                    <a:pt x="163" y="90"/>
                  </a:lnTo>
                  <a:lnTo>
                    <a:pt x="169" y="87"/>
                  </a:lnTo>
                  <a:lnTo>
                    <a:pt x="171" y="87"/>
                  </a:lnTo>
                  <a:lnTo>
                    <a:pt x="173" y="88"/>
                  </a:lnTo>
                  <a:lnTo>
                    <a:pt x="174" y="89"/>
                  </a:lnTo>
                  <a:lnTo>
                    <a:pt x="176" y="88"/>
                  </a:lnTo>
                  <a:lnTo>
                    <a:pt x="180" y="86"/>
                  </a:lnTo>
                  <a:lnTo>
                    <a:pt x="181" y="82"/>
                  </a:lnTo>
                  <a:lnTo>
                    <a:pt x="181" y="78"/>
                  </a:lnTo>
                  <a:lnTo>
                    <a:pt x="181" y="75"/>
                  </a:lnTo>
                  <a:lnTo>
                    <a:pt x="174" y="69"/>
                  </a:lnTo>
                  <a:lnTo>
                    <a:pt x="168" y="65"/>
                  </a:lnTo>
                  <a:lnTo>
                    <a:pt x="161" y="63"/>
                  </a:lnTo>
                  <a:lnTo>
                    <a:pt x="155" y="65"/>
                  </a:lnTo>
                  <a:lnTo>
                    <a:pt x="150" y="71"/>
                  </a:lnTo>
                  <a:lnTo>
                    <a:pt x="145" y="76"/>
                  </a:lnTo>
                  <a:lnTo>
                    <a:pt x="140" y="80"/>
                  </a:lnTo>
                  <a:lnTo>
                    <a:pt x="132" y="81"/>
                  </a:lnTo>
                  <a:lnTo>
                    <a:pt x="127" y="75"/>
                  </a:lnTo>
                  <a:lnTo>
                    <a:pt x="125" y="66"/>
                  </a:lnTo>
                  <a:lnTo>
                    <a:pt x="124" y="58"/>
                  </a:lnTo>
                  <a:lnTo>
                    <a:pt x="119" y="51"/>
                  </a:lnTo>
                  <a:lnTo>
                    <a:pt x="103" y="53"/>
                  </a:lnTo>
                  <a:lnTo>
                    <a:pt x="102" y="37"/>
                  </a:lnTo>
                  <a:lnTo>
                    <a:pt x="107" y="23"/>
                  </a:lnTo>
                  <a:lnTo>
                    <a:pt x="116" y="11"/>
                  </a:lnTo>
                  <a:lnTo>
                    <a:pt x="127" y="1"/>
                  </a:lnTo>
                  <a:lnTo>
                    <a:pt x="134" y="0"/>
                  </a:lnTo>
                  <a:lnTo>
                    <a:pt x="141" y="2"/>
                  </a:lnTo>
                  <a:lnTo>
                    <a:pt x="147" y="7"/>
                  </a:lnTo>
                  <a:lnTo>
                    <a:pt x="153" y="12"/>
                  </a:lnTo>
                  <a:lnTo>
                    <a:pt x="158" y="18"/>
                  </a:lnTo>
                  <a:lnTo>
                    <a:pt x="163" y="24"/>
                  </a:lnTo>
                  <a:lnTo>
                    <a:pt x="170" y="29"/>
                  </a:lnTo>
                  <a:lnTo>
                    <a:pt x="175" y="34"/>
                  </a:lnTo>
                  <a:lnTo>
                    <a:pt x="183" y="36"/>
                  </a:lnTo>
                  <a:lnTo>
                    <a:pt x="189" y="40"/>
                  </a:lnTo>
                  <a:lnTo>
                    <a:pt x="195" y="47"/>
                  </a:lnTo>
                  <a:lnTo>
                    <a:pt x="199" y="53"/>
                  </a:lnTo>
                  <a:close/>
                </a:path>
              </a:pathLst>
            </a:custGeom>
            <a:solidFill>
              <a:srgbClr val="E2BF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1" name="Google Shape;301;p16"/>
            <p:cNvSpPr/>
            <p:nvPr/>
          </p:nvSpPr>
          <p:spPr>
            <a:xfrm>
              <a:off x="3709" y="2240"/>
              <a:ext cx="506" cy="1088"/>
            </a:xfrm>
            <a:custGeom>
              <a:rect b="b" l="l" r="r" t="t"/>
              <a:pathLst>
                <a:path extrusionOk="0" h="1015" w="472">
                  <a:moveTo>
                    <a:pt x="199" y="55"/>
                  </a:moveTo>
                  <a:lnTo>
                    <a:pt x="216" y="70"/>
                  </a:lnTo>
                  <a:lnTo>
                    <a:pt x="232" y="86"/>
                  </a:lnTo>
                  <a:lnTo>
                    <a:pt x="246" y="101"/>
                  </a:lnTo>
                  <a:lnTo>
                    <a:pt x="259" y="118"/>
                  </a:lnTo>
                  <a:lnTo>
                    <a:pt x="271" y="134"/>
                  </a:lnTo>
                  <a:lnTo>
                    <a:pt x="281" y="150"/>
                  </a:lnTo>
                  <a:lnTo>
                    <a:pt x="292" y="166"/>
                  </a:lnTo>
                  <a:lnTo>
                    <a:pt x="302" y="182"/>
                  </a:lnTo>
                  <a:lnTo>
                    <a:pt x="290" y="174"/>
                  </a:lnTo>
                  <a:lnTo>
                    <a:pt x="277" y="164"/>
                  </a:lnTo>
                  <a:lnTo>
                    <a:pt x="265" y="153"/>
                  </a:lnTo>
                  <a:lnTo>
                    <a:pt x="252" y="141"/>
                  </a:lnTo>
                  <a:lnTo>
                    <a:pt x="238" y="130"/>
                  </a:lnTo>
                  <a:lnTo>
                    <a:pt x="225" y="121"/>
                  </a:lnTo>
                  <a:lnTo>
                    <a:pt x="211" y="111"/>
                  </a:lnTo>
                  <a:lnTo>
                    <a:pt x="198" y="103"/>
                  </a:lnTo>
                  <a:lnTo>
                    <a:pt x="195" y="107"/>
                  </a:lnTo>
                  <a:lnTo>
                    <a:pt x="192" y="112"/>
                  </a:lnTo>
                  <a:lnTo>
                    <a:pt x="192" y="116"/>
                  </a:lnTo>
                  <a:lnTo>
                    <a:pt x="195" y="122"/>
                  </a:lnTo>
                  <a:lnTo>
                    <a:pt x="215" y="142"/>
                  </a:lnTo>
                  <a:lnTo>
                    <a:pt x="237" y="162"/>
                  </a:lnTo>
                  <a:lnTo>
                    <a:pt x="259" y="180"/>
                  </a:lnTo>
                  <a:lnTo>
                    <a:pt x="279" y="198"/>
                  </a:lnTo>
                  <a:lnTo>
                    <a:pt x="300" y="216"/>
                  </a:lnTo>
                  <a:lnTo>
                    <a:pt x="319" y="234"/>
                  </a:lnTo>
                  <a:lnTo>
                    <a:pt x="338" y="256"/>
                  </a:lnTo>
                  <a:lnTo>
                    <a:pt x="355" y="280"/>
                  </a:lnTo>
                  <a:lnTo>
                    <a:pt x="364" y="303"/>
                  </a:lnTo>
                  <a:lnTo>
                    <a:pt x="371" y="325"/>
                  </a:lnTo>
                  <a:lnTo>
                    <a:pt x="379" y="348"/>
                  </a:lnTo>
                  <a:lnTo>
                    <a:pt x="384" y="372"/>
                  </a:lnTo>
                  <a:lnTo>
                    <a:pt x="390" y="396"/>
                  </a:lnTo>
                  <a:lnTo>
                    <a:pt x="394" y="419"/>
                  </a:lnTo>
                  <a:lnTo>
                    <a:pt x="397" y="444"/>
                  </a:lnTo>
                  <a:lnTo>
                    <a:pt x="401" y="469"/>
                  </a:lnTo>
                  <a:lnTo>
                    <a:pt x="390" y="452"/>
                  </a:lnTo>
                  <a:lnTo>
                    <a:pt x="378" y="437"/>
                  </a:lnTo>
                  <a:lnTo>
                    <a:pt x="365" y="422"/>
                  </a:lnTo>
                  <a:lnTo>
                    <a:pt x="351" y="407"/>
                  </a:lnTo>
                  <a:lnTo>
                    <a:pt x="337" y="393"/>
                  </a:lnTo>
                  <a:lnTo>
                    <a:pt x="324" y="379"/>
                  </a:lnTo>
                  <a:lnTo>
                    <a:pt x="312" y="363"/>
                  </a:lnTo>
                  <a:lnTo>
                    <a:pt x="301" y="346"/>
                  </a:lnTo>
                  <a:lnTo>
                    <a:pt x="285" y="324"/>
                  </a:lnTo>
                  <a:lnTo>
                    <a:pt x="271" y="303"/>
                  </a:lnTo>
                  <a:lnTo>
                    <a:pt x="258" y="279"/>
                  </a:lnTo>
                  <a:lnTo>
                    <a:pt x="246" y="256"/>
                  </a:lnTo>
                  <a:lnTo>
                    <a:pt x="233" y="233"/>
                  </a:lnTo>
                  <a:lnTo>
                    <a:pt x="221" y="209"/>
                  </a:lnTo>
                  <a:lnTo>
                    <a:pt x="208" y="187"/>
                  </a:lnTo>
                  <a:lnTo>
                    <a:pt x="194" y="164"/>
                  </a:lnTo>
                  <a:lnTo>
                    <a:pt x="190" y="159"/>
                  </a:lnTo>
                  <a:lnTo>
                    <a:pt x="186" y="155"/>
                  </a:lnTo>
                  <a:lnTo>
                    <a:pt x="182" y="155"/>
                  </a:lnTo>
                  <a:lnTo>
                    <a:pt x="176" y="156"/>
                  </a:lnTo>
                  <a:lnTo>
                    <a:pt x="174" y="159"/>
                  </a:lnTo>
                  <a:lnTo>
                    <a:pt x="168" y="153"/>
                  </a:lnTo>
                  <a:lnTo>
                    <a:pt x="160" y="149"/>
                  </a:lnTo>
                  <a:lnTo>
                    <a:pt x="152" y="146"/>
                  </a:lnTo>
                  <a:lnTo>
                    <a:pt x="144" y="142"/>
                  </a:lnTo>
                  <a:lnTo>
                    <a:pt x="135" y="141"/>
                  </a:lnTo>
                  <a:lnTo>
                    <a:pt x="126" y="141"/>
                  </a:lnTo>
                  <a:lnTo>
                    <a:pt x="118" y="142"/>
                  </a:lnTo>
                  <a:lnTo>
                    <a:pt x="109" y="146"/>
                  </a:lnTo>
                  <a:lnTo>
                    <a:pt x="100" y="151"/>
                  </a:lnTo>
                  <a:lnTo>
                    <a:pt x="91" y="156"/>
                  </a:lnTo>
                  <a:lnTo>
                    <a:pt x="82" y="162"/>
                  </a:lnTo>
                  <a:lnTo>
                    <a:pt x="73" y="168"/>
                  </a:lnTo>
                  <a:lnTo>
                    <a:pt x="65" y="176"/>
                  </a:lnTo>
                  <a:lnTo>
                    <a:pt x="59" y="184"/>
                  </a:lnTo>
                  <a:lnTo>
                    <a:pt x="55" y="192"/>
                  </a:lnTo>
                  <a:lnTo>
                    <a:pt x="53" y="203"/>
                  </a:lnTo>
                  <a:lnTo>
                    <a:pt x="57" y="206"/>
                  </a:lnTo>
                  <a:lnTo>
                    <a:pt x="60" y="209"/>
                  </a:lnTo>
                  <a:lnTo>
                    <a:pt x="65" y="212"/>
                  </a:lnTo>
                  <a:lnTo>
                    <a:pt x="69" y="213"/>
                  </a:lnTo>
                  <a:lnTo>
                    <a:pt x="73" y="214"/>
                  </a:lnTo>
                  <a:lnTo>
                    <a:pt x="78" y="213"/>
                  </a:lnTo>
                  <a:lnTo>
                    <a:pt x="81" y="211"/>
                  </a:lnTo>
                  <a:lnTo>
                    <a:pt x="85" y="207"/>
                  </a:lnTo>
                  <a:lnTo>
                    <a:pt x="93" y="201"/>
                  </a:lnTo>
                  <a:lnTo>
                    <a:pt x="100" y="194"/>
                  </a:lnTo>
                  <a:lnTo>
                    <a:pt x="109" y="188"/>
                  </a:lnTo>
                  <a:lnTo>
                    <a:pt x="118" y="182"/>
                  </a:lnTo>
                  <a:lnTo>
                    <a:pt x="127" y="178"/>
                  </a:lnTo>
                  <a:lnTo>
                    <a:pt x="137" y="176"/>
                  </a:lnTo>
                  <a:lnTo>
                    <a:pt x="148" y="176"/>
                  </a:lnTo>
                  <a:lnTo>
                    <a:pt x="159" y="179"/>
                  </a:lnTo>
                  <a:lnTo>
                    <a:pt x="172" y="190"/>
                  </a:lnTo>
                  <a:lnTo>
                    <a:pt x="183" y="203"/>
                  </a:lnTo>
                  <a:lnTo>
                    <a:pt x="192" y="217"/>
                  </a:lnTo>
                  <a:lnTo>
                    <a:pt x="201" y="232"/>
                  </a:lnTo>
                  <a:lnTo>
                    <a:pt x="209" y="247"/>
                  </a:lnTo>
                  <a:lnTo>
                    <a:pt x="217" y="262"/>
                  </a:lnTo>
                  <a:lnTo>
                    <a:pt x="225" y="278"/>
                  </a:lnTo>
                  <a:lnTo>
                    <a:pt x="233" y="292"/>
                  </a:lnTo>
                  <a:lnTo>
                    <a:pt x="248" y="312"/>
                  </a:lnTo>
                  <a:lnTo>
                    <a:pt x="263" y="334"/>
                  </a:lnTo>
                  <a:lnTo>
                    <a:pt x="277" y="357"/>
                  </a:lnTo>
                  <a:lnTo>
                    <a:pt x="291" y="378"/>
                  </a:lnTo>
                  <a:lnTo>
                    <a:pt x="306" y="400"/>
                  </a:lnTo>
                  <a:lnTo>
                    <a:pt x="321" y="420"/>
                  </a:lnTo>
                  <a:lnTo>
                    <a:pt x="340" y="439"/>
                  </a:lnTo>
                  <a:lnTo>
                    <a:pt x="359" y="456"/>
                  </a:lnTo>
                  <a:lnTo>
                    <a:pt x="367" y="467"/>
                  </a:lnTo>
                  <a:lnTo>
                    <a:pt x="375" y="479"/>
                  </a:lnTo>
                  <a:lnTo>
                    <a:pt x="381" y="490"/>
                  </a:lnTo>
                  <a:lnTo>
                    <a:pt x="388" y="502"/>
                  </a:lnTo>
                  <a:lnTo>
                    <a:pt x="394" y="513"/>
                  </a:lnTo>
                  <a:lnTo>
                    <a:pt x="400" y="525"/>
                  </a:lnTo>
                  <a:lnTo>
                    <a:pt x="406" y="536"/>
                  </a:lnTo>
                  <a:lnTo>
                    <a:pt x="413" y="548"/>
                  </a:lnTo>
                  <a:lnTo>
                    <a:pt x="417" y="549"/>
                  </a:lnTo>
                  <a:lnTo>
                    <a:pt x="421" y="547"/>
                  </a:lnTo>
                  <a:lnTo>
                    <a:pt x="423" y="543"/>
                  </a:lnTo>
                  <a:lnTo>
                    <a:pt x="426" y="539"/>
                  </a:lnTo>
                  <a:lnTo>
                    <a:pt x="423" y="523"/>
                  </a:lnTo>
                  <a:lnTo>
                    <a:pt x="428" y="509"/>
                  </a:lnTo>
                  <a:lnTo>
                    <a:pt x="435" y="496"/>
                  </a:lnTo>
                  <a:lnTo>
                    <a:pt x="442" y="482"/>
                  </a:lnTo>
                  <a:lnTo>
                    <a:pt x="450" y="515"/>
                  </a:lnTo>
                  <a:lnTo>
                    <a:pt x="449" y="548"/>
                  </a:lnTo>
                  <a:lnTo>
                    <a:pt x="444" y="582"/>
                  </a:lnTo>
                  <a:lnTo>
                    <a:pt x="437" y="614"/>
                  </a:lnTo>
                  <a:lnTo>
                    <a:pt x="429" y="626"/>
                  </a:lnTo>
                  <a:lnTo>
                    <a:pt x="420" y="634"/>
                  </a:lnTo>
                  <a:lnTo>
                    <a:pt x="410" y="637"/>
                  </a:lnTo>
                  <a:lnTo>
                    <a:pt x="400" y="638"/>
                  </a:lnTo>
                  <a:lnTo>
                    <a:pt x="387" y="637"/>
                  </a:lnTo>
                  <a:lnTo>
                    <a:pt x="374" y="634"/>
                  </a:lnTo>
                  <a:lnTo>
                    <a:pt x="358" y="630"/>
                  </a:lnTo>
                  <a:lnTo>
                    <a:pt x="342" y="626"/>
                  </a:lnTo>
                  <a:lnTo>
                    <a:pt x="325" y="617"/>
                  </a:lnTo>
                  <a:lnTo>
                    <a:pt x="308" y="609"/>
                  </a:lnTo>
                  <a:lnTo>
                    <a:pt x="292" y="598"/>
                  </a:lnTo>
                  <a:lnTo>
                    <a:pt x="277" y="586"/>
                  </a:lnTo>
                  <a:lnTo>
                    <a:pt x="262" y="574"/>
                  </a:lnTo>
                  <a:lnTo>
                    <a:pt x="247" y="560"/>
                  </a:lnTo>
                  <a:lnTo>
                    <a:pt x="233" y="547"/>
                  </a:lnTo>
                  <a:lnTo>
                    <a:pt x="220" y="532"/>
                  </a:lnTo>
                  <a:lnTo>
                    <a:pt x="206" y="518"/>
                  </a:lnTo>
                  <a:lnTo>
                    <a:pt x="191" y="503"/>
                  </a:lnTo>
                  <a:lnTo>
                    <a:pt x="178" y="489"/>
                  </a:lnTo>
                  <a:lnTo>
                    <a:pt x="164" y="473"/>
                  </a:lnTo>
                  <a:lnTo>
                    <a:pt x="151" y="459"/>
                  </a:lnTo>
                  <a:lnTo>
                    <a:pt x="137" y="445"/>
                  </a:lnTo>
                  <a:lnTo>
                    <a:pt x="123" y="432"/>
                  </a:lnTo>
                  <a:lnTo>
                    <a:pt x="109" y="419"/>
                  </a:lnTo>
                  <a:lnTo>
                    <a:pt x="103" y="417"/>
                  </a:lnTo>
                  <a:lnTo>
                    <a:pt x="95" y="418"/>
                  </a:lnTo>
                  <a:lnTo>
                    <a:pt x="90" y="424"/>
                  </a:lnTo>
                  <a:lnTo>
                    <a:pt x="85" y="430"/>
                  </a:lnTo>
                  <a:lnTo>
                    <a:pt x="87" y="440"/>
                  </a:lnTo>
                  <a:lnTo>
                    <a:pt x="104" y="455"/>
                  </a:lnTo>
                  <a:lnTo>
                    <a:pt x="120" y="471"/>
                  </a:lnTo>
                  <a:lnTo>
                    <a:pt x="135" y="486"/>
                  </a:lnTo>
                  <a:lnTo>
                    <a:pt x="151" y="503"/>
                  </a:lnTo>
                  <a:lnTo>
                    <a:pt x="166" y="519"/>
                  </a:lnTo>
                  <a:lnTo>
                    <a:pt x="182" y="535"/>
                  </a:lnTo>
                  <a:lnTo>
                    <a:pt x="197" y="550"/>
                  </a:lnTo>
                  <a:lnTo>
                    <a:pt x="212" y="566"/>
                  </a:lnTo>
                  <a:lnTo>
                    <a:pt x="227" y="582"/>
                  </a:lnTo>
                  <a:lnTo>
                    <a:pt x="243" y="596"/>
                  </a:lnTo>
                  <a:lnTo>
                    <a:pt x="260" y="609"/>
                  </a:lnTo>
                  <a:lnTo>
                    <a:pt x="277" y="622"/>
                  </a:lnTo>
                  <a:lnTo>
                    <a:pt x="295" y="634"/>
                  </a:lnTo>
                  <a:lnTo>
                    <a:pt x="314" y="644"/>
                  </a:lnTo>
                  <a:lnTo>
                    <a:pt x="332" y="654"/>
                  </a:lnTo>
                  <a:lnTo>
                    <a:pt x="353" y="662"/>
                  </a:lnTo>
                  <a:lnTo>
                    <a:pt x="366" y="665"/>
                  </a:lnTo>
                  <a:lnTo>
                    <a:pt x="377" y="667"/>
                  </a:lnTo>
                  <a:lnTo>
                    <a:pt x="385" y="669"/>
                  </a:lnTo>
                  <a:lnTo>
                    <a:pt x="393" y="669"/>
                  </a:lnTo>
                  <a:lnTo>
                    <a:pt x="400" y="669"/>
                  </a:lnTo>
                  <a:lnTo>
                    <a:pt x="407" y="668"/>
                  </a:lnTo>
                  <a:lnTo>
                    <a:pt x="415" y="668"/>
                  </a:lnTo>
                  <a:lnTo>
                    <a:pt x="423" y="667"/>
                  </a:lnTo>
                  <a:lnTo>
                    <a:pt x="432" y="703"/>
                  </a:lnTo>
                  <a:lnTo>
                    <a:pt x="441" y="737"/>
                  </a:lnTo>
                  <a:lnTo>
                    <a:pt x="450" y="772"/>
                  </a:lnTo>
                  <a:lnTo>
                    <a:pt x="459" y="808"/>
                  </a:lnTo>
                  <a:lnTo>
                    <a:pt x="466" y="843"/>
                  </a:lnTo>
                  <a:lnTo>
                    <a:pt x="470" y="880"/>
                  </a:lnTo>
                  <a:lnTo>
                    <a:pt x="472" y="918"/>
                  </a:lnTo>
                  <a:lnTo>
                    <a:pt x="471" y="956"/>
                  </a:lnTo>
                  <a:lnTo>
                    <a:pt x="461" y="958"/>
                  </a:lnTo>
                  <a:lnTo>
                    <a:pt x="452" y="961"/>
                  </a:lnTo>
                  <a:lnTo>
                    <a:pt x="441" y="964"/>
                  </a:lnTo>
                  <a:lnTo>
                    <a:pt x="431" y="965"/>
                  </a:lnTo>
                  <a:lnTo>
                    <a:pt x="420" y="967"/>
                  </a:lnTo>
                  <a:lnTo>
                    <a:pt x="409" y="968"/>
                  </a:lnTo>
                  <a:lnTo>
                    <a:pt x="398" y="969"/>
                  </a:lnTo>
                  <a:lnTo>
                    <a:pt x="388" y="970"/>
                  </a:lnTo>
                  <a:lnTo>
                    <a:pt x="371" y="978"/>
                  </a:lnTo>
                  <a:lnTo>
                    <a:pt x="354" y="984"/>
                  </a:lnTo>
                  <a:lnTo>
                    <a:pt x="336" y="989"/>
                  </a:lnTo>
                  <a:lnTo>
                    <a:pt x="318" y="995"/>
                  </a:lnTo>
                  <a:lnTo>
                    <a:pt x="300" y="999"/>
                  </a:lnTo>
                  <a:lnTo>
                    <a:pt x="281" y="1004"/>
                  </a:lnTo>
                  <a:lnTo>
                    <a:pt x="262" y="1007"/>
                  </a:lnTo>
                  <a:lnTo>
                    <a:pt x="243" y="1010"/>
                  </a:lnTo>
                  <a:lnTo>
                    <a:pt x="224" y="1012"/>
                  </a:lnTo>
                  <a:lnTo>
                    <a:pt x="204" y="1013"/>
                  </a:lnTo>
                  <a:lnTo>
                    <a:pt x="185" y="1014"/>
                  </a:lnTo>
                  <a:lnTo>
                    <a:pt x="165" y="1015"/>
                  </a:lnTo>
                  <a:lnTo>
                    <a:pt x="147" y="1015"/>
                  </a:lnTo>
                  <a:lnTo>
                    <a:pt x="127" y="1014"/>
                  </a:lnTo>
                  <a:lnTo>
                    <a:pt x="108" y="1013"/>
                  </a:lnTo>
                  <a:lnTo>
                    <a:pt x="90" y="1012"/>
                  </a:lnTo>
                  <a:lnTo>
                    <a:pt x="81" y="1010"/>
                  </a:lnTo>
                  <a:lnTo>
                    <a:pt x="73" y="1007"/>
                  </a:lnTo>
                  <a:lnTo>
                    <a:pt x="66" y="1002"/>
                  </a:lnTo>
                  <a:lnTo>
                    <a:pt x="58" y="997"/>
                  </a:lnTo>
                  <a:lnTo>
                    <a:pt x="52" y="993"/>
                  </a:lnTo>
                  <a:lnTo>
                    <a:pt x="44" y="987"/>
                  </a:lnTo>
                  <a:lnTo>
                    <a:pt x="37" y="983"/>
                  </a:lnTo>
                  <a:lnTo>
                    <a:pt x="30" y="980"/>
                  </a:lnTo>
                  <a:lnTo>
                    <a:pt x="24" y="942"/>
                  </a:lnTo>
                  <a:lnTo>
                    <a:pt x="27" y="905"/>
                  </a:lnTo>
                  <a:lnTo>
                    <a:pt x="32" y="868"/>
                  </a:lnTo>
                  <a:lnTo>
                    <a:pt x="35" y="832"/>
                  </a:lnTo>
                  <a:lnTo>
                    <a:pt x="53" y="676"/>
                  </a:lnTo>
                  <a:lnTo>
                    <a:pt x="56" y="653"/>
                  </a:lnTo>
                  <a:lnTo>
                    <a:pt x="56" y="631"/>
                  </a:lnTo>
                  <a:lnTo>
                    <a:pt x="53" y="611"/>
                  </a:lnTo>
                  <a:lnTo>
                    <a:pt x="47" y="590"/>
                  </a:lnTo>
                  <a:lnTo>
                    <a:pt x="41" y="571"/>
                  </a:lnTo>
                  <a:lnTo>
                    <a:pt x="34" y="552"/>
                  </a:lnTo>
                  <a:lnTo>
                    <a:pt x="28" y="533"/>
                  </a:lnTo>
                  <a:lnTo>
                    <a:pt x="21" y="513"/>
                  </a:lnTo>
                  <a:lnTo>
                    <a:pt x="14" y="472"/>
                  </a:lnTo>
                  <a:lnTo>
                    <a:pt x="6" y="430"/>
                  </a:lnTo>
                  <a:lnTo>
                    <a:pt x="2" y="386"/>
                  </a:lnTo>
                  <a:lnTo>
                    <a:pt x="0" y="341"/>
                  </a:lnTo>
                  <a:lnTo>
                    <a:pt x="2" y="298"/>
                  </a:lnTo>
                  <a:lnTo>
                    <a:pt x="7" y="255"/>
                  </a:lnTo>
                  <a:lnTo>
                    <a:pt x="17" y="215"/>
                  </a:lnTo>
                  <a:lnTo>
                    <a:pt x="33" y="177"/>
                  </a:lnTo>
                  <a:lnTo>
                    <a:pt x="97" y="75"/>
                  </a:lnTo>
                  <a:lnTo>
                    <a:pt x="104" y="74"/>
                  </a:lnTo>
                  <a:lnTo>
                    <a:pt x="110" y="73"/>
                  </a:lnTo>
                  <a:lnTo>
                    <a:pt x="117" y="74"/>
                  </a:lnTo>
                  <a:lnTo>
                    <a:pt x="123" y="75"/>
                  </a:lnTo>
                  <a:lnTo>
                    <a:pt x="130" y="76"/>
                  </a:lnTo>
                  <a:lnTo>
                    <a:pt x="136" y="80"/>
                  </a:lnTo>
                  <a:lnTo>
                    <a:pt x="143" y="82"/>
                  </a:lnTo>
                  <a:lnTo>
                    <a:pt x="148" y="85"/>
                  </a:lnTo>
                  <a:lnTo>
                    <a:pt x="151" y="83"/>
                  </a:lnTo>
                  <a:lnTo>
                    <a:pt x="155" y="81"/>
                  </a:lnTo>
                  <a:lnTo>
                    <a:pt x="157" y="79"/>
                  </a:lnTo>
                  <a:lnTo>
                    <a:pt x="157" y="73"/>
                  </a:lnTo>
                  <a:lnTo>
                    <a:pt x="149" y="67"/>
                  </a:lnTo>
                  <a:lnTo>
                    <a:pt x="140" y="59"/>
                  </a:lnTo>
                  <a:lnTo>
                    <a:pt x="132" y="53"/>
                  </a:lnTo>
                  <a:lnTo>
                    <a:pt x="124" y="45"/>
                  </a:lnTo>
                  <a:lnTo>
                    <a:pt x="119" y="37"/>
                  </a:lnTo>
                  <a:lnTo>
                    <a:pt x="114" y="30"/>
                  </a:lnTo>
                  <a:lnTo>
                    <a:pt x="113" y="20"/>
                  </a:lnTo>
                  <a:lnTo>
                    <a:pt x="114" y="10"/>
                  </a:lnTo>
                  <a:lnTo>
                    <a:pt x="122" y="1"/>
                  </a:lnTo>
                  <a:lnTo>
                    <a:pt x="130" y="0"/>
                  </a:lnTo>
                  <a:lnTo>
                    <a:pt x="137" y="4"/>
                  </a:lnTo>
                  <a:lnTo>
                    <a:pt x="146" y="9"/>
                  </a:lnTo>
                  <a:lnTo>
                    <a:pt x="199" y="55"/>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2" name="Google Shape;302;p16"/>
            <p:cNvSpPr/>
            <p:nvPr/>
          </p:nvSpPr>
          <p:spPr>
            <a:xfrm>
              <a:off x="4128" y="2501"/>
              <a:ext cx="105" cy="204"/>
            </a:xfrm>
            <a:custGeom>
              <a:rect b="b" l="l" r="r" t="t"/>
              <a:pathLst>
                <a:path extrusionOk="0" h="190" w="98">
                  <a:moveTo>
                    <a:pt x="98" y="29"/>
                  </a:moveTo>
                  <a:lnTo>
                    <a:pt x="91" y="50"/>
                  </a:lnTo>
                  <a:lnTo>
                    <a:pt x="83" y="70"/>
                  </a:lnTo>
                  <a:lnTo>
                    <a:pt x="77" y="91"/>
                  </a:lnTo>
                  <a:lnTo>
                    <a:pt x="70" y="112"/>
                  </a:lnTo>
                  <a:lnTo>
                    <a:pt x="64" y="132"/>
                  </a:lnTo>
                  <a:lnTo>
                    <a:pt x="57" y="153"/>
                  </a:lnTo>
                  <a:lnTo>
                    <a:pt x="49" y="172"/>
                  </a:lnTo>
                  <a:lnTo>
                    <a:pt x="39" y="190"/>
                  </a:lnTo>
                  <a:lnTo>
                    <a:pt x="38" y="166"/>
                  </a:lnTo>
                  <a:lnTo>
                    <a:pt x="32" y="142"/>
                  </a:lnTo>
                  <a:lnTo>
                    <a:pt x="26" y="119"/>
                  </a:lnTo>
                  <a:lnTo>
                    <a:pt x="17" y="96"/>
                  </a:lnTo>
                  <a:lnTo>
                    <a:pt x="10" y="74"/>
                  </a:lnTo>
                  <a:lnTo>
                    <a:pt x="3" y="50"/>
                  </a:lnTo>
                  <a:lnTo>
                    <a:pt x="0" y="26"/>
                  </a:lnTo>
                  <a:lnTo>
                    <a:pt x="2" y="0"/>
                  </a:lnTo>
                  <a:lnTo>
                    <a:pt x="14" y="4"/>
                  </a:lnTo>
                  <a:lnTo>
                    <a:pt x="26" y="8"/>
                  </a:lnTo>
                  <a:lnTo>
                    <a:pt x="38" y="12"/>
                  </a:lnTo>
                  <a:lnTo>
                    <a:pt x="50" y="16"/>
                  </a:lnTo>
                  <a:lnTo>
                    <a:pt x="62" y="21"/>
                  </a:lnTo>
                  <a:lnTo>
                    <a:pt x="74" y="24"/>
                  </a:lnTo>
                  <a:lnTo>
                    <a:pt x="87" y="27"/>
                  </a:lnTo>
                  <a:lnTo>
                    <a:pt x="98" y="29"/>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3" name="Google Shape;303;p16"/>
            <p:cNvSpPr/>
            <p:nvPr/>
          </p:nvSpPr>
          <p:spPr>
            <a:xfrm>
              <a:off x="3794" y="3308"/>
              <a:ext cx="443" cy="546"/>
            </a:xfrm>
            <a:custGeom>
              <a:rect b="b" l="l" r="r" t="t"/>
              <a:pathLst>
                <a:path extrusionOk="0" h="509" w="413">
                  <a:moveTo>
                    <a:pt x="413" y="509"/>
                  </a:moveTo>
                  <a:lnTo>
                    <a:pt x="3" y="506"/>
                  </a:lnTo>
                  <a:lnTo>
                    <a:pt x="2" y="447"/>
                  </a:lnTo>
                  <a:lnTo>
                    <a:pt x="0" y="311"/>
                  </a:lnTo>
                  <a:lnTo>
                    <a:pt x="0" y="158"/>
                  </a:lnTo>
                  <a:lnTo>
                    <a:pt x="5" y="50"/>
                  </a:lnTo>
                  <a:lnTo>
                    <a:pt x="17" y="53"/>
                  </a:lnTo>
                  <a:lnTo>
                    <a:pt x="29" y="55"/>
                  </a:lnTo>
                  <a:lnTo>
                    <a:pt x="41" y="56"/>
                  </a:lnTo>
                  <a:lnTo>
                    <a:pt x="53" y="56"/>
                  </a:lnTo>
                  <a:lnTo>
                    <a:pt x="66" y="57"/>
                  </a:lnTo>
                  <a:lnTo>
                    <a:pt x="78" y="56"/>
                  </a:lnTo>
                  <a:lnTo>
                    <a:pt x="90" y="56"/>
                  </a:lnTo>
                  <a:lnTo>
                    <a:pt x="103" y="55"/>
                  </a:lnTo>
                  <a:lnTo>
                    <a:pt x="115" y="54"/>
                  </a:lnTo>
                  <a:lnTo>
                    <a:pt x="128" y="52"/>
                  </a:lnTo>
                  <a:lnTo>
                    <a:pt x="140" y="51"/>
                  </a:lnTo>
                  <a:lnTo>
                    <a:pt x="153" y="50"/>
                  </a:lnTo>
                  <a:lnTo>
                    <a:pt x="166" y="48"/>
                  </a:lnTo>
                  <a:lnTo>
                    <a:pt x="177" y="47"/>
                  </a:lnTo>
                  <a:lnTo>
                    <a:pt x="190" y="47"/>
                  </a:lnTo>
                  <a:lnTo>
                    <a:pt x="202" y="46"/>
                  </a:lnTo>
                  <a:lnTo>
                    <a:pt x="213" y="43"/>
                  </a:lnTo>
                  <a:lnTo>
                    <a:pt x="225" y="41"/>
                  </a:lnTo>
                  <a:lnTo>
                    <a:pt x="236" y="38"/>
                  </a:lnTo>
                  <a:lnTo>
                    <a:pt x="247" y="35"/>
                  </a:lnTo>
                  <a:lnTo>
                    <a:pt x="257" y="31"/>
                  </a:lnTo>
                  <a:lnTo>
                    <a:pt x="267" y="27"/>
                  </a:lnTo>
                  <a:lnTo>
                    <a:pt x="278" y="24"/>
                  </a:lnTo>
                  <a:lnTo>
                    <a:pt x="289" y="20"/>
                  </a:lnTo>
                  <a:lnTo>
                    <a:pt x="299" y="15"/>
                  </a:lnTo>
                  <a:lnTo>
                    <a:pt x="310" y="12"/>
                  </a:lnTo>
                  <a:lnTo>
                    <a:pt x="321" y="9"/>
                  </a:lnTo>
                  <a:lnTo>
                    <a:pt x="331" y="5"/>
                  </a:lnTo>
                  <a:lnTo>
                    <a:pt x="343" y="3"/>
                  </a:lnTo>
                  <a:lnTo>
                    <a:pt x="354" y="1"/>
                  </a:lnTo>
                  <a:lnTo>
                    <a:pt x="366" y="0"/>
                  </a:lnTo>
                  <a:lnTo>
                    <a:pt x="378" y="0"/>
                  </a:lnTo>
                  <a:lnTo>
                    <a:pt x="390" y="57"/>
                  </a:lnTo>
                  <a:lnTo>
                    <a:pt x="413" y="509"/>
                  </a:lnTo>
                  <a:close/>
                </a:path>
              </a:pathLst>
            </a:custGeom>
            <a:solidFill>
              <a:srgbClr val="99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4" name="Google Shape;304;p16"/>
            <p:cNvSpPr/>
            <p:nvPr/>
          </p:nvSpPr>
          <p:spPr>
            <a:xfrm>
              <a:off x="4358" y="1599"/>
              <a:ext cx="1114" cy="2288"/>
            </a:xfrm>
            <a:custGeom>
              <a:rect b="b" l="l" r="r" t="t"/>
              <a:pathLst>
                <a:path extrusionOk="0" h="2135" w="1040">
                  <a:moveTo>
                    <a:pt x="262" y="2134"/>
                  </a:moveTo>
                  <a:lnTo>
                    <a:pt x="254" y="2107"/>
                  </a:lnTo>
                  <a:lnTo>
                    <a:pt x="254" y="2066"/>
                  </a:lnTo>
                  <a:lnTo>
                    <a:pt x="256" y="2027"/>
                  </a:lnTo>
                  <a:lnTo>
                    <a:pt x="257" y="2011"/>
                  </a:lnTo>
                  <a:lnTo>
                    <a:pt x="442" y="1999"/>
                  </a:lnTo>
                  <a:lnTo>
                    <a:pt x="438" y="1986"/>
                  </a:lnTo>
                  <a:lnTo>
                    <a:pt x="435" y="1972"/>
                  </a:lnTo>
                  <a:lnTo>
                    <a:pt x="431" y="1960"/>
                  </a:lnTo>
                  <a:lnTo>
                    <a:pt x="424" y="1948"/>
                  </a:lnTo>
                  <a:lnTo>
                    <a:pt x="409" y="1947"/>
                  </a:lnTo>
                  <a:lnTo>
                    <a:pt x="394" y="1945"/>
                  </a:lnTo>
                  <a:lnTo>
                    <a:pt x="380" y="1941"/>
                  </a:lnTo>
                  <a:lnTo>
                    <a:pt x="367" y="1936"/>
                  </a:lnTo>
                  <a:lnTo>
                    <a:pt x="354" y="1930"/>
                  </a:lnTo>
                  <a:lnTo>
                    <a:pt x="341" y="1923"/>
                  </a:lnTo>
                  <a:lnTo>
                    <a:pt x="330" y="1915"/>
                  </a:lnTo>
                  <a:lnTo>
                    <a:pt x="319" y="1907"/>
                  </a:lnTo>
                  <a:lnTo>
                    <a:pt x="302" y="1833"/>
                  </a:lnTo>
                  <a:lnTo>
                    <a:pt x="293" y="1724"/>
                  </a:lnTo>
                  <a:lnTo>
                    <a:pt x="290" y="1626"/>
                  </a:lnTo>
                  <a:lnTo>
                    <a:pt x="290" y="1583"/>
                  </a:lnTo>
                  <a:lnTo>
                    <a:pt x="303" y="1331"/>
                  </a:lnTo>
                  <a:lnTo>
                    <a:pt x="286" y="1317"/>
                  </a:lnTo>
                  <a:lnTo>
                    <a:pt x="270" y="1302"/>
                  </a:lnTo>
                  <a:lnTo>
                    <a:pt x="256" y="1286"/>
                  </a:lnTo>
                  <a:lnTo>
                    <a:pt x="244" y="1268"/>
                  </a:lnTo>
                  <a:lnTo>
                    <a:pt x="234" y="1251"/>
                  </a:lnTo>
                  <a:lnTo>
                    <a:pt x="223" y="1233"/>
                  </a:lnTo>
                  <a:lnTo>
                    <a:pt x="214" y="1214"/>
                  </a:lnTo>
                  <a:lnTo>
                    <a:pt x="204" y="1195"/>
                  </a:lnTo>
                  <a:lnTo>
                    <a:pt x="196" y="1176"/>
                  </a:lnTo>
                  <a:lnTo>
                    <a:pt x="187" y="1157"/>
                  </a:lnTo>
                  <a:lnTo>
                    <a:pt x="177" y="1137"/>
                  </a:lnTo>
                  <a:lnTo>
                    <a:pt x="167" y="1119"/>
                  </a:lnTo>
                  <a:lnTo>
                    <a:pt x="157" y="1101"/>
                  </a:lnTo>
                  <a:lnTo>
                    <a:pt x="145" y="1083"/>
                  </a:lnTo>
                  <a:lnTo>
                    <a:pt x="131" y="1066"/>
                  </a:lnTo>
                  <a:lnTo>
                    <a:pt x="115" y="1050"/>
                  </a:lnTo>
                  <a:lnTo>
                    <a:pt x="114" y="1042"/>
                  </a:lnTo>
                  <a:lnTo>
                    <a:pt x="115" y="1036"/>
                  </a:lnTo>
                  <a:lnTo>
                    <a:pt x="119" y="1031"/>
                  </a:lnTo>
                  <a:lnTo>
                    <a:pt x="123" y="1028"/>
                  </a:lnTo>
                  <a:lnTo>
                    <a:pt x="128" y="1026"/>
                  </a:lnTo>
                  <a:lnTo>
                    <a:pt x="135" y="1025"/>
                  </a:lnTo>
                  <a:lnTo>
                    <a:pt x="140" y="1024"/>
                  </a:lnTo>
                  <a:lnTo>
                    <a:pt x="146" y="1023"/>
                  </a:lnTo>
                  <a:lnTo>
                    <a:pt x="142" y="1013"/>
                  </a:lnTo>
                  <a:lnTo>
                    <a:pt x="139" y="1003"/>
                  </a:lnTo>
                  <a:lnTo>
                    <a:pt x="136" y="994"/>
                  </a:lnTo>
                  <a:lnTo>
                    <a:pt x="132" y="984"/>
                  </a:lnTo>
                  <a:lnTo>
                    <a:pt x="127" y="975"/>
                  </a:lnTo>
                  <a:lnTo>
                    <a:pt x="121" y="968"/>
                  </a:lnTo>
                  <a:lnTo>
                    <a:pt x="112" y="962"/>
                  </a:lnTo>
                  <a:lnTo>
                    <a:pt x="101" y="959"/>
                  </a:lnTo>
                  <a:lnTo>
                    <a:pt x="95" y="951"/>
                  </a:lnTo>
                  <a:lnTo>
                    <a:pt x="88" y="944"/>
                  </a:lnTo>
                  <a:lnTo>
                    <a:pt x="83" y="936"/>
                  </a:lnTo>
                  <a:lnTo>
                    <a:pt x="77" y="928"/>
                  </a:lnTo>
                  <a:lnTo>
                    <a:pt x="73" y="920"/>
                  </a:lnTo>
                  <a:lnTo>
                    <a:pt x="70" y="911"/>
                  </a:lnTo>
                  <a:lnTo>
                    <a:pt x="67" y="903"/>
                  </a:lnTo>
                  <a:lnTo>
                    <a:pt x="63" y="894"/>
                  </a:lnTo>
                  <a:lnTo>
                    <a:pt x="61" y="897"/>
                  </a:lnTo>
                  <a:lnTo>
                    <a:pt x="59" y="902"/>
                  </a:lnTo>
                  <a:lnTo>
                    <a:pt x="56" y="906"/>
                  </a:lnTo>
                  <a:lnTo>
                    <a:pt x="51" y="908"/>
                  </a:lnTo>
                  <a:lnTo>
                    <a:pt x="46" y="909"/>
                  </a:lnTo>
                  <a:lnTo>
                    <a:pt x="41" y="908"/>
                  </a:lnTo>
                  <a:lnTo>
                    <a:pt x="35" y="906"/>
                  </a:lnTo>
                  <a:lnTo>
                    <a:pt x="31" y="903"/>
                  </a:lnTo>
                  <a:lnTo>
                    <a:pt x="28" y="899"/>
                  </a:lnTo>
                  <a:lnTo>
                    <a:pt x="23" y="895"/>
                  </a:lnTo>
                  <a:lnTo>
                    <a:pt x="20" y="891"/>
                  </a:lnTo>
                  <a:lnTo>
                    <a:pt x="17" y="886"/>
                  </a:lnTo>
                  <a:lnTo>
                    <a:pt x="6" y="864"/>
                  </a:lnTo>
                  <a:lnTo>
                    <a:pt x="0" y="837"/>
                  </a:lnTo>
                  <a:lnTo>
                    <a:pt x="2" y="810"/>
                  </a:lnTo>
                  <a:lnTo>
                    <a:pt x="9" y="785"/>
                  </a:lnTo>
                  <a:lnTo>
                    <a:pt x="17" y="780"/>
                  </a:lnTo>
                  <a:lnTo>
                    <a:pt x="22" y="775"/>
                  </a:lnTo>
                  <a:lnTo>
                    <a:pt x="25" y="769"/>
                  </a:lnTo>
                  <a:lnTo>
                    <a:pt x="29" y="761"/>
                  </a:lnTo>
                  <a:lnTo>
                    <a:pt x="32" y="753"/>
                  </a:lnTo>
                  <a:lnTo>
                    <a:pt x="35" y="748"/>
                  </a:lnTo>
                  <a:lnTo>
                    <a:pt x="41" y="743"/>
                  </a:lnTo>
                  <a:lnTo>
                    <a:pt x="49" y="739"/>
                  </a:lnTo>
                  <a:lnTo>
                    <a:pt x="59" y="740"/>
                  </a:lnTo>
                  <a:lnTo>
                    <a:pt x="68" y="738"/>
                  </a:lnTo>
                  <a:lnTo>
                    <a:pt x="74" y="733"/>
                  </a:lnTo>
                  <a:lnTo>
                    <a:pt x="81" y="725"/>
                  </a:lnTo>
                  <a:lnTo>
                    <a:pt x="86" y="719"/>
                  </a:lnTo>
                  <a:lnTo>
                    <a:pt x="93" y="712"/>
                  </a:lnTo>
                  <a:lnTo>
                    <a:pt x="100" y="708"/>
                  </a:lnTo>
                  <a:lnTo>
                    <a:pt x="110" y="706"/>
                  </a:lnTo>
                  <a:lnTo>
                    <a:pt x="105" y="686"/>
                  </a:lnTo>
                  <a:lnTo>
                    <a:pt x="101" y="664"/>
                  </a:lnTo>
                  <a:lnTo>
                    <a:pt x="100" y="641"/>
                  </a:lnTo>
                  <a:lnTo>
                    <a:pt x="101" y="619"/>
                  </a:lnTo>
                  <a:lnTo>
                    <a:pt x="106" y="613"/>
                  </a:lnTo>
                  <a:lnTo>
                    <a:pt x="109" y="606"/>
                  </a:lnTo>
                  <a:lnTo>
                    <a:pt x="113" y="600"/>
                  </a:lnTo>
                  <a:lnTo>
                    <a:pt x="120" y="597"/>
                  </a:lnTo>
                  <a:lnTo>
                    <a:pt x="125" y="597"/>
                  </a:lnTo>
                  <a:lnTo>
                    <a:pt x="129" y="599"/>
                  </a:lnTo>
                  <a:lnTo>
                    <a:pt x="135" y="600"/>
                  </a:lnTo>
                  <a:lnTo>
                    <a:pt x="139" y="603"/>
                  </a:lnTo>
                  <a:lnTo>
                    <a:pt x="142" y="606"/>
                  </a:lnTo>
                  <a:lnTo>
                    <a:pt x="147" y="609"/>
                  </a:lnTo>
                  <a:lnTo>
                    <a:pt x="150" y="614"/>
                  </a:lnTo>
                  <a:lnTo>
                    <a:pt x="152" y="618"/>
                  </a:lnTo>
                  <a:lnTo>
                    <a:pt x="160" y="635"/>
                  </a:lnTo>
                  <a:lnTo>
                    <a:pt x="168" y="653"/>
                  </a:lnTo>
                  <a:lnTo>
                    <a:pt x="176" y="670"/>
                  </a:lnTo>
                  <a:lnTo>
                    <a:pt x="183" y="687"/>
                  </a:lnTo>
                  <a:lnTo>
                    <a:pt x="189" y="706"/>
                  </a:lnTo>
                  <a:lnTo>
                    <a:pt x="195" y="724"/>
                  </a:lnTo>
                  <a:lnTo>
                    <a:pt x="198" y="743"/>
                  </a:lnTo>
                  <a:lnTo>
                    <a:pt x="200" y="762"/>
                  </a:lnTo>
                  <a:lnTo>
                    <a:pt x="210" y="779"/>
                  </a:lnTo>
                  <a:lnTo>
                    <a:pt x="219" y="798"/>
                  </a:lnTo>
                  <a:lnTo>
                    <a:pt x="229" y="817"/>
                  </a:lnTo>
                  <a:lnTo>
                    <a:pt x="237" y="838"/>
                  </a:lnTo>
                  <a:lnTo>
                    <a:pt x="243" y="858"/>
                  </a:lnTo>
                  <a:lnTo>
                    <a:pt x="248" y="880"/>
                  </a:lnTo>
                  <a:lnTo>
                    <a:pt x="249" y="904"/>
                  </a:lnTo>
                  <a:lnTo>
                    <a:pt x="247" y="928"/>
                  </a:lnTo>
                  <a:lnTo>
                    <a:pt x="261" y="943"/>
                  </a:lnTo>
                  <a:lnTo>
                    <a:pt x="277" y="961"/>
                  </a:lnTo>
                  <a:lnTo>
                    <a:pt x="293" y="982"/>
                  </a:lnTo>
                  <a:lnTo>
                    <a:pt x="310" y="1002"/>
                  </a:lnTo>
                  <a:lnTo>
                    <a:pt x="325" y="1022"/>
                  </a:lnTo>
                  <a:lnTo>
                    <a:pt x="338" y="1037"/>
                  </a:lnTo>
                  <a:lnTo>
                    <a:pt x="345" y="1048"/>
                  </a:lnTo>
                  <a:lnTo>
                    <a:pt x="348" y="1052"/>
                  </a:lnTo>
                  <a:lnTo>
                    <a:pt x="356" y="1010"/>
                  </a:lnTo>
                  <a:lnTo>
                    <a:pt x="364" y="968"/>
                  </a:lnTo>
                  <a:lnTo>
                    <a:pt x="372" y="925"/>
                  </a:lnTo>
                  <a:lnTo>
                    <a:pt x="381" y="884"/>
                  </a:lnTo>
                  <a:lnTo>
                    <a:pt x="393" y="843"/>
                  </a:lnTo>
                  <a:lnTo>
                    <a:pt x="408" y="804"/>
                  </a:lnTo>
                  <a:lnTo>
                    <a:pt x="426" y="767"/>
                  </a:lnTo>
                  <a:lnTo>
                    <a:pt x="449" y="732"/>
                  </a:lnTo>
                  <a:lnTo>
                    <a:pt x="457" y="718"/>
                  </a:lnTo>
                  <a:lnTo>
                    <a:pt x="463" y="701"/>
                  </a:lnTo>
                  <a:lnTo>
                    <a:pt x="469" y="686"/>
                  </a:lnTo>
                  <a:lnTo>
                    <a:pt x="474" y="670"/>
                  </a:lnTo>
                  <a:lnTo>
                    <a:pt x="480" y="655"/>
                  </a:lnTo>
                  <a:lnTo>
                    <a:pt x="487" y="641"/>
                  </a:lnTo>
                  <a:lnTo>
                    <a:pt x="497" y="629"/>
                  </a:lnTo>
                  <a:lnTo>
                    <a:pt x="511" y="618"/>
                  </a:lnTo>
                  <a:lnTo>
                    <a:pt x="519" y="609"/>
                  </a:lnTo>
                  <a:lnTo>
                    <a:pt x="505" y="604"/>
                  </a:lnTo>
                  <a:lnTo>
                    <a:pt x="490" y="599"/>
                  </a:lnTo>
                  <a:lnTo>
                    <a:pt x="476" y="593"/>
                  </a:lnTo>
                  <a:lnTo>
                    <a:pt x="462" y="587"/>
                  </a:lnTo>
                  <a:lnTo>
                    <a:pt x="449" y="579"/>
                  </a:lnTo>
                  <a:lnTo>
                    <a:pt x="437" y="569"/>
                  </a:lnTo>
                  <a:lnTo>
                    <a:pt x="428" y="559"/>
                  </a:lnTo>
                  <a:lnTo>
                    <a:pt x="421" y="543"/>
                  </a:lnTo>
                  <a:lnTo>
                    <a:pt x="417" y="528"/>
                  </a:lnTo>
                  <a:lnTo>
                    <a:pt x="408" y="513"/>
                  </a:lnTo>
                  <a:lnTo>
                    <a:pt x="403" y="499"/>
                  </a:lnTo>
                  <a:lnTo>
                    <a:pt x="409" y="484"/>
                  </a:lnTo>
                  <a:lnTo>
                    <a:pt x="411" y="483"/>
                  </a:lnTo>
                  <a:lnTo>
                    <a:pt x="416" y="481"/>
                  </a:lnTo>
                  <a:lnTo>
                    <a:pt x="421" y="477"/>
                  </a:lnTo>
                  <a:lnTo>
                    <a:pt x="426" y="474"/>
                  </a:lnTo>
                  <a:lnTo>
                    <a:pt x="432" y="471"/>
                  </a:lnTo>
                  <a:lnTo>
                    <a:pt x="437" y="468"/>
                  </a:lnTo>
                  <a:lnTo>
                    <a:pt x="441" y="465"/>
                  </a:lnTo>
                  <a:lnTo>
                    <a:pt x="443" y="462"/>
                  </a:lnTo>
                  <a:lnTo>
                    <a:pt x="434" y="460"/>
                  </a:lnTo>
                  <a:lnTo>
                    <a:pt x="426" y="459"/>
                  </a:lnTo>
                  <a:lnTo>
                    <a:pt x="418" y="459"/>
                  </a:lnTo>
                  <a:lnTo>
                    <a:pt x="411" y="458"/>
                  </a:lnTo>
                  <a:lnTo>
                    <a:pt x="404" y="457"/>
                  </a:lnTo>
                  <a:lnTo>
                    <a:pt x="396" y="454"/>
                  </a:lnTo>
                  <a:lnTo>
                    <a:pt x="390" y="449"/>
                  </a:lnTo>
                  <a:lnTo>
                    <a:pt x="382" y="443"/>
                  </a:lnTo>
                  <a:lnTo>
                    <a:pt x="384" y="434"/>
                  </a:lnTo>
                  <a:lnTo>
                    <a:pt x="385" y="426"/>
                  </a:lnTo>
                  <a:lnTo>
                    <a:pt x="383" y="417"/>
                  </a:lnTo>
                  <a:lnTo>
                    <a:pt x="378" y="409"/>
                  </a:lnTo>
                  <a:lnTo>
                    <a:pt x="368" y="406"/>
                  </a:lnTo>
                  <a:lnTo>
                    <a:pt x="358" y="403"/>
                  </a:lnTo>
                  <a:lnTo>
                    <a:pt x="352" y="399"/>
                  </a:lnTo>
                  <a:lnTo>
                    <a:pt x="346" y="393"/>
                  </a:lnTo>
                  <a:lnTo>
                    <a:pt x="343" y="386"/>
                  </a:lnTo>
                  <a:lnTo>
                    <a:pt x="342" y="376"/>
                  </a:lnTo>
                  <a:lnTo>
                    <a:pt x="345" y="363"/>
                  </a:lnTo>
                  <a:lnTo>
                    <a:pt x="351" y="347"/>
                  </a:lnTo>
                  <a:lnTo>
                    <a:pt x="372" y="300"/>
                  </a:lnTo>
                  <a:lnTo>
                    <a:pt x="365" y="264"/>
                  </a:lnTo>
                  <a:lnTo>
                    <a:pt x="363" y="229"/>
                  </a:lnTo>
                  <a:lnTo>
                    <a:pt x="367" y="194"/>
                  </a:lnTo>
                  <a:lnTo>
                    <a:pt x="380" y="161"/>
                  </a:lnTo>
                  <a:lnTo>
                    <a:pt x="373" y="154"/>
                  </a:lnTo>
                  <a:lnTo>
                    <a:pt x="367" y="145"/>
                  </a:lnTo>
                  <a:lnTo>
                    <a:pt x="361" y="137"/>
                  </a:lnTo>
                  <a:lnTo>
                    <a:pt x="357" y="127"/>
                  </a:lnTo>
                  <a:lnTo>
                    <a:pt x="354" y="117"/>
                  </a:lnTo>
                  <a:lnTo>
                    <a:pt x="353" y="106"/>
                  </a:lnTo>
                  <a:lnTo>
                    <a:pt x="353" y="95"/>
                  </a:lnTo>
                  <a:lnTo>
                    <a:pt x="354" y="84"/>
                  </a:lnTo>
                  <a:lnTo>
                    <a:pt x="358" y="74"/>
                  </a:lnTo>
                  <a:lnTo>
                    <a:pt x="364" y="64"/>
                  </a:lnTo>
                  <a:lnTo>
                    <a:pt x="370" y="54"/>
                  </a:lnTo>
                  <a:lnTo>
                    <a:pt x="377" y="45"/>
                  </a:lnTo>
                  <a:lnTo>
                    <a:pt x="384" y="37"/>
                  </a:lnTo>
                  <a:lnTo>
                    <a:pt x="393" y="30"/>
                  </a:lnTo>
                  <a:lnTo>
                    <a:pt x="403" y="25"/>
                  </a:lnTo>
                  <a:lnTo>
                    <a:pt x="413" y="24"/>
                  </a:lnTo>
                  <a:lnTo>
                    <a:pt x="421" y="21"/>
                  </a:lnTo>
                  <a:lnTo>
                    <a:pt x="429" y="18"/>
                  </a:lnTo>
                  <a:lnTo>
                    <a:pt x="437" y="14"/>
                  </a:lnTo>
                  <a:lnTo>
                    <a:pt x="447" y="12"/>
                  </a:lnTo>
                  <a:lnTo>
                    <a:pt x="458" y="10"/>
                  </a:lnTo>
                  <a:lnTo>
                    <a:pt x="470" y="8"/>
                  </a:lnTo>
                  <a:lnTo>
                    <a:pt x="485" y="6"/>
                  </a:lnTo>
                  <a:lnTo>
                    <a:pt x="502" y="4"/>
                  </a:lnTo>
                  <a:lnTo>
                    <a:pt x="519" y="1"/>
                  </a:lnTo>
                  <a:lnTo>
                    <a:pt x="534" y="0"/>
                  </a:lnTo>
                  <a:lnTo>
                    <a:pt x="550" y="0"/>
                  </a:lnTo>
                  <a:lnTo>
                    <a:pt x="565" y="0"/>
                  </a:lnTo>
                  <a:lnTo>
                    <a:pt x="580" y="0"/>
                  </a:lnTo>
                  <a:lnTo>
                    <a:pt x="596" y="1"/>
                  </a:lnTo>
                  <a:lnTo>
                    <a:pt x="611" y="4"/>
                  </a:lnTo>
                  <a:lnTo>
                    <a:pt x="626" y="6"/>
                  </a:lnTo>
                  <a:lnTo>
                    <a:pt x="640" y="10"/>
                  </a:lnTo>
                  <a:lnTo>
                    <a:pt x="654" y="14"/>
                  </a:lnTo>
                  <a:lnTo>
                    <a:pt x="668" y="20"/>
                  </a:lnTo>
                  <a:lnTo>
                    <a:pt x="681" y="27"/>
                  </a:lnTo>
                  <a:lnTo>
                    <a:pt x="694" y="35"/>
                  </a:lnTo>
                  <a:lnTo>
                    <a:pt x="707" y="44"/>
                  </a:lnTo>
                  <a:lnTo>
                    <a:pt x="719" y="54"/>
                  </a:lnTo>
                  <a:lnTo>
                    <a:pt x="730" y="66"/>
                  </a:lnTo>
                  <a:lnTo>
                    <a:pt x="730" y="73"/>
                  </a:lnTo>
                  <a:lnTo>
                    <a:pt x="718" y="73"/>
                  </a:lnTo>
                  <a:lnTo>
                    <a:pt x="707" y="70"/>
                  </a:lnTo>
                  <a:lnTo>
                    <a:pt x="696" y="65"/>
                  </a:lnTo>
                  <a:lnTo>
                    <a:pt x="686" y="59"/>
                  </a:lnTo>
                  <a:lnTo>
                    <a:pt x="673" y="51"/>
                  </a:lnTo>
                  <a:lnTo>
                    <a:pt x="658" y="45"/>
                  </a:lnTo>
                  <a:lnTo>
                    <a:pt x="642" y="39"/>
                  </a:lnTo>
                  <a:lnTo>
                    <a:pt x="624" y="35"/>
                  </a:lnTo>
                  <a:lnTo>
                    <a:pt x="614" y="33"/>
                  </a:lnTo>
                  <a:lnTo>
                    <a:pt x="603" y="31"/>
                  </a:lnTo>
                  <a:lnTo>
                    <a:pt x="590" y="29"/>
                  </a:lnTo>
                  <a:lnTo>
                    <a:pt x="577" y="27"/>
                  </a:lnTo>
                  <a:lnTo>
                    <a:pt x="563" y="26"/>
                  </a:lnTo>
                  <a:lnTo>
                    <a:pt x="548" y="25"/>
                  </a:lnTo>
                  <a:lnTo>
                    <a:pt x="533" y="25"/>
                  </a:lnTo>
                  <a:lnTo>
                    <a:pt x="516" y="25"/>
                  </a:lnTo>
                  <a:lnTo>
                    <a:pt x="501" y="26"/>
                  </a:lnTo>
                  <a:lnTo>
                    <a:pt x="485" y="29"/>
                  </a:lnTo>
                  <a:lnTo>
                    <a:pt x="469" y="31"/>
                  </a:lnTo>
                  <a:lnTo>
                    <a:pt x="454" y="35"/>
                  </a:lnTo>
                  <a:lnTo>
                    <a:pt x="438" y="39"/>
                  </a:lnTo>
                  <a:lnTo>
                    <a:pt x="423" y="45"/>
                  </a:lnTo>
                  <a:lnTo>
                    <a:pt x="409" y="52"/>
                  </a:lnTo>
                  <a:lnTo>
                    <a:pt x="396" y="60"/>
                  </a:lnTo>
                  <a:lnTo>
                    <a:pt x="390" y="71"/>
                  </a:lnTo>
                  <a:lnTo>
                    <a:pt x="385" y="84"/>
                  </a:lnTo>
                  <a:lnTo>
                    <a:pt x="385" y="97"/>
                  </a:lnTo>
                  <a:lnTo>
                    <a:pt x="387" y="110"/>
                  </a:lnTo>
                  <a:lnTo>
                    <a:pt x="393" y="116"/>
                  </a:lnTo>
                  <a:lnTo>
                    <a:pt x="399" y="122"/>
                  </a:lnTo>
                  <a:lnTo>
                    <a:pt x="407" y="125"/>
                  </a:lnTo>
                  <a:lnTo>
                    <a:pt x="415" y="127"/>
                  </a:lnTo>
                  <a:lnTo>
                    <a:pt x="422" y="129"/>
                  </a:lnTo>
                  <a:lnTo>
                    <a:pt x="430" y="130"/>
                  </a:lnTo>
                  <a:lnTo>
                    <a:pt x="438" y="130"/>
                  </a:lnTo>
                  <a:lnTo>
                    <a:pt x="447" y="130"/>
                  </a:lnTo>
                  <a:lnTo>
                    <a:pt x="468" y="129"/>
                  </a:lnTo>
                  <a:lnTo>
                    <a:pt x="489" y="128"/>
                  </a:lnTo>
                  <a:lnTo>
                    <a:pt x="510" y="128"/>
                  </a:lnTo>
                  <a:lnTo>
                    <a:pt x="531" y="129"/>
                  </a:lnTo>
                  <a:lnTo>
                    <a:pt x="551" y="131"/>
                  </a:lnTo>
                  <a:lnTo>
                    <a:pt x="571" y="136"/>
                  </a:lnTo>
                  <a:lnTo>
                    <a:pt x="589" y="142"/>
                  </a:lnTo>
                  <a:lnTo>
                    <a:pt x="608" y="151"/>
                  </a:lnTo>
                  <a:lnTo>
                    <a:pt x="614" y="157"/>
                  </a:lnTo>
                  <a:lnTo>
                    <a:pt x="619" y="165"/>
                  </a:lnTo>
                  <a:lnTo>
                    <a:pt x="622" y="173"/>
                  </a:lnTo>
                  <a:lnTo>
                    <a:pt x="619" y="183"/>
                  </a:lnTo>
                  <a:lnTo>
                    <a:pt x="614" y="191"/>
                  </a:lnTo>
                  <a:lnTo>
                    <a:pt x="609" y="199"/>
                  </a:lnTo>
                  <a:lnTo>
                    <a:pt x="603" y="208"/>
                  </a:lnTo>
                  <a:lnTo>
                    <a:pt x="599" y="217"/>
                  </a:lnTo>
                  <a:lnTo>
                    <a:pt x="597" y="225"/>
                  </a:lnTo>
                  <a:lnTo>
                    <a:pt x="596" y="235"/>
                  </a:lnTo>
                  <a:lnTo>
                    <a:pt x="597" y="245"/>
                  </a:lnTo>
                  <a:lnTo>
                    <a:pt x="601" y="255"/>
                  </a:lnTo>
                  <a:lnTo>
                    <a:pt x="605" y="262"/>
                  </a:lnTo>
                  <a:lnTo>
                    <a:pt x="611" y="269"/>
                  </a:lnTo>
                  <a:lnTo>
                    <a:pt x="617" y="274"/>
                  </a:lnTo>
                  <a:lnTo>
                    <a:pt x="624" y="280"/>
                  </a:lnTo>
                  <a:lnTo>
                    <a:pt x="629" y="276"/>
                  </a:lnTo>
                  <a:lnTo>
                    <a:pt x="636" y="275"/>
                  </a:lnTo>
                  <a:lnTo>
                    <a:pt x="642" y="275"/>
                  </a:lnTo>
                  <a:lnTo>
                    <a:pt x="648" y="275"/>
                  </a:lnTo>
                  <a:lnTo>
                    <a:pt x="654" y="277"/>
                  </a:lnTo>
                  <a:lnTo>
                    <a:pt x="661" y="280"/>
                  </a:lnTo>
                  <a:lnTo>
                    <a:pt x="666" y="282"/>
                  </a:lnTo>
                  <a:lnTo>
                    <a:pt x="671" y="284"/>
                  </a:lnTo>
                  <a:lnTo>
                    <a:pt x="681" y="292"/>
                  </a:lnTo>
                  <a:lnTo>
                    <a:pt x="691" y="302"/>
                  </a:lnTo>
                  <a:lnTo>
                    <a:pt x="699" y="314"/>
                  </a:lnTo>
                  <a:lnTo>
                    <a:pt x="703" y="327"/>
                  </a:lnTo>
                  <a:lnTo>
                    <a:pt x="707" y="346"/>
                  </a:lnTo>
                  <a:lnTo>
                    <a:pt x="705" y="362"/>
                  </a:lnTo>
                  <a:lnTo>
                    <a:pt x="699" y="377"/>
                  </a:lnTo>
                  <a:lnTo>
                    <a:pt x="690" y="391"/>
                  </a:lnTo>
                  <a:lnTo>
                    <a:pt x="682" y="405"/>
                  </a:lnTo>
                  <a:lnTo>
                    <a:pt x="679" y="419"/>
                  </a:lnTo>
                  <a:lnTo>
                    <a:pt x="683" y="433"/>
                  </a:lnTo>
                  <a:lnTo>
                    <a:pt x="696" y="447"/>
                  </a:lnTo>
                  <a:lnTo>
                    <a:pt x="710" y="459"/>
                  </a:lnTo>
                  <a:lnTo>
                    <a:pt x="732" y="426"/>
                  </a:lnTo>
                  <a:lnTo>
                    <a:pt x="755" y="392"/>
                  </a:lnTo>
                  <a:lnTo>
                    <a:pt x="774" y="356"/>
                  </a:lnTo>
                  <a:lnTo>
                    <a:pt x="792" y="318"/>
                  </a:lnTo>
                  <a:lnTo>
                    <a:pt x="804" y="281"/>
                  </a:lnTo>
                  <a:lnTo>
                    <a:pt x="809" y="241"/>
                  </a:lnTo>
                  <a:lnTo>
                    <a:pt x="806" y="198"/>
                  </a:lnTo>
                  <a:lnTo>
                    <a:pt x="793" y="155"/>
                  </a:lnTo>
                  <a:lnTo>
                    <a:pt x="787" y="149"/>
                  </a:lnTo>
                  <a:lnTo>
                    <a:pt x="783" y="141"/>
                  </a:lnTo>
                  <a:lnTo>
                    <a:pt x="779" y="133"/>
                  </a:lnTo>
                  <a:lnTo>
                    <a:pt x="774" y="127"/>
                  </a:lnTo>
                  <a:lnTo>
                    <a:pt x="770" y="119"/>
                  </a:lnTo>
                  <a:lnTo>
                    <a:pt x="765" y="113"/>
                  </a:lnTo>
                  <a:lnTo>
                    <a:pt x="759" y="107"/>
                  </a:lnTo>
                  <a:lnTo>
                    <a:pt x="752" y="103"/>
                  </a:lnTo>
                  <a:lnTo>
                    <a:pt x="751" y="97"/>
                  </a:lnTo>
                  <a:lnTo>
                    <a:pt x="747" y="92"/>
                  </a:lnTo>
                  <a:lnTo>
                    <a:pt x="744" y="87"/>
                  </a:lnTo>
                  <a:lnTo>
                    <a:pt x="746" y="82"/>
                  </a:lnTo>
                  <a:lnTo>
                    <a:pt x="760" y="85"/>
                  </a:lnTo>
                  <a:lnTo>
                    <a:pt x="774" y="90"/>
                  </a:lnTo>
                  <a:lnTo>
                    <a:pt x="787" y="99"/>
                  </a:lnTo>
                  <a:lnTo>
                    <a:pt x="799" y="109"/>
                  </a:lnTo>
                  <a:lnTo>
                    <a:pt x="810" y="120"/>
                  </a:lnTo>
                  <a:lnTo>
                    <a:pt x="819" y="133"/>
                  </a:lnTo>
                  <a:lnTo>
                    <a:pt x="825" y="148"/>
                  </a:lnTo>
                  <a:lnTo>
                    <a:pt x="830" y="162"/>
                  </a:lnTo>
                  <a:lnTo>
                    <a:pt x="833" y="188"/>
                  </a:lnTo>
                  <a:lnTo>
                    <a:pt x="835" y="214"/>
                  </a:lnTo>
                  <a:lnTo>
                    <a:pt x="835" y="239"/>
                  </a:lnTo>
                  <a:lnTo>
                    <a:pt x="833" y="265"/>
                  </a:lnTo>
                  <a:lnTo>
                    <a:pt x="829" y="291"/>
                  </a:lnTo>
                  <a:lnTo>
                    <a:pt x="822" y="317"/>
                  </a:lnTo>
                  <a:lnTo>
                    <a:pt x="813" y="341"/>
                  </a:lnTo>
                  <a:lnTo>
                    <a:pt x="803" y="364"/>
                  </a:lnTo>
                  <a:lnTo>
                    <a:pt x="794" y="386"/>
                  </a:lnTo>
                  <a:lnTo>
                    <a:pt x="782" y="405"/>
                  </a:lnTo>
                  <a:lnTo>
                    <a:pt x="768" y="424"/>
                  </a:lnTo>
                  <a:lnTo>
                    <a:pt x="754" y="444"/>
                  </a:lnTo>
                  <a:lnTo>
                    <a:pt x="740" y="463"/>
                  </a:lnTo>
                  <a:lnTo>
                    <a:pt x="728" y="484"/>
                  </a:lnTo>
                  <a:lnTo>
                    <a:pt x="718" y="505"/>
                  </a:lnTo>
                  <a:lnTo>
                    <a:pt x="712" y="527"/>
                  </a:lnTo>
                  <a:lnTo>
                    <a:pt x="723" y="536"/>
                  </a:lnTo>
                  <a:lnTo>
                    <a:pt x="732" y="547"/>
                  </a:lnTo>
                  <a:lnTo>
                    <a:pt x="739" y="559"/>
                  </a:lnTo>
                  <a:lnTo>
                    <a:pt x="744" y="572"/>
                  </a:lnTo>
                  <a:lnTo>
                    <a:pt x="748" y="585"/>
                  </a:lnTo>
                  <a:lnTo>
                    <a:pt x="754" y="597"/>
                  </a:lnTo>
                  <a:lnTo>
                    <a:pt x="760" y="608"/>
                  </a:lnTo>
                  <a:lnTo>
                    <a:pt x="769" y="619"/>
                  </a:lnTo>
                  <a:lnTo>
                    <a:pt x="781" y="648"/>
                  </a:lnTo>
                  <a:lnTo>
                    <a:pt x="796" y="678"/>
                  </a:lnTo>
                  <a:lnTo>
                    <a:pt x="813" y="705"/>
                  </a:lnTo>
                  <a:lnTo>
                    <a:pt x="831" y="733"/>
                  </a:lnTo>
                  <a:lnTo>
                    <a:pt x="848" y="760"/>
                  </a:lnTo>
                  <a:lnTo>
                    <a:pt x="864" y="788"/>
                  </a:lnTo>
                  <a:lnTo>
                    <a:pt x="878" y="816"/>
                  </a:lnTo>
                  <a:lnTo>
                    <a:pt x="890" y="846"/>
                  </a:lnTo>
                  <a:lnTo>
                    <a:pt x="907" y="894"/>
                  </a:lnTo>
                  <a:lnTo>
                    <a:pt x="913" y="941"/>
                  </a:lnTo>
                  <a:lnTo>
                    <a:pt x="912" y="987"/>
                  </a:lnTo>
                  <a:lnTo>
                    <a:pt x="907" y="1034"/>
                  </a:lnTo>
                  <a:lnTo>
                    <a:pt x="898" y="1080"/>
                  </a:lnTo>
                  <a:lnTo>
                    <a:pt x="889" y="1127"/>
                  </a:lnTo>
                  <a:lnTo>
                    <a:pt x="883" y="1173"/>
                  </a:lnTo>
                  <a:lnTo>
                    <a:pt x="880" y="1221"/>
                  </a:lnTo>
                  <a:lnTo>
                    <a:pt x="885" y="1266"/>
                  </a:lnTo>
                  <a:lnTo>
                    <a:pt x="883" y="1314"/>
                  </a:lnTo>
                  <a:lnTo>
                    <a:pt x="881" y="1360"/>
                  </a:lnTo>
                  <a:lnTo>
                    <a:pt x="883" y="1408"/>
                  </a:lnTo>
                  <a:lnTo>
                    <a:pt x="885" y="1425"/>
                  </a:lnTo>
                  <a:lnTo>
                    <a:pt x="889" y="1471"/>
                  </a:lnTo>
                  <a:lnTo>
                    <a:pt x="897" y="1537"/>
                  </a:lnTo>
                  <a:lnTo>
                    <a:pt x="907" y="1615"/>
                  </a:lnTo>
                  <a:lnTo>
                    <a:pt x="916" y="1697"/>
                  </a:lnTo>
                  <a:lnTo>
                    <a:pt x="927" y="1774"/>
                  </a:lnTo>
                  <a:lnTo>
                    <a:pt x="936" y="1840"/>
                  </a:lnTo>
                  <a:lnTo>
                    <a:pt x="945" y="1884"/>
                  </a:lnTo>
                  <a:lnTo>
                    <a:pt x="940" y="1894"/>
                  </a:lnTo>
                  <a:lnTo>
                    <a:pt x="938" y="1903"/>
                  </a:lnTo>
                  <a:lnTo>
                    <a:pt x="936" y="1914"/>
                  </a:lnTo>
                  <a:lnTo>
                    <a:pt x="933" y="1925"/>
                  </a:lnTo>
                  <a:lnTo>
                    <a:pt x="928" y="1934"/>
                  </a:lnTo>
                  <a:lnTo>
                    <a:pt x="922" y="1940"/>
                  </a:lnTo>
                  <a:lnTo>
                    <a:pt x="911" y="1945"/>
                  </a:lnTo>
                  <a:lnTo>
                    <a:pt x="897" y="1943"/>
                  </a:lnTo>
                  <a:lnTo>
                    <a:pt x="895" y="1943"/>
                  </a:lnTo>
                  <a:lnTo>
                    <a:pt x="896" y="1982"/>
                  </a:lnTo>
                  <a:lnTo>
                    <a:pt x="1040" y="1980"/>
                  </a:lnTo>
                  <a:lnTo>
                    <a:pt x="1039" y="2135"/>
                  </a:lnTo>
                  <a:lnTo>
                    <a:pt x="262" y="21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5" name="Google Shape;305;p16"/>
            <p:cNvSpPr/>
            <p:nvPr/>
          </p:nvSpPr>
          <p:spPr>
            <a:xfrm>
              <a:off x="5034" y="1718"/>
              <a:ext cx="98" cy="163"/>
            </a:xfrm>
            <a:custGeom>
              <a:rect b="b" l="l" r="r" t="t"/>
              <a:pathLst>
                <a:path extrusionOk="0" h="152" w="92">
                  <a:moveTo>
                    <a:pt x="10" y="0"/>
                  </a:moveTo>
                  <a:lnTo>
                    <a:pt x="11" y="5"/>
                  </a:lnTo>
                  <a:lnTo>
                    <a:pt x="16" y="13"/>
                  </a:lnTo>
                  <a:lnTo>
                    <a:pt x="21" y="21"/>
                  </a:lnTo>
                  <a:lnTo>
                    <a:pt x="24" y="26"/>
                  </a:lnTo>
                  <a:lnTo>
                    <a:pt x="33" y="24"/>
                  </a:lnTo>
                  <a:lnTo>
                    <a:pt x="40" y="20"/>
                  </a:lnTo>
                  <a:lnTo>
                    <a:pt x="49" y="17"/>
                  </a:lnTo>
                  <a:lnTo>
                    <a:pt x="58" y="15"/>
                  </a:lnTo>
                  <a:lnTo>
                    <a:pt x="65" y="14"/>
                  </a:lnTo>
                  <a:lnTo>
                    <a:pt x="73" y="15"/>
                  </a:lnTo>
                  <a:lnTo>
                    <a:pt x="81" y="18"/>
                  </a:lnTo>
                  <a:lnTo>
                    <a:pt x="88" y="25"/>
                  </a:lnTo>
                  <a:lnTo>
                    <a:pt x="87" y="33"/>
                  </a:lnTo>
                  <a:lnTo>
                    <a:pt x="84" y="41"/>
                  </a:lnTo>
                  <a:lnTo>
                    <a:pt x="78" y="47"/>
                  </a:lnTo>
                  <a:lnTo>
                    <a:pt x="72" y="54"/>
                  </a:lnTo>
                  <a:lnTo>
                    <a:pt x="65" y="60"/>
                  </a:lnTo>
                  <a:lnTo>
                    <a:pt x="60" y="68"/>
                  </a:lnTo>
                  <a:lnTo>
                    <a:pt x="56" y="74"/>
                  </a:lnTo>
                  <a:lnTo>
                    <a:pt x="52" y="83"/>
                  </a:lnTo>
                  <a:lnTo>
                    <a:pt x="58" y="84"/>
                  </a:lnTo>
                  <a:lnTo>
                    <a:pt x="63" y="85"/>
                  </a:lnTo>
                  <a:lnTo>
                    <a:pt x="69" y="87"/>
                  </a:lnTo>
                  <a:lnTo>
                    <a:pt x="73" y="90"/>
                  </a:lnTo>
                  <a:lnTo>
                    <a:pt x="78" y="92"/>
                  </a:lnTo>
                  <a:lnTo>
                    <a:pt x="83" y="95"/>
                  </a:lnTo>
                  <a:lnTo>
                    <a:pt x="87" y="99"/>
                  </a:lnTo>
                  <a:lnTo>
                    <a:pt x="90" y="105"/>
                  </a:lnTo>
                  <a:lnTo>
                    <a:pt x="92" y="119"/>
                  </a:lnTo>
                  <a:lnTo>
                    <a:pt x="91" y="134"/>
                  </a:lnTo>
                  <a:lnTo>
                    <a:pt x="89" y="147"/>
                  </a:lnTo>
                  <a:lnTo>
                    <a:pt x="88" y="152"/>
                  </a:lnTo>
                  <a:lnTo>
                    <a:pt x="87" y="145"/>
                  </a:lnTo>
                  <a:lnTo>
                    <a:pt x="85" y="137"/>
                  </a:lnTo>
                  <a:lnTo>
                    <a:pt x="82" y="131"/>
                  </a:lnTo>
                  <a:lnTo>
                    <a:pt x="78" y="124"/>
                  </a:lnTo>
                  <a:lnTo>
                    <a:pt x="74" y="118"/>
                  </a:lnTo>
                  <a:lnTo>
                    <a:pt x="69" y="112"/>
                  </a:lnTo>
                  <a:lnTo>
                    <a:pt x="62" y="107"/>
                  </a:lnTo>
                  <a:lnTo>
                    <a:pt x="55" y="104"/>
                  </a:lnTo>
                  <a:lnTo>
                    <a:pt x="47" y="103"/>
                  </a:lnTo>
                  <a:lnTo>
                    <a:pt x="40" y="100"/>
                  </a:lnTo>
                  <a:lnTo>
                    <a:pt x="33" y="96"/>
                  </a:lnTo>
                  <a:lnTo>
                    <a:pt x="29" y="90"/>
                  </a:lnTo>
                  <a:lnTo>
                    <a:pt x="32" y="73"/>
                  </a:lnTo>
                  <a:lnTo>
                    <a:pt x="39" y="59"/>
                  </a:lnTo>
                  <a:lnTo>
                    <a:pt x="50" y="46"/>
                  </a:lnTo>
                  <a:lnTo>
                    <a:pt x="60" y="32"/>
                  </a:lnTo>
                  <a:lnTo>
                    <a:pt x="52" y="32"/>
                  </a:lnTo>
                  <a:lnTo>
                    <a:pt x="44" y="34"/>
                  </a:lnTo>
                  <a:lnTo>
                    <a:pt x="35" y="38"/>
                  </a:lnTo>
                  <a:lnTo>
                    <a:pt x="25" y="41"/>
                  </a:lnTo>
                  <a:lnTo>
                    <a:pt x="18" y="43"/>
                  </a:lnTo>
                  <a:lnTo>
                    <a:pt x="10" y="42"/>
                  </a:lnTo>
                  <a:lnTo>
                    <a:pt x="4" y="35"/>
                  </a:lnTo>
                  <a:lnTo>
                    <a:pt x="0" y="25"/>
                  </a:lnTo>
                  <a:lnTo>
                    <a:pt x="0" y="18"/>
                  </a:lnTo>
                  <a:lnTo>
                    <a:pt x="1" y="8"/>
                  </a:lnTo>
                  <a:lnTo>
                    <a:pt x="5" y="2"/>
                  </a:lnTo>
                  <a:lnTo>
                    <a:pt x="1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6" name="Google Shape;306;p16"/>
            <p:cNvSpPr/>
            <p:nvPr/>
          </p:nvSpPr>
          <p:spPr>
            <a:xfrm>
              <a:off x="4754" y="1772"/>
              <a:ext cx="345" cy="449"/>
            </a:xfrm>
            <a:custGeom>
              <a:rect b="b" l="l" r="r" t="t"/>
              <a:pathLst>
                <a:path extrusionOk="0" h="419" w="322">
                  <a:moveTo>
                    <a:pt x="203" y="3"/>
                  </a:moveTo>
                  <a:lnTo>
                    <a:pt x="208" y="5"/>
                  </a:lnTo>
                  <a:lnTo>
                    <a:pt x="215" y="8"/>
                  </a:lnTo>
                  <a:lnTo>
                    <a:pt x="220" y="11"/>
                  </a:lnTo>
                  <a:lnTo>
                    <a:pt x="224" y="17"/>
                  </a:lnTo>
                  <a:lnTo>
                    <a:pt x="214" y="33"/>
                  </a:lnTo>
                  <a:lnTo>
                    <a:pt x="205" y="51"/>
                  </a:lnTo>
                  <a:lnTo>
                    <a:pt x="201" y="71"/>
                  </a:lnTo>
                  <a:lnTo>
                    <a:pt x="204" y="93"/>
                  </a:lnTo>
                  <a:lnTo>
                    <a:pt x="208" y="101"/>
                  </a:lnTo>
                  <a:lnTo>
                    <a:pt x="213" y="110"/>
                  </a:lnTo>
                  <a:lnTo>
                    <a:pt x="218" y="119"/>
                  </a:lnTo>
                  <a:lnTo>
                    <a:pt x="223" y="128"/>
                  </a:lnTo>
                  <a:lnTo>
                    <a:pt x="229" y="137"/>
                  </a:lnTo>
                  <a:lnTo>
                    <a:pt x="234" y="146"/>
                  </a:lnTo>
                  <a:lnTo>
                    <a:pt x="240" y="153"/>
                  </a:lnTo>
                  <a:lnTo>
                    <a:pt x="246" y="161"/>
                  </a:lnTo>
                  <a:lnTo>
                    <a:pt x="251" y="154"/>
                  </a:lnTo>
                  <a:lnTo>
                    <a:pt x="256" y="149"/>
                  </a:lnTo>
                  <a:lnTo>
                    <a:pt x="264" y="146"/>
                  </a:lnTo>
                  <a:lnTo>
                    <a:pt x="271" y="142"/>
                  </a:lnTo>
                  <a:lnTo>
                    <a:pt x="277" y="142"/>
                  </a:lnTo>
                  <a:lnTo>
                    <a:pt x="282" y="142"/>
                  </a:lnTo>
                  <a:lnTo>
                    <a:pt x="287" y="144"/>
                  </a:lnTo>
                  <a:lnTo>
                    <a:pt x="293" y="147"/>
                  </a:lnTo>
                  <a:lnTo>
                    <a:pt x="297" y="150"/>
                  </a:lnTo>
                  <a:lnTo>
                    <a:pt x="301" y="154"/>
                  </a:lnTo>
                  <a:lnTo>
                    <a:pt x="305" y="159"/>
                  </a:lnTo>
                  <a:lnTo>
                    <a:pt x="308" y="164"/>
                  </a:lnTo>
                  <a:lnTo>
                    <a:pt x="313" y="179"/>
                  </a:lnTo>
                  <a:lnTo>
                    <a:pt x="313" y="193"/>
                  </a:lnTo>
                  <a:lnTo>
                    <a:pt x="309" y="206"/>
                  </a:lnTo>
                  <a:lnTo>
                    <a:pt x="301" y="218"/>
                  </a:lnTo>
                  <a:lnTo>
                    <a:pt x="294" y="230"/>
                  </a:lnTo>
                  <a:lnTo>
                    <a:pt x="287" y="242"/>
                  </a:lnTo>
                  <a:lnTo>
                    <a:pt x="284" y="255"/>
                  </a:lnTo>
                  <a:lnTo>
                    <a:pt x="285" y="269"/>
                  </a:lnTo>
                  <a:lnTo>
                    <a:pt x="290" y="275"/>
                  </a:lnTo>
                  <a:lnTo>
                    <a:pt x="295" y="282"/>
                  </a:lnTo>
                  <a:lnTo>
                    <a:pt x="299" y="288"/>
                  </a:lnTo>
                  <a:lnTo>
                    <a:pt x="304" y="295"/>
                  </a:lnTo>
                  <a:lnTo>
                    <a:pt x="308" y="301"/>
                  </a:lnTo>
                  <a:lnTo>
                    <a:pt x="312" y="308"/>
                  </a:lnTo>
                  <a:lnTo>
                    <a:pt x="317" y="314"/>
                  </a:lnTo>
                  <a:lnTo>
                    <a:pt x="322" y="321"/>
                  </a:lnTo>
                  <a:lnTo>
                    <a:pt x="319" y="335"/>
                  </a:lnTo>
                  <a:lnTo>
                    <a:pt x="313" y="349"/>
                  </a:lnTo>
                  <a:lnTo>
                    <a:pt x="307" y="362"/>
                  </a:lnTo>
                  <a:lnTo>
                    <a:pt x="297" y="374"/>
                  </a:lnTo>
                  <a:lnTo>
                    <a:pt x="283" y="380"/>
                  </a:lnTo>
                  <a:lnTo>
                    <a:pt x="270" y="388"/>
                  </a:lnTo>
                  <a:lnTo>
                    <a:pt x="258" y="397"/>
                  </a:lnTo>
                  <a:lnTo>
                    <a:pt x="246" y="405"/>
                  </a:lnTo>
                  <a:lnTo>
                    <a:pt x="233" y="413"/>
                  </a:lnTo>
                  <a:lnTo>
                    <a:pt x="217" y="417"/>
                  </a:lnTo>
                  <a:lnTo>
                    <a:pt x="197" y="419"/>
                  </a:lnTo>
                  <a:lnTo>
                    <a:pt x="174" y="417"/>
                  </a:lnTo>
                  <a:lnTo>
                    <a:pt x="164" y="417"/>
                  </a:lnTo>
                  <a:lnTo>
                    <a:pt x="152" y="416"/>
                  </a:lnTo>
                  <a:lnTo>
                    <a:pt x="138" y="414"/>
                  </a:lnTo>
                  <a:lnTo>
                    <a:pt x="124" y="410"/>
                  </a:lnTo>
                  <a:lnTo>
                    <a:pt x="109" y="404"/>
                  </a:lnTo>
                  <a:lnTo>
                    <a:pt x="96" y="397"/>
                  </a:lnTo>
                  <a:lnTo>
                    <a:pt x="85" y="386"/>
                  </a:lnTo>
                  <a:lnTo>
                    <a:pt x="76" y="373"/>
                  </a:lnTo>
                  <a:lnTo>
                    <a:pt x="73" y="364"/>
                  </a:lnTo>
                  <a:lnTo>
                    <a:pt x="68" y="357"/>
                  </a:lnTo>
                  <a:lnTo>
                    <a:pt x="65" y="349"/>
                  </a:lnTo>
                  <a:lnTo>
                    <a:pt x="64" y="340"/>
                  </a:lnTo>
                  <a:lnTo>
                    <a:pt x="68" y="335"/>
                  </a:lnTo>
                  <a:lnTo>
                    <a:pt x="74" y="329"/>
                  </a:lnTo>
                  <a:lnTo>
                    <a:pt x="79" y="323"/>
                  </a:lnTo>
                  <a:lnTo>
                    <a:pt x="86" y="318"/>
                  </a:lnTo>
                  <a:lnTo>
                    <a:pt x="90" y="311"/>
                  </a:lnTo>
                  <a:lnTo>
                    <a:pt x="94" y="305"/>
                  </a:lnTo>
                  <a:lnTo>
                    <a:pt x="97" y="299"/>
                  </a:lnTo>
                  <a:lnTo>
                    <a:pt x="97" y="293"/>
                  </a:lnTo>
                  <a:lnTo>
                    <a:pt x="89" y="288"/>
                  </a:lnTo>
                  <a:lnTo>
                    <a:pt x="79" y="284"/>
                  </a:lnTo>
                  <a:lnTo>
                    <a:pt x="68" y="280"/>
                  </a:lnTo>
                  <a:lnTo>
                    <a:pt x="56" y="276"/>
                  </a:lnTo>
                  <a:lnTo>
                    <a:pt x="45" y="273"/>
                  </a:lnTo>
                  <a:lnTo>
                    <a:pt x="35" y="271"/>
                  </a:lnTo>
                  <a:lnTo>
                    <a:pt x="28" y="269"/>
                  </a:lnTo>
                  <a:lnTo>
                    <a:pt x="26" y="269"/>
                  </a:lnTo>
                  <a:lnTo>
                    <a:pt x="28" y="255"/>
                  </a:lnTo>
                  <a:lnTo>
                    <a:pt x="32" y="244"/>
                  </a:lnTo>
                  <a:lnTo>
                    <a:pt x="30" y="234"/>
                  </a:lnTo>
                  <a:lnTo>
                    <a:pt x="22" y="226"/>
                  </a:lnTo>
                  <a:lnTo>
                    <a:pt x="16" y="222"/>
                  </a:lnTo>
                  <a:lnTo>
                    <a:pt x="10" y="218"/>
                  </a:lnTo>
                  <a:lnTo>
                    <a:pt x="3" y="213"/>
                  </a:lnTo>
                  <a:lnTo>
                    <a:pt x="0" y="207"/>
                  </a:lnTo>
                  <a:lnTo>
                    <a:pt x="3" y="200"/>
                  </a:lnTo>
                  <a:lnTo>
                    <a:pt x="8" y="193"/>
                  </a:lnTo>
                  <a:lnTo>
                    <a:pt x="13" y="187"/>
                  </a:lnTo>
                  <a:lnTo>
                    <a:pt x="17" y="179"/>
                  </a:lnTo>
                  <a:lnTo>
                    <a:pt x="23" y="173"/>
                  </a:lnTo>
                  <a:lnTo>
                    <a:pt x="28" y="166"/>
                  </a:lnTo>
                  <a:lnTo>
                    <a:pt x="33" y="160"/>
                  </a:lnTo>
                  <a:lnTo>
                    <a:pt x="37" y="152"/>
                  </a:lnTo>
                  <a:lnTo>
                    <a:pt x="36" y="133"/>
                  </a:lnTo>
                  <a:lnTo>
                    <a:pt x="29" y="113"/>
                  </a:lnTo>
                  <a:lnTo>
                    <a:pt x="22" y="95"/>
                  </a:lnTo>
                  <a:lnTo>
                    <a:pt x="17" y="73"/>
                  </a:lnTo>
                  <a:lnTo>
                    <a:pt x="16" y="62"/>
                  </a:lnTo>
                  <a:lnTo>
                    <a:pt x="17" y="51"/>
                  </a:lnTo>
                  <a:lnTo>
                    <a:pt x="20" y="41"/>
                  </a:lnTo>
                  <a:lnTo>
                    <a:pt x="23" y="31"/>
                  </a:lnTo>
                  <a:lnTo>
                    <a:pt x="27" y="22"/>
                  </a:lnTo>
                  <a:lnTo>
                    <a:pt x="33" y="14"/>
                  </a:lnTo>
                  <a:lnTo>
                    <a:pt x="40" y="6"/>
                  </a:lnTo>
                  <a:lnTo>
                    <a:pt x="49" y="0"/>
                  </a:lnTo>
                  <a:lnTo>
                    <a:pt x="203" y="3"/>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7" name="Google Shape;307;p16"/>
            <p:cNvSpPr/>
            <p:nvPr/>
          </p:nvSpPr>
          <p:spPr>
            <a:xfrm>
              <a:off x="4788" y="1838"/>
              <a:ext cx="99" cy="36"/>
            </a:xfrm>
            <a:custGeom>
              <a:rect b="b" l="l" r="r" t="t"/>
              <a:pathLst>
                <a:path extrusionOk="0" h="34" w="92">
                  <a:moveTo>
                    <a:pt x="92" y="34"/>
                  </a:moveTo>
                  <a:lnTo>
                    <a:pt x="80" y="31"/>
                  </a:lnTo>
                  <a:lnTo>
                    <a:pt x="69" y="27"/>
                  </a:lnTo>
                  <a:lnTo>
                    <a:pt x="58" y="25"/>
                  </a:lnTo>
                  <a:lnTo>
                    <a:pt x="47" y="23"/>
                  </a:lnTo>
                  <a:lnTo>
                    <a:pt x="37" y="22"/>
                  </a:lnTo>
                  <a:lnTo>
                    <a:pt x="28" y="23"/>
                  </a:lnTo>
                  <a:lnTo>
                    <a:pt x="17" y="25"/>
                  </a:lnTo>
                  <a:lnTo>
                    <a:pt x="6" y="29"/>
                  </a:lnTo>
                  <a:lnTo>
                    <a:pt x="4" y="25"/>
                  </a:lnTo>
                  <a:lnTo>
                    <a:pt x="1" y="21"/>
                  </a:lnTo>
                  <a:lnTo>
                    <a:pt x="0" y="16"/>
                  </a:lnTo>
                  <a:lnTo>
                    <a:pt x="0" y="11"/>
                  </a:lnTo>
                  <a:lnTo>
                    <a:pt x="8" y="5"/>
                  </a:lnTo>
                  <a:lnTo>
                    <a:pt x="18" y="1"/>
                  </a:lnTo>
                  <a:lnTo>
                    <a:pt x="28" y="0"/>
                  </a:lnTo>
                  <a:lnTo>
                    <a:pt x="37" y="0"/>
                  </a:lnTo>
                  <a:lnTo>
                    <a:pt x="47" y="2"/>
                  </a:lnTo>
                  <a:lnTo>
                    <a:pt x="57" y="6"/>
                  </a:lnTo>
                  <a:lnTo>
                    <a:pt x="67" y="10"/>
                  </a:lnTo>
                  <a:lnTo>
                    <a:pt x="75" y="13"/>
                  </a:lnTo>
                  <a:lnTo>
                    <a:pt x="81" y="19"/>
                  </a:lnTo>
                  <a:lnTo>
                    <a:pt x="85" y="23"/>
                  </a:lnTo>
                  <a:lnTo>
                    <a:pt x="90" y="27"/>
                  </a:lnTo>
                  <a:lnTo>
                    <a:pt x="92"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8" name="Google Shape;308;p16"/>
            <p:cNvSpPr/>
            <p:nvPr/>
          </p:nvSpPr>
          <p:spPr>
            <a:xfrm>
              <a:off x="4813" y="1893"/>
              <a:ext cx="66" cy="44"/>
            </a:xfrm>
            <a:custGeom>
              <a:rect b="b" l="l" r="r" t="t"/>
              <a:pathLst>
                <a:path extrusionOk="0" h="41" w="62">
                  <a:moveTo>
                    <a:pt x="26" y="14"/>
                  </a:moveTo>
                  <a:lnTo>
                    <a:pt x="31" y="17"/>
                  </a:lnTo>
                  <a:lnTo>
                    <a:pt x="36" y="20"/>
                  </a:lnTo>
                  <a:lnTo>
                    <a:pt x="43" y="21"/>
                  </a:lnTo>
                  <a:lnTo>
                    <a:pt x="48" y="22"/>
                  </a:lnTo>
                  <a:lnTo>
                    <a:pt x="54" y="24"/>
                  </a:lnTo>
                  <a:lnTo>
                    <a:pt x="58" y="26"/>
                  </a:lnTo>
                  <a:lnTo>
                    <a:pt x="61" y="30"/>
                  </a:lnTo>
                  <a:lnTo>
                    <a:pt x="62" y="37"/>
                  </a:lnTo>
                  <a:lnTo>
                    <a:pt x="56" y="39"/>
                  </a:lnTo>
                  <a:lnTo>
                    <a:pt x="49" y="40"/>
                  </a:lnTo>
                  <a:lnTo>
                    <a:pt x="42" y="41"/>
                  </a:lnTo>
                  <a:lnTo>
                    <a:pt x="35" y="41"/>
                  </a:lnTo>
                  <a:lnTo>
                    <a:pt x="27" y="41"/>
                  </a:lnTo>
                  <a:lnTo>
                    <a:pt x="21" y="40"/>
                  </a:lnTo>
                  <a:lnTo>
                    <a:pt x="14" y="39"/>
                  </a:lnTo>
                  <a:lnTo>
                    <a:pt x="8" y="37"/>
                  </a:lnTo>
                  <a:lnTo>
                    <a:pt x="9" y="26"/>
                  </a:lnTo>
                  <a:lnTo>
                    <a:pt x="5" y="17"/>
                  </a:lnTo>
                  <a:lnTo>
                    <a:pt x="0" y="9"/>
                  </a:lnTo>
                  <a:lnTo>
                    <a:pt x="0" y="0"/>
                  </a:lnTo>
                  <a:lnTo>
                    <a:pt x="12" y="4"/>
                  </a:lnTo>
                  <a:lnTo>
                    <a:pt x="18" y="9"/>
                  </a:lnTo>
                  <a:lnTo>
                    <a:pt x="21" y="11"/>
                  </a:lnTo>
                  <a:lnTo>
                    <a:pt x="26"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9" name="Google Shape;309;p16"/>
            <p:cNvSpPr/>
            <p:nvPr/>
          </p:nvSpPr>
          <p:spPr>
            <a:xfrm>
              <a:off x="5038" y="1952"/>
              <a:ext cx="29" cy="51"/>
            </a:xfrm>
            <a:custGeom>
              <a:rect b="b" l="l" r="r" t="t"/>
              <a:pathLst>
                <a:path extrusionOk="0" h="48" w="27">
                  <a:moveTo>
                    <a:pt x="27" y="11"/>
                  </a:moveTo>
                  <a:lnTo>
                    <a:pt x="27" y="14"/>
                  </a:lnTo>
                  <a:lnTo>
                    <a:pt x="25" y="17"/>
                  </a:lnTo>
                  <a:lnTo>
                    <a:pt x="21" y="18"/>
                  </a:lnTo>
                  <a:lnTo>
                    <a:pt x="18" y="20"/>
                  </a:lnTo>
                  <a:lnTo>
                    <a:pt x="17" y="48"/>
                  </a:lnTo>
                  <a:lnTo>
                    <a:pt x="10" y="46"/>
                  </a:lnTo>
                  <a:lnTo>
                    <a:pt x="7" y="39"/>
                  </a:lnTo>
                  <a:lnTo>
                    <a:pt x="4" y="32"/>
                  </a:lnTo>
                  <a:lnTo>
                    <a:pt x="1" y="25"/>
                  </a:lnTo>
                  <a:lnTo>
                    <a:pt x="0" y="19"/>
                  </a:lnTo>
                  <a:lnTo>
                    <a:pt x="1" y="12"/>
                  </a:lnTo>
                  <a:lnTo>
                    <a:pt x="3" y="6"/>
                  </a:lnTo>
                  <a:lnTo>
                    <a:pt x="6" y="0"/>
                  </a:lnTo>
                  <a:lnTo>
                    <a:pt x="13" y="0"/>
                  </a:lnTo>
                  <a:lnTo>
                    <a:pt x="19" y="2"/>
                  </a:lnTo>
                  <a:lnTo>
                    <a:pt x="23" y="6"/>
                  </a:lnTo>
                  <a:lnTo>
                    <a:pt x="27" y="1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0" name="Google Shape;310;p16"/>
            <p:cNvSpPr/>
            <p:nvPr/>
          </p:nvSpPr>
          <p:spPr>
            <a:xfrm>
              <a:off x="4705" y="2197"/>
              <a:ext cx="593" cy="1450"/>
            </a:xfrm>
            <a:custGeom>
              <a:rect b="b" l="l" r="r" t="t"/>
              <a:pathLst>
                <a:path extrusionOk="0" h="1353" w="554">
                  <a:moveTo>
                    <a:pt x="395" y="42"/>
                  </a:moveTo>
                  <a:lnTo>
                    <a:pt x="397" y="55"/>
                  </a:lnTo>
                  <a:lnTo>
                    <a:pt x="405" y="66"/>
                  </a:lnTo>
                  <a:lnTo>
                    <a:pt x="414" y="75"/>
                  </a:lnTo>
                  <a:lnTo>
                    <a:pt x="422" y="85"/>
                  </a:lnTo>
                  <a:lnTo>
                    <a:pt x="444" y="126"/>
                  </a:lnTo>
                  <a:lnTo>
                    <a:pt x="468" y="167"/>
                  </a:lnTo>
                  <a:lnTo>
                    <a:pt x="493" y="208"/>
                  </a:lnTo>
                  <a:lnTo>
                    <a:pt x="515" y="249"/>
                  </a:lnTo>
                  <a:lnTo>
                    <a:pt x="535" y="293"/>
                  </a:lnTo>
                  <a:lnTo>
                    <a:pt x="548" y="337"/>
                  </a:lnTo>
                  <a:lnTo>
                    <a:pt x="554" y="384"/>
                  </a:lnTo>
                  <a:lnTo>
                    <a:pt x="550" y="433"/>
                  </a:lnTo>
                  <a:lnTo>
                    <a:pt x="547" y="460"/>
                  </a:lnTo>
                  <a:lnTo>
                    <a:pt x="541" y="486"/>
                  </a:lnTo>
                  <a:lnTo>
                    <a:pt x="536" y="512"/>
                  </a:lnTo>
                  <a:lnTo>
                    <a:pt x="531" y="538"/>
                  </a:lnTo>
                  <a:lnTo>
                    <a:pt x="524" y="563"/>
                  </a:lnTo>
                  <a:lnTo>
                    <a:pt x="518" y="589"/>
                  </a:lnTo>
                  <a:lnTo>
                    <a:pt x="512" y="615"/>
                  </a:lnTo>
                  <a:lnTo>
                    <a:pt x="507" y="641"/>
                  </a:lnTo>
                  <a:lnTo>
                    <a:pt x="456" y="1154"/>
                  </a:lnTo>
                  <a:lnTo>
                    <a:pt x="447" y="1156"/>
                  </a:lnTo>
                  <a:lnTo>
                    <a:pt x="437" y="1158"/>
                  </a:lnTo>
                  <a:lnTo>
                    <a:pt x="428" y="1159"/>
                  </a:lnTo>
                  <a:lnTo>
                    <a:pt x="417" y="1160"/>
                  </a:lnTo>
                  <a:lnTo>
                    <a:pt x="406" y="1161"/>
                  </a:lnTo>
                  <a:lnTo>
                    <a:pt x="394" y="1163"/>
                  </a:lnTo>
                  <a:lnTo>
                    <a:pt x="382" y="1161"/>
                  </a:lnTo>
                  <a:lnTo>
                    <a:pt x="370" y="1161"/>
                  </a:lnTo>
                  <a:lnTo>
                    <a:pt x="358" y="1160"/>
                  </a:lnTo>
                  <a:lnTo>
                    <a:pt x="346" y="1158"/>
                  </a:lnTo>
                  <a:lnTo>
                    <a:pt x="334" y="1156"/>
                  </a:lnTo>
                  <a:lnTo>
                    <a:pt x="323" y="1154"/>
                  </a:lnTo>
                  <a:lnTo>
                    <a:pt x="312" y="1150"/>
                  </a:lnTo>
                  <a:lnTo>
                    <a:pt x="301" y="1146"/>
                  </a:lnTo>
                  <a:lnTo>
                    <a:pt x="291" y="1141"/>
                  </a:lnTo>
                  <a:lnTo>
                    <a:pt x="281" y="1136"/>
                  </a:lnTo>
                  <a:lnTo>
                    <a:pt x="278" y="943"/>
                  </a:lnTo>
                  <a:lnTo>
                    <a:pt x="281" y="899"/>
                  </a:lnTo>
                  <a:lnTo>
                    <a:pt x="287" y="855"/>
                  </a:lnTo>
                  <a:lnTo>
                    <a:pt x="293" y="812"/>
                  </a:lnTo>
                  <a:lnTo>
                    <a:pt x="300" y="769"/>
                  </a:lnTo>
                  <a:lnTo>
                    <a:pt x="305" y="725"/>
                  </a:lnTo>
                  <a:lnTo>
                    <a:pt x="310" y="681"/>
                  </a:lnTo>
                  <a:lnTo>
                    <a:pt x="310" y="636"/>
                  </a:lnTo>
                  <a:lnTo>
                    <a:pt x="305" y="589"/>
                  </a:lnTo>
                  <a:lnTo>
                    <a:pt x="302" y="544"/>
                  </a:lnTo>
                  <a:lnTo>
                    <a:pt x="302" y="497"/>
                  </a:lnTo>
                  <a:lnTo>
                    <a:pt x="303" y="452"/>
                  </a:lnTo>
                  <a:lnTo>
                    <a:pt x="304" y="405"/>
                  </a:lnTo>
                  <a:lnTo>
                    <a:pt x="298" y="399"/>
                  </a:lnTo>
                  <a:lnTo>
                    <a:pt x="290" y="397"/>
                  </a:lnTo>
                  <a:lnTo>
                    <a:pt x="282" y="396"/>
                  </a:lnTo>
                  <a:lnTo>
                    <a:pt x="275" y="396"/>
                  </a:lnTo>
                  <a:lnTo>
                    <a:pt x="268" y="454"/>
                  </a:lnTo>
                  <a:lnTo>
                    <a:pt x="267" y="561"/>
                  </a:lnTo>
                  <a:lnTo>
                    <a:pt x="267" y="663"/>
                  </a:lnTo>
                  <a:lnTo>
                    <a:pt x="268" y="708"/>
                  </a:lnTo>
                  <a:lnTo>
                    <a:pt x="265" y="776"/>
                  </a:lnTo>
                  <a:lnTo>
                    <a:pt x="255" y="842"/>
                  </a:lnTo>
                  <a:lnTo>
                    <a:pt x="247" y="908"/>
                  </a:lnTo>
                  <a:lnTo>
                    <a:pt x="242" y="976"/>
                  </a:lnTo>
                  <a:lnTo>
                    <a:pt x="244" y="1124"/>
                  </a:lnTo>
                  <a:lnTo>
                    <a:pt x="249" y="1140"/>
                  </a:lnTo>
                  <a:lnTo>
                    <a:pt x="252" y="1157"/>
                  </a:lnTo>
                  <a:lnTo>
                    <a:pt x="260" y="1171"/>
                  </a:lnTo>
                  <a:lnTo>
                    <a:pt x="275" y="1181"/>
                  </a:lnTo>
                  <a:lnTo>
                    <a:pt x="278" y="1181"/>
                  </a:lnTo>
                  <a:lnTo>
                    <a:pt x="275" y="1196"/>
                  </a:lnTo>
                  <a:lnTo>
                    <a:pt x="268" y="1211"/>
                  </a:lnTo>
                  <a:lnTo>
                    <a:pt x="260" y="1225"/>
                  </a:lnTo>
                  <a:lnTo>
                    <a:pt x="251" y="1240"/>
                  </a:lnTo>
                  <a:lnTo>
                    <a:pt x="243" y="1256"/>
                  </a:lnTo>
                  <a:lnTo>
                    <a:pt x="238" y="1271"/>
                  </a:lnTo>
                  <a:lnTo>
                    <a:pt x="237" y="1287"/>
                  </a:lnTo>
                  <a:lnTo>
                    <a:pt x="242" y="1305"/>
                  </a:lnTo>
                  <a:lnTo>
                    <a:pt x="235" y="1310"/>
                  </a:lnTo>
                  <a:lnTo>
                    <a:pt x="228" y="1315"/>
                  </a:lnTo>
                  <a:lnTo>
                    <a:pt x="223" y="1321"/>
                  </a:lnTo>
                  <a:lnTo>
                    <a:pt x="218" y="1327"/>
                  </a:lnTo>
                  <a:lnTo>
                    <a:pt x="214" y="1333"/>
                  </a:lnTo>
                  <a:lnTo>
                    <a:pt x="211" y="1339"/>
                  </a:lnTo>
                  <a:lnTo>
                    <a:pt x="207" y="1346"/>
                  </a:lnTo>
                  <a:lnTo>
                    <a:pt x="202" y="1353"/>
                  </a:lnTo>
                  <a:lnTo>
                    <a:pt x="191" y="1352"/>
                  </a:lnTo>
                  <a:lnTo>
                    <a:pt x="178" y="1352"/>
                  </a:lnTo>
                  <a:lnTo>
                    <a:pt x="165" y="1352"/>
                  </a:lnTo>
                  <a:lnTo>
                    <a:pt x="151" y="1352"/>
                  </a:lnTo>
                  <a:lnTo>
                    <a:pt x="137" y="1353"/>
                  </a:lnTo>
                  <a:lnTo>
                    <a:pt x="123" y="1353"/>
                  </a:lnTo>
                  <a:lnTo>
                    <a:pt x="109" y="1353"/>
                  </a:lnTo>
                  <a:lnTo>
                    <a:pt x="95" y="1352"/>
                  </a:lnTo>
                  <a:lnTo>
                    <a:pt x="81" y="1351"/>
                  </a:lnTo>
                  <a:lnTo>
                    <a:pt x="68" y="1348"/>
                  </a:lnTo>
                  <a:lnTo>
                    <a:pt x="56" y="1344"/>
                  </a:lnTo>
                  <a:lnTo>
                    <a:pt x="45" y="1339"/>
                  </a:lnTo>
                  <a:lnTo>
                    <a:pt x="35" y="1331"/>
                  </a:lnTo>
                  <a:lnTo>
                    <a:pt x="28" y="1322"/>
                  </a:lnTo>
                  <a:lnTo>
                    <a:pt x="21" y="1310"/>
                  </a:lnTo>
                  <a:lnTo>
                    <a:pt x="17" y="1296"/>
                  </a:lnTo>
                  <a:lnTo>
                    <a:pt x="11" y="1195"/>
                  </a:lnTo>
                  <a:lnTo>
                    <a:pt x="3" y="1094"/>
                  </a:lnTo>
                  <a:lnTo>
                    <a:pt x="0" y="995"/>
                  </a:lnTo>
                  <a:lnTo>
                    <a:pt x="7" y="895"/>
                  </a:lnTo>
                  <a:lnTo>
                    <a:pt x="9" y="848"/>
                  </a:lnTo>
                  <a:lnTo>
                    <a:pt x="14" y="802"/>
                  </a:lnTo>
                  <a:lnTo>
                    <a:pt x="20" y="757"/>
                  </a:lnTo>
                  <a:lnTo>
                    <a:pt x="27" y="711"/>
                  </a:lnTo>
                  <a:lnTo>
                    <a:pt x="57" y="563"/>
                  </a:lnTo>
                  <a:lnTo>
                    <a:pt x="67" y="544"/>
                  </a:lnTo>
                  <a:lnTo>
                    <a:pt x="75" y="524"/>
                  </a:lnTo>
                  <a:lnTo>
                    <a:pt x="83" y="504"/>
                  </a:lnTo>
                  <a:lnTo>
                    <a:pt x="91" y="483"/>
                  </a:lnTo>
                  <a:lnTo>
                    <a:pt x="98" y="463"/>
                  </a:lnTo>
                  <a:lnTo>
                    <a:pt x="106" y="442"/>
                  </a:lnTo>
                  <a:lnTo>
                    <a:pt x="114" y="423"/>
                  </a:lnTo>
                  <a:lnTo>
                    <a:pt x="124" y="403"/>
                  </a:lnTo>
                  <a:lnTo>
                    <a:pt x="135" y="377"/>
                  </a:lnTo>
                  <a:lnTo>
                    <a:pt x="148" y="349"/>
                  </a:lnTo>
                  <a:lnTo>
                    <a:pt x="164" y="318"/>
                  </a:lnTo>
                  <a:lnTo>
                    <a:pt x="183" y="286"/>
                  </a:lnTo>
                  <a:lnTo>
                    <a:pt x="201" y="253"/>
                  </a:lnTo>
                  <a:lnTo>
                    <a:pt x="222" y="219"/>
                  </a:lnTo>
                  <a:lnTo>
                    <a:pt x="242" y="186"/>
                  </a:lnTo>
                  <a:lnTo>
                    <a:pt x="262" y="153"/>
                  </a:lnTo>
                  <a:lnTo>
                    <a:pt x="282" y="122"/>
                  </a:lnTo>
                  <a:lnTo>
                    <a:pt x="301" y="94"/>
                  </a:lnTo>
                  <a:lnTo>
                    <a:pt x="318" y="68"/>
                  </a:lnTo>
                  <a:lnTo>
                    <a:pt x="333" y="45"/>
                  </a:lnTo>
                  <a:lnTo>
                    <a:pt x="345" y="26"/>
                  </a:lnTo>
                  <a:lnTo>
                    <a:pt x="355" y="11"/>
                  </a:lnTo>
                  <a:lnTo>
                    <a:pt x="362" y="3"/>
                  </a:lnTo>
                  <a:lnTo>
                    <a:pt x="364" y="0"/>
                  </a:lnTo>
                  <a:lnTo>
                    <a:pt x="371" y="1"/>
                  </a:lnTo>
                  <a:lnTo>
                    <a:pt x="379" y="4"/>
                  </a:lnTo>
                  <a:lnTo>
                    <a:pt x="385" y="8"/>
                  </a:lnTo>
                  <a:lnTo>
                    <a:pt x="391" y="14"/>
                  </a:lnTo>
                  <a:lnTo>
                    <a:pt x="394" y="20"/>
                  </a:lnTo>
                  <a:lnTo>
                    <a:pt x="396" y="27"/>
                  </a:lnTo>
                  <a:lnTo>
                    <a:pt x="397" y="34"/>
                  </a:lnTo>
                  <a:lnTo>
                    <a:pt x="395" y="42"/>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1" name="Google Shape;311;p16"/>
            <p:cNvSpPr/>
            <p:nvPr/>
          </p:nvSpPr>
          <p:spPr>
            <a:xfrm>
              <a:off x="4862" y="2231"/>
              <a:ext cx="170" cy="287"/>
            </a:xfrm>
            <a:custGeom>
              <a:rect b="b" l="l" r="r" t="t"/>
              <a:pathLst>
                <a:path extrusionOk="0" h="268" w="158">
                  <a:moveTo>
                    <a:pt x="0" y="268"/>
                  </a:moveTo>
                  <a:lnTo>
                    <a:pt x="2" y="243"/>
                  </a:lnTo>
                  <a:lnTo>
                    <a:pt x="4" y="217"/>
                  </a:lnTo>
                  <a:lnTo>
                    <a:pt x="8" y="192"/>
                  </a:lnTo>
                  <a:lnTo>
                    <a:pt x="13" y="166"/>
                  </a:lnTo>
                  <a:lnTo>
                    <a:pt x="22" y="143"/>
                  </a:lnTo>
                  <a:lnTo>
                    <a:pt x="35" y="122"/>
                  </a:lnTo>
                  <a:lnTo>
                    <a:pt x="53" y="106"/>
                  </a:lnTo>
                  <a:lnTo>
                    <a:pt x="78" y="95"/>
                  </a:lnTo>
                  <a:lnTo>
                    <a:pt x="86" y="79"/>
                  </a:lnTo>
                  <a:lnTo>
                    <a:pt x="87" y="58"/>
                  </a:lnTo>
                  <a:lnTo>
                    <a:pt x="89" y="41"/>
                  </a:lnTo>
                  <a:lnTo>
                    <a:pt x="100" y="31"/>
                  </a:lnTo>
                  <a:lnTo>
                    <a:pt x="107" y="28"/>
                  </a:lnTo>
                  <a:lnTo>
                    <a:pt x="115" y="25"/>
                  </a:lnTo>
                  <a:lnTo>
                    <a:pt x="122" y="22"/>
                  </a:lnTo>
                  <a:lnTo>
                    <a:pt x="130" y="18"/>
                  </a:lnTo>
                  <a:lnTo>
                    <a:pt x="138" y="14"/>
                  </a:lnTo>
                  <a:lnTo>
                    <a:pt x="144" y="10"/>
                  </a:lnTo>
                  <a:lnTo>
                    <a:pt x="152" y="5"/>
                  </a:lnTo>
                  <a:lnTo>
                    <a:pt x="158" y="0"/>
                  </a:lnTo>
                  <a:lnTo>
                    <a:pt x="152" y="10"/>
                  </a:lnTo>
                  <a:lnTo>
                    <a:pt x="134" y="37"/>
                  </a:lnTo>
                  <a:lnTo>
                    <a:pt x="110" y="76"/>
                  </a:lnTo>
                  <a:lnTo>
                    <a:pt x="82" y="121"/>
                  </a:lnTo>
                  <a:lnTo>
                    <a:pt x="54" y="168"/>
                  </a:lnTo>
                  <a:lnTo>
                    <a:pt x="29" y="211"/>
                  </a:lnTo>
                  <a:lnTo>
                    <a:pt x="10" y="247"/>
                  </a:lnTo>
                  <a:lnTo>
                    <a:pt x="0" y="2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2" name="Google Shape;312;p16"/>
            <p:cNvSpPr/>
            <p:nvPr/>
          </p:nvSpPr>
          <p:spPr>
            <a:xfrm>
              <a:off x="4492" y="2262"/>
              <a:ext cx="45" cy="81"/>
            </a:xfrm>
            <a:custGeom>
              <a:rect b="b" l="l" r="r" t="t"/>
              <a:pathLst>
                <a:path extrusionOk="0" h="75" w="42">
                  <a:moveTo>
                    <a:pt x="42" y="75"/>
                  </a:moveTo>
                  <a:lnTo>
                    <a:pt x="38" y="73"/>
                  </a:lnTo>
                  <a:lnTo>
                    <a:pt x="33" y="73"/>
                  </a:lnTo>
                  <a:lnTo>
                    <a:pt x="26" y="74"/>
                  </a:lnTo>
                  <a:lnTo>
                    <a:pt x="20" y="74"/>
                  </a:lnTo>
                  <a:lnTo>
                    <a:pt x="14" y="74"/>
                  </a:lnTo>
                  <a:lnTo>
                    <a:pt x="9" y="72"/>
                  </a:lnTo>
                  <a:lnTo>
                    <a:pt x="6" y="67"/>
                  </a:lnTo>
                  <a:lnTo>
                    <a:pt x="4" y="59"/>
                  </a:lnTo>
                  <a:lnTo>
                    <a:pt x="3" y="43"/>
                  </a:lnTo>
                  <a:lnTo>
                    <a:pt x="1" y="29"/>
                  </a:lnTo>
                  <a:lnTo>
                    <a:pt x="0" y="14"/>
                  </a:lnTo>
                  <a:lnTo>
                    <a:pt x="3" y="0"/>
                  </a:lnTo>
                  <a:lnTo>
                    <a:pt x="42" y="75"/>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3" name="Google Shape;313;p16"/>
            <p:cNvSpPr/>
            <p:nvPr/>
          </p:nvSpPr>
          <p:spPr>
            <a:xfrm>
              <a:off x="4968" y="2254"/>
              <a:ext cx="153" cy="227"/>
            </a:xfrm>
            <a:custGeom>
              <a:rect b="b" l="l" r="r" t="t"/>
              <a:pathLst>
                <a:path extrusionOk="0" h="212" w="142">
                  <a:moveTo>
                    <a:pt x="142" y="0"/>
                  </a:moveTo>
                  <a:lnTo>
                    <a:pt x="139" y="16"/>
                  </a:lnTo>
                  <a:lnTo>
                    <a:pt x="129" y="43"/>
                  </a:lnTo>
                  <a:lnTo>
                    <a:pt x="112" y="74"/>
                  </a:lnTo>
                  <a:lnTo>
                    <a:pt x="94" y="109"/>
                  </a:lnTo>
                  <a:lnTo>
                    <a:pt x="75" y="142"/>
                  </a:lnTo>
                  <a:lnTo>
                    <a:pt x="59" y="171"/>
                  </a:lnTo>
                  <a:lnTo>
                    <a:pt x="47" y="190"/>
                  </a:lnTo>
                  <a:lnTo>
                    <a:pt x="43" y="198"/>
                  </a:lnTo>
                  <a:lnTo>
                    <a:pt x="35" y="192"/>
                  </a:lnTo>
                  <a:lnTo>
                    <a:pt x="29" y="183"/>
                  </a:lnTo>
                  <a:lnTo>
                    <a:pt x="22" y="176"/>
                  </a:lnTo>
                  <a:lnTo>
                    <a:pt x="15" y="173"/>
                  </a:lnTo>
                  <a:lnTo>
                    <a:pt x="16" y="181"/>
                  </a:lnTo>
                  <a:lnTo>
                    <a:pt x="19" y="192"/>
                  </a:lnTo>
                  <a:lnTo>
                    <a:pt x="20" y="204"/>
                  </a:lnTo>
                  <a:lnTo>
                    <a:pt x="16" y="212"/>
                  </a:lnTo>
                  <a:lnTo>
                    <a:pt x="10" y="207"/>
                  </a:lnTo>
                  <a:lnTo>
                    <a:pt x="7" y="201"/>
                  </a:lnTo>
                  <a:lnTo>
                    <a:pt x="5" y="192"/>
                  </a:lnTo>
                  <a:lnTo>
                    <a:pt x="3" y="185"/>
                  </a:lnTo>
                  <a:lnTo>
                    <a:pt x="0" y="175"/>
                  </a:lnTo>
                  <a:lnTo>
                    <a:pt x="0" y="165"/>
                  </a:lnTo>
                  <a:lnTo>
                    <a:pt x="4" y="159"/>
                  </a:lnTo>
                  <a:lnTo>
                    <a:pt x="11" y="153"/>
                  </a:lnTo>
                  <a:lnTo>
                    <a:pt x="18" y="151"/>
                  </a:lnTo>
                  <a:lnTo>
                    <a:pt x="26" y="150"/>
                  </a:lnTo>
                  <a:lnTo>
                    <a:pt x="32" y="151"/>
                  </a:lnTo>
                  <a:lnTo>
                    <a:pt x="38" y="154"/>
                  </a:lnTo>
                  <a:lnTo>
                    <a:pt x="52" y="134"/>
                  </a:lnTo>
                  <a:lnTo>
                    <a:pt x="68" y="110"/>
                  </a:lnTo>
                  <a:lnTo>
                    <a:pt x="85" y="84"/>
                  </a:lnTo>
                  <a:lnTo>
                    <a:pt x="101" y="59"/>
                  </a:lnTo>
                  <a:lnTo>
                    <a:pt x="118" y="35"/>
                  </a:lnTo>
                  <a:lnTo>
                    <a:pt x="130" y="17"/>
                  </a:lnTo>
                  <a:lnTo>
                    <a:pt x="138" y="4"/>
                  </a:lnTo>
                  <a:lnTo>
                    <a:pt x="14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4" name="Google Shape;314;p16"/>
            <p:cNvSpPr/>
            <p:nvPr/>
          </p:nvSpPr>
          <p:spPr>
            <a:xfrm>
              <a:off x="4887" y="2288"/>
              <a:ext cx="42" cy="45"/>
            </a:xfrm>
            <a:custGeom>
              <a:rect b="b" l="l" r="r" t="t"/>
              <a:pathLst>
                <a:path extrusionOk="0" h="42" w="39">
                  <a:moveTo>
                    <a:pt x="38" y="0"/>
                  </a:moveTo>
                  <a:lnTo>
                    <a:pt x="39" y="9"/>
                  </a:lnTo>
                  <a:lnTo>
                    <a:pt x="37" y="15"/>
                  </a:lnTo>
                  <a:lnTo>
                    <a:pt x="32" y="19"/>
                  </a:lnTo>
                  <a:lnTo>
                    <a:pt x="26" y="24"/>
                  </a:lnTo>
                  <a:lnTo>
                    <a:pt x="19" y="28"/>
                  </a:lnTo>
                  <a:lnTo>
                    <a:pt x="12" y="32"/>
                  </a:lnTo>
                  <a:lnTo>
                    <a:pt x="5" y="37"/>
                  </a:lnTo>
                  <a:lnTo>
                    <a:pt x="0" y="42"/>
                  </a:lnTo>
                  <a:lnTo>
                    <a:pt x="2" y="35"/>
                  </a:lnTo>
                  <a:lnTo>
                    <a:pt x="3" y="27"/>
                  </a:lnTo>
                  <a:lnTo>
                    <a:pt x="5" y="19"/>
                  </a:lnTo>
                  <a:lnTo>
                    <a:pt x="8" y="13"/>
                  </a:lnTo>
                  <a:lnTo>
                    <a:pt x="13" y="8"/>
                  </a:lnTo>
                  <a:lnTo>
                    <a:pt x="19" y="3"/>
                  </a:lnTo>
                  <a:lnTo>
                    <a:pt x="27" y="0"/>
                  </a:lnTo>
                  <a:lnTo>
                    <a:pt x="38" y="0"/>
                  </a:lnTo>
                  <a:close/>
                </a:path>
              </a:pathLst>
            </a:custGeom>
            <a:solidFill>
              <a:srgbClr val="FF00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5" name="Google Shape;315;p16"/>
            <p:cNvSpPr/>
            <p:nvPr/>
          </p:nvSpPr>
          <p:spPr>
            <a:xfrm>
              <a:off x="4457" y="2373"/>
              <a:ext cx="137" cy="307"/>
            </a:xfrm>
            <a:custGeom>
              <a:rect b="b" l="l" r="r" t="t"/>
              <a:pathLst>
                <a:path extrusionOk="0" h="287" w="128">
                  <a:moveTo>
                    <a:pt x="59" y="0"/>
                  </a:moveTo>
                  <a:lnTo>
                    <a:pt x="66" y="19"/>
                  </a:lnTo>
                  <a:lnTo>
                    <a:pt x="75" y="39"/>
                  </a:lnTo>
                  <a:lnTo>
                    <a:pt x="87" y="57"/>
                  </a:lnTo>
                  <a:lnTo>
                    <a:pt x="98" y="76"/>
                  </a:lnTo>
                  <a:lnTo>
                    <a:pt x="108" y="94"/>
                  </a:lnTo>
                  <a:lnTo>
                    <a:pt x="116" y="113"/>
                  </a:lnTo>
                  <a:lnTo>
                    <a:pt x="118" y="131"/>
                  </a:lnTo>
                  <a:lnTo>
                    <a:pt x="115" y="148"/>
                  </a:lnTo>
                  <a:lnTo>
                    <a:pt x="113" y="161"/>
                  </a:lnTo>
                  <a:lnTo>
                    <a:pt x="116" y="174"/>
                  </a:lnTo>
                  <a:lnTo>
                    <a:pt x="119" y="186"/>
                  </a:lnTo>
                  <a:lnTo>
                    <a:pt x="123" y="198"/>
                  </a:lnTo>
                  <a:lnTo>
                    <a:pt x="125" y="210"/>
                  </a:lnTo>
                  <a:lnTo>
                    <a:pt x="128" y="221"/>
                  </a:lnTo>
                  <a:lnTo>
                    <a:pt x="126" y="233"/>
                  </a:lnTo>
                  <a:lnTo>
                    <a:pt x="121" y="245"/>
                  </a:lnTo>
                  <a:lnTo>
                    <a:pt x="71" y="287"/>
                  </a:lnTo>
                  <a:lnTo>
                    <a:pt x="68" y="278"/>
                  </a:lnTo>
                  <a:lnTo>
                    <a:pt x="66" y="268"/>
                  </a:lnTo>
                  <a:lnTo>
                    <a:pt x="64" y="259"/>
                  </a:lnTo>
                  <a:lnTo>
                    <a:pt x="61" y="249"/>
                  </a:lnTo>
                  <a:lnTo>
                    <a:pt x="57" y="239"/>
                  </a:lnTo>
                  <a:lnTo>
                    <a:pt x="52" y="232"/>
                  </a:lnTo>
                  <a:lnTo>
                    <a:pt x="44" y="225"/>
                  </a:lnTo>
                  <a:lnTo>
                    <a:pt x="34" y="222"/>
                  </a:lnTo>
                  <a:lnTo>
                    <a:pt x="27" y="214"/>
                  </a:lnTo>
                  <a:lnTo>
                    <a:pt x="19" y="207"/>
                  </a:lnTo>
                  <a:lnTo>
                    <a:pt x="13" y="198"/>
                  </a:lnTo>
                  <a:lnTo>
                    <a:pt x="7" y="188"/>
                  </a:lnTo>
                  <a:lnTo>
                    <a:pt x="3" y="179"/>
                  </a:lnTo>
                  <a:lnTo>
                    <a:pt x="1" y="169"/>
                  </a:lnTo>
                  <a:lnTo>
                    <a:pt x="0" y="158"/>
                  </a:lnTo>
                  <a:lnTo>
                    <a:pt x="2" y="147"/>
                  </a:lnTo>
                  <a:lnTo>
                    <a:pt x="7" y="147"/>
                  </a:lnTo>
                  <a:lnTo>
                    <a:pt x="13" y="147"/>
                  </a:lnTo>
                  <a:lnTo>
                    <a:pt x="19" y="147"/>
                  </a:lnTo>
                  <a:lnTo>
                    <a:pt x="25" y="145"/>
                  </a:lnTo>
                  <a:lnTo>
                    <a:pt x="28" y="140"/>
                  </a:lnTo>
                  <a:lnTo>
                    <a:pt x="32" y="132"/>
                  </a:lnTo>
                  <a:lnTo>
                    <a:pt x="36" y="123"/>
                  </a:lnTo>
                  <a:lnTo>
                    <a:pt x="38" y="117"/>
                  </a:lnTo>
                  <a:lnTo>
                    <a:pt x="39" y="137"/>
                  </a:lnTo>
                  <a:lnTo>
                    <a:pt x="43" y="158"/>
                  </a:lnTo>
                  <a:lnTo>
                    <a:pt x="52" y="176"/>
                  </a:lnTo>
                  <a:lnTo>
                    <a:pt x="65" y="188"/>
                  </a:lnTo>
                  <a:lnTo>
                    <a:pt x="68" y="186"/>
                  </a:lnTo>
                  <a:lnTo>
                    <a:pt x="69" y="183"/>
                  </a:lnTo>
                  <a:lnTo>
                    <a:pt x="69" y="180"/>
                  </a:lnTo>
                  <a:lnTo>
                    <a:pt x="69" y="176"/>
                  </a:lnTo>
                  <a:lnTo>
                    <a:pt x="64" y="166"/>
                  </a:lnTo>
                  <a:lnTo>
                    <a:pt x="60" y="154"/>
                  </a:lnTo>
                  <a:lnTo>
                    <a:pt x="58" y="142"/>
                  </a:lnTo>
                  <a:lnTo>
                    <a:pt x="57" y="129"/>
                  </a:lnTo>
                  <a:lnTo>
                    <a:pt x="58" y="108"/>
                  </a:lnTo>
                  <a:lnTo>
                    <a:pt x="61" y="89"/>
                  </a:lnTo>
                  <a:lnTo>
                    <a:pt x="60" y="71"/>
                  </a:lnTo>
                  <a:lnTo>
                    <a:pt x="48" y="54"/>
                  </a:lnTo>
                  <a:lnTo>
                    <a:pt x="46" y="40"/>
                  </a:lnTo>
                  <a:lnTo>
                    <a:pt x="46" y="25"/>
                  </a:lnTo>
                  <a:lnTo>
                    <a:pt x="49" y="11"/>
                  </a:lnTo>
                  <a:lnTo>
                    <a:pt x="59" y="0"/>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6" name="Google Shape;316;p16"/>
            <p:cNvSpPr/>
            <p:nvPr/>
          </p:nvSpPr>
          <p:spPr>
            <a:xfrm>
              <a:off x="4381" y="2391"/>
              <a:ext cx="103" cy="153"/>
            </a:xfrm>
            <a:custGeom>
              <a:rect b="b" l="l" r="r" t="t"/>
              <a:pathLst>
                <a:path extrusionOk="0" h="143" w="96">
                  <a:moveTo>
                    <a:pt x="91" y="94"/>
                  </a:moveTo>
                  <a:lnTo>
                    <a:pt x="85" y="98"/>
                  </a:lnTo>
                  <a:lnTo>
                    <a:pt x="78" y="97"/>
                  </a:lnTo>
                  <a:lnTo>
                    <a:pt x="72" y="93"/>
                  </a:lnTo>
                  <a:lnTo>
                    <a:pt x="65" y="91"/>
                  </a:lnTo>
                  <a:lnTo>
                    <a:pt x="61" y="94"/>
                  </a:lnTo>
                  <a:lnTo>
                    <a:pt x="58" y="101"/>
                  </a:lnTo>
                  <a:lnTo>
                    <a:pt x="54" y="107"/>
                  </a:lnTo>
                  <a:lnTo>
                    <a:pt x="52" y="114"/>
                  </a:lnTo>
                  <a:lnTo>
                    <a:pt x="50" y="119"/>
                  </a:lnTo>
                  <a:lnTo>
                    <a:pt x="46" y="123"/>
                  </a:lnTo>
                  <a:lnTo>
                    <a:pt x="40" y="123"/>
                  </a:lnTo>
                  <a:lnTo>
                    <a:pt x="33" y="118"/>
                  </a:lnTo>
                  <a:lnTo>
                    <a:pt x="29" y="124"/>
                  </a:lnTo>
                  <a:lnTo>
                    <a:pt x="28" y="131"/>
                  </a:lnTo>
                  <a:lnTo>
                    <a:pt x="26" y="138"/>
                  </a:lnTo>
                  <a:lnTo>
                    <a:pt x="24" y="143"/>
                  </a:lnTo>
                  <a:lnTo>
                    <a:pt x="9" y="131"/>
                  </a:lnTo>
                  <a:lnTo>
                    <a:pt x="1" y="115"/>
                  </a:lnTo>
                  <a:lnTo>
                    <a:pt x="0" y="98"/>
                  </a:lnTo>
                  <a:lnTo>
                    <a:pt x="3" y="79"/>
                  </a:lnTo>
                  <a:lnTo>
                    <a:pt x="8" y="60"/>
                  </a:lnTo>
                  <a:lnTo>
                    <a:pt x="16" y="59"/>
                  </a:lnTo>
                  <a:lnTo>
                    <a:pt x="23" y="54"/>
                  </a:lnTo>
                  <a:lnTo>
                    <a:pt x="27" y="49"/>
                  </a:lnTo>
                  <a:lnTo>
                    <a:pt x="32" y="43"/>
                  </a:lnTo>
                  <a:lnTo>
                    <a:pt x="36" y="36"/>
                  </a:lnTo>
                  <a:lnTo>
                    <a:pt x="41" y="31"/>
                  </a:lnTo>
                  <a:lnTo>
                    <a:pt x="47" y="26"/>
                  </a:lnTo>
                  <a:lnTo>
                    <a:pt x="55" y="25"/>
                  </a:lnTo>
                  <a:lnTo>
                    <a:pt x="86" y="0"/>
                  </a:lnTo>
                  <a:lnTo>
                    <a:pt x="87" y="23"/>
                  </a:lnTo>
                  <a:lnTo>
                    <a:pt x="92" y="46"/>
                  </a:lnTo>
                  <a:lnTo>
                    <a:pt x="96" y="70"/>
                  </a:lnTo>
                  <a:lnTo>
                    <a:pt x="91" y="94"/>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7" name="Google Shape;317;p16"/>
            <p:cNvSpPr/>
            <p:nvPr/>
          </p:nvSpPr>
          <p:spPr>
            <a:xfrm>
              <a:off x="4772" y="2428"/>
              <a:ext cx="70" cy="284"/>
            </a:xfrm>
            <a:custGeom>
              <a:rect b="b" l="l" r="r" t="t"/>
              <a:pathLst>
                <a:path extrusionOk="0" h="265" w="65">
                  <a:moveTo>
                    <a:pt x="34" y="178"/>
                  </a:moveTo>
                  <a:lnTo>
                    <a:pt x="31" y="190"/>
                  </a:lnTo>
                  <a:lnTo>
                    <a:pt x="26" y="201"/>
                  </a:lnTo>
                  <a:lnTo>
                    <a:pt x="22" y="212"/>
                  </a:lnTo>
                  <a:lnTo>
                    <a:pt x="17" y="222"/>
                  </a:lnTo>
                  <a:lnTo>
                    <a:pt x="11" y="233"/>
                  </a:lnTo>
                  <a:lnTo>
                    <a:pt x="7" y="243"/>
                  </a:lnTo>
                  <a:lnTo>
                    <a:pt x="4" y="254"/>
                  </a:lnTo>
                  <a:lnTo>
                    <a:pt x="0" y="265"/>
                  </a:lnTo>
                  <a:lnTo>
                    <a:pt x="0" y="235"/>
                  </a:lnTo>
                  <a:lnTo>
                    <a:pt x="3" y="207"/>
                  </a:lnTo>
                  <a:lnTo>
                    <a:pt x="6" y="180"/>
                  </a:lnTo>
                  <a:lnTo>
                    <a:pt x="10" y="154"/>
                  </a:lnTo>
                  <a:lnTo>
                    <a:pt x="17" y="127"/>
                  </a:lnTo>
                  <a:lnTo>
                    <a:pt x="24" y="97"/>
                  </a:lnTo>
                  <a:lnTo>
                    <a:pt x="33" y="68"/>
                  </a:lnTo>
                  <a:lnTo>
                    <a:pt x="44" y="36"/>
                  </a:lnTo>
                  <a:lnTo>
                    <a:pt x="65" y="0"/>
                  </a:lnTo>
                  <a:lnTo>
                    <a:pt x="61" y="46"/>
                  </a:lnTo>
                  <a:lnTo>
                    <a:pt x="58" y="93"/>
                  </a:lnTo>
                  <a:lnTo>
                    <a:pt x="50" y="137"/>
                  </a:lnTo>
                  <a:lnTo>
                    <a:pt x="34" y="178"/>
                  </a:lnTo>
                  <a:close/>
                </a:path>
              </a:pathLst>
            </a:custGeom>
            <a:solidFill>
              <a:srgbClr val="FF00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8" name="Google Shape;318;p16"/>
            <p:cNvSpPr/>
            <p:nvPr/>
          </p:nvSpPr>
          <p:spPr>
            <a:xfrm>
              <a:off x="4797" y="2485"/>
              <a:ext cx="202" cy="307"/>
            </a:xfrm>
            <a:custGeom>
              <a:rect b="b" l="l" r="r" t="t"/>
              <a:pathLst>
                <a:path extrusionOk="0" h="286" w="189">
                  <a:moveTo>
                    <a:pt x="189" y="4"/>
                  </a:moveTo>
                  <a:lnTo>
                    <a:pt x="182" y="17"/>
                  </a:lnTo>
                  <a:lnTo>
                    <a:pt x="165" y="41"/>
                  </a:lnTo>
                  <a:lnTo>
                    <a:pt x="139" y="75"/>
                  </a:lnTo>
                  <a:lnTo>
                    <a:pt x="110" y="114"/>
                  </a:lnTo>
                  <a:lnTo>
                    <a:pt x="78" y="156"/>
                  </a:lnTo>
                  <a:lnTo>
                    <a:pt x="51" y="200"/>
                  </a:lnTo>
                  <a:lnTo>
                    <a:pt x="31" y="241"/>
                  </a:lnTo>
                  <a:lnTo>
                    <a:pt x="20" y="279"/>
                  </a:lnTo>
                  <a:lnTo>
                    <a:pt x="16" y="283"/>
                  </a:lnTo>
                  <a:lnTo>
                    <a:pt x="11" y="286"/>
                  </a:lnTo>
                  <a:lnTo>
                    <a:pt x="6" y="284"/>
                  </a:lnTo>
                  <a:lnTo>
                    <a:pt x="1" y="281"/>
                  </a:lnTo>
                  <a:lnTo>
                    <a:pt x="0" y="277"/>
                  </a:lnTo>
                  <a:lnTo>
                    <a:pt x="2" y="268"/>
                  </a:lnTo>
                  <a:lnTo>
                    <a:pt x="6" y="255"/>
                  </a:lnTo>
                  <a:lnTo>
                    <a:pt x="12" y="239"/>
                  </a:lnTo>
                  <a:lnTo>
                    <a:pt x="20" y="221"/>
                  </a:lnTo>
                  <a:lnTo>
                    <a:pt x="29" y="200"/>
                  </a:lnTo>
                  <a:lnTo>
                    <a:pt x="40" y="178"/>
                  </a:lnTo>
                  <a:lnTo>
                    <a:pt x="52" y="155"/>
                  </a:lnTo>
                  <a:lnTo>
                    <a:pt x="66" y="131"/>
                  </a:lnTo>
                  <a:lnTo>
                    <a:pt x="80" y="107"/>
                  </a:lnTo>
                  <a:lnTo>
                    <a:pt x="97" y="84"/>
                  </a:lnTo>
                  <a:lnTo>
                    <a:pt x="113" y="63"/>
                  </a:lnTo>
                  <a:lnTo>
                    <a:pt x="130" y="43"/>
                  </a:lnTo>
                  <a:lnTo>
                    <a:pt x="148" y="26"/>
                  </a:lnTo>
                  <a:lnTo>
                    <a:pt x="166" y="11"/>
                  </a:lnTo>
                  <a:lnTo>
                    <a:pt x="184" y="0"/>
                  </a:lnTo>
                  <a:lnTo>
                    <a:pt x="189"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9" name="Google Shape;319;p16"/>
            <p:cNvSpPr/>
            <p:nvPr/>
          </p:nvSpPr>
          <p:spPr>
            <a:xfrm>
              <a:off x="4533" y="2655"/>
              <a:ext cx="189" cy="331"/>
            </a:xfrm>
            <a:custGeom>
              <a:rect b="b" l="l" r="r" t="t"/>
              <a:pathLst>
                <a:path extrusionOk="0" h="309" w="176">
                  <a:moveTo>
                    <a:pt x="176" y="112"/>
                  </a:moveTo>
                  <a:lnTo>
                    <a:pt x="169" y="161"/>
                  </a:lnTo>
                  <a:lnTo>
                    <a:pt x="161" y="210"/>
                  </a:lnTo>
                  <a:lnTo>
                    <a:pt x="152" y="260"/>
                  </a:lnTo>
                  <a:lnTo>
                    <a:pt x="148" y="309"/>
                  </a:lnTo>
                  <a:lnTo>
                    <a:pt x="124" y="282"/>
                  </a:lnTo>
                  <a:lnTo>
                    <a:pt x="102" y="254"/>
                  </a:lnTo>
                  <a:lnTo>
                    <a:pt x="84" y="224"/>
                  </a:lnTo>
                  <a:lnTo>
                    <a:pt x="66" y="192"/>
                  </a:lnTo>
                  <a:lnTo>
                    <a:pt x="50" y="161"/>
                  </a:lnTo>
                  <a:lnTo>
                    <a:pt x="35" y="130"/>
                  </a:lnTo>
                  <a:lnTo>
                    <a:pt x="18" y="98"/>
                  </a:lnTo>
                  <a:lnTo>
                    <a:pt x="0" y="68"/>
                  </a:lnTo>
                  <a:lnTo>
                    <a:pt x="11" y="60"/>
                  </a:lnTo>
                  <a:lnTo>
                    <a:pt x="23" y="53"/>
                  </a:lnTo>
                  <a:lnTo>
                    <a:pt x="34" y="45"/>
                  </a:lnTo>
                  <a:lnTo>
                    <a:pt x="45" y="37"/>
                  </a:lnTo>
                  <a:lnTo>
                    <a:pt x="55" y="28"/>
                  </a:lnTo>
                  <a:lnTo>
                    <a:pt x="66" y="18"/>
                  </a:lnTo>
                  <a:lnTo>
                    <a:pt x="77" y="10"/>
                  </a:lnTo>
                  <a:lnTo>
                    <a:pt x="87" y="0"/>
                  </a:lnTo>
                  <a:lnTo>
                    <a:pt x="99" y="13"/>
                  </a:lnTo>
                  <a:lnTo>
                    <a:pt x="110" y="27"/>
                  </a:lnTo>
                  <a:lnTo>
                    <a:pt x="120" y="41"/>
                  </a:lnTo>
                  <a:lnTo>
                    <a:pt x="130" y="56"/>
                  </a:lnTo>
                  <a:lnTo>
                    <a:pt x="141" y="70"/>
                  </a:lnTo>
                  <a:lnTo>
                    <a:pt x="152" y="85"/>
                  </a:lnTo>
                  <a:lnTo>
                    <a:pt x="163" y="99"/>
                  </a:lnTo>
                  <a:lnTo>
                    <a:pt x="176" y="112"/>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0" name="Google Shape;320;p16"/>
            <p:cNvSpPr/>
            <p:nvPr/>
          </p:nvSpPr>
          <p:spPr>
            <a:xfrm>
              <a:off x="5143" y="2984"/>
              <a:ext cx="58" cy="371"/>
            </a:xfrm>
            <a:custGeom>
              <a:rect b="b" l="l" r="r" t="t"/>
              <a:pathLst>
                <a:path extrusionOk="0" h="347" w="54">
                  <a:moveTo>
                    <a:pt x="52" y="21"/>
                  </a:moveTo>
                  <a:lnTo>
                    <a:pt x="54" y="32"/>
                  </a:lnTo>
                  <a:lnTo>
                    <a:pt x="52" y="40"/>
                  </a:lnTo>
                  <a:lnTo>
                    <a:pt x="47" y="49"/>
                  </a:lnTo>
                  <a:lnTo>
                    <a:pt x="40" y="56"/>
                  </a:lnTo>
                  <a:lnTo>
                    <a:pt x="34" y="64"/>
                  </a:lnTo>
                  <a:lnTo>
                    <a:pt x="31" y="72"/>
                  </a:lnTo>
                  <a:lnTo>
                    <a:pt x="30" y="79"/>
                  </a:lnTo>
                  <a:lnTo>
                    <a:pt x="35" y="88"/>
                  </a:lnTo>
                  <a:lnTo>
                    <a:pt x="35" y="147"/>
                  </a:lnTo>
                  <a:lnTo>
                    <a:pt x="33" y="207"/>
                  </a:lnTo>
                  <a:lnTo>
                    <a:pt x="28" y="266"/>
                  </a:lnTo>
                  <a:lnTo>
                    <a:pt x="23" y="325"/>
                  </a:lnTo>
                  <a:lnTo>
                    <a:pt x="8" y="347"/>
                  </a:lnTo>
                  <a:lnTo>
                    <a:pt x="6" y="341"/>
                  </a:lnTo>
                  <a:lnTo>
                    <a:pt x="7" y="334"/>
                  </a:lnTo>
                  <a:lnTo>
                    <a:pt x="10" y="327"/>
                  </a:lnTo>
                  <a:lnTo>
                    <a:pt x="10" y="319"/>
                  </a:lnTo>
                  <a:lnTo>
                    <a:pt x="12" y="264"/>
                  </a:lnTo>
                  <a:lnTo>
                    <a:pt x="15" y="209"/>
                  </a:lnTo>
                  <a:lnTo>
                    <a:pt x="16" y="153"/>
                  </a:lnTo>
                  <a:lnTo>
                    <a:pt x="15" y="99"/>
                  </a:lnTo>
                  <a:lnTo>
                    <a:pt x="10" y="92"/>
                  </a:lnTo>
                  <a:lnTo>
                    <a:pt x="5" y="85"/>
                  </a:lnTo>
                  <a:lnTo>
                    <a:pt x="0" y="77"/>
                  </a:lnTo>
                  <a:lnTo>
                    <a:pt x="2" y="68"/>
                  </a:lnTo>
                  <a:lnTo>
                    <a:pt x="8" y="60"/>
                  </a:lnTo>
                  <a:lnTo>
                    <a:pt x="15" y="52"/>
                  </a:lnTo>
                  <a:lnTo>
                    <a:pt x="22" y="46"/>
                  </a:lnTo>
                  <a:lnTo>
                    <a:pt x="26" y="37"/>
                  </a:lnTo>
                  <a:lnTo>
                    <a:pt x="20" y="34"/>
                  </a:lnTo>
                  <a:lnTo>
                    <a:pt x="13" y="30"/>
                  </a:lnTo>
                  <a:lnTo>
                    <a:pt x="8" y="25"/>
                  </a:lnTo>
                  <a:lnTo>
                    <a:pt x="5" y="19"/>
                  </a:lnTo>
                  <a:lnTo>
                    <a:pt x="5" y="12"/>
                  </a:lnTo>
                  <a:lnTo>
                    <a:pt x="7" y="7"/>
                  </a:lnTo>
                  <a:lnTo>
                    <a:pt x="10" y="2"/>
                  </a:lnTo>
                  <a:lnTo>
                    <a:pt x="15" y="0"/>
                  </a:lnTo>
                  <a:lnTo>
                    <a:pt x="21" y="1"/>
                  </a:lnTo>
                  <a:lnTo>
                    <a:pt x="25" y="3"/>
                  </a:lnTo>
                  <a:lnTo>
                    <a:pt x="31" y="4"/>
                  </a:lnTo>
                  <a:lnTo>
                    <a:pt x="36" y="7"/>
                  </a:lnTo>
                  <a:lnTo>
                    <a:pt x="40" y="10"/>
                  </a:lnTo>
                  <a:lnTo>
                    <a:pt x="45" y="12"/>
                  </a:lnTo>
                  <a:lnTo>
                    <a:pt x="49" y="16"/>
                  </a:lnTo>
                  <a:lnTo>
                    <a:pt x="52"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1" name="Google Shape;321;p16"/>
            <p:cNvSpPr/>
            <p:nvPr/>
          </p:nvSpPr>
          <p:spPr>
            <a:xfrm>
              <a:off x="5183" y="3041"/>
              <a:ext cx="128" cy="595"/>
            </a:xfrm>
            <a:custGeom>
              <a:rect b="b" l="l" r="r" t="t"/>
              <a:pathLst>
                <a:path extrusionOk="0" h="555" w="120">
                  <a:moveTo>
                    <a:pt x="120" y="549"/>
                  </a:moveTo>
                  <a:lnTo>
                    <a:pt x="114" y="551"/>
                  </a:lnTo>
                  <a:lnTo>
                    <a:pt x="106" y="552"/>
                  </a:lnTo>
                  <a:lnTo>
                    <a:pt x="99" y="553"/>
                  </a:lnTo>
                  <a:lnTo>
                    <a:pt x="91" y="554"/>
                  </a:lnTo>
                  <a:lnTo>
                    <a:pt x="84" y="555"/>
                  </a:lnTo>
                  <a:lnTo>
                    <a:pt x="76" y="555"/>
                  </a:lnTo>
                  <a:lnTo>
                    <a:pt x="68" y="555"/>
                  </a:lnTo>
                  <a:lnTo>
                    <a:pt x="61" y="555"/>
                  </a:lnTo>
                  <a:lnTo>
                    <a:pt x="55" y="545"/>
                  </a:lnTo>
                  <a:lnTo>
                    <a:pt x="47" y="537"/>
                  </a:lnTo>
                  <a:lnTo>
                    <a:pt x="38" y="528"/>
                  </a:lnTo>
                  <a:lnTo>
                    <a:pt x="29" y="520"/>
                  </a:lnTo>
                  <a:lnTo>
                    <a:pt x="23" y="490"/>
                  </a:lnTo>
                  <a:lnTo>
                    <a:pt x="15" y="461"/>
                  </a:lnTo>
                  <a:lnTo>
                    <a:pt x="7" y="432"/>
                  </a:lnTo>
                  <a:lnTo>
                    <a:pt x="0" y="403"/>
                  </a:lnTo>
                  <a:lnTo>
                    <a:pt x="6" y="404"/>
                  </a:lnTo>
                  <a:lnTo>
                    <a:pt x="12" y="405"/>
                  </a:lnTo>
                  <a:lnTo>
                    <a:pt x="19" y="405"/>
                  </a:lnTo>
                  <a:lnTo>
                    <a:pt x="26" y="406"/>
                  </a:lnTo>
                  <a:lnTo>
                    <a:pt x="33" y="406"/>
                  </a:lnTo>
                  <a:lnTo>
                    <a:pt x="38" y="404"/>
                  </a:lnTo>
                  <a:lnTo>
                    <a:pt x="42" y="401"/>
                  </a:lnTo>
                  <a:lnTo>
                    <a:pt x="46" y="395"/>
                  </a:lnTo>
                  <a:lnTo>
                    <a:pt x="53" y="353"/>
                  </a:lnTo>
                  <a:lnTo>
                    <a:pt x="59" y="311"/>
                  </a:lnTo>
                  <a:lnTo>
                    <a:pt x="63" y="269"/>
                  </a:lnTo>
                  <a:lnTo>
                    <a:pt x="65" y="225"/>
                  </a:lnTo>
                  <a:lnTo>
                    <a:pt x="64" y="69"/>
                  </a:lnTo>
                  <a:lnTo>
                    <a:pt x="78" y="0"/>
                  </a:lnTo>
                  <a:lnTo>
                    <a:pt x="81" y="71"/>
                  </a:lnTo>
                  <a:lnTo>
                    <a:pt x="87" y="139"/>
                  </a:lnTo>
                  <a:lnTo>
                    <a:pt x="93" y="207"/>
                  </a:lnTo>
                  <a:lnTo>
                    <a:pt x="102" y="274"/>
                  </a:lnTo>
                  <a:lnTo>
                    <a:pt x="110" y="341"/>
                  </a:lnTo>
                  <a:lnTo>
                    <a:pt x="116" y="409"/>
                  </a:lnTo>
                  <a:lnTo>
                    <a:pt x="119" y="478"/>
                  </a:lnTo>
                  <a:lnTo>
                    <a:pt x="120" y="549"/>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2" name="Google Shape;322;p16"/>
            <p:cNvSpPr/>
            <p:nvPr/>
          </p:nvSpPr>
          <p:spPr>
            <a:xfrm>
              <a:off x="4989" y="3468"/>
              <a:ext cx="193" cy="190"/>
            </a:xfrm>
            <a:custGeom>
              <a:rect b="b" l="l" r="r" t="t"/>
              <a:pathLst>
                <a:path extrusionOk="0" h="177" w="180">
                  <a:moveTo>
                    <a:pt x="154" y="11"/>
                  </a:moveTo>
                  <a:lnTo>
                    <a:pt x="157" y="33"/>
                  </a:lnTo>
                  <a:lnTo>
                    <a:pt x="164" y="53"/>
                  </a:lnTo>
                  <a:lnTo>
                    <a:pt x="171" y="75"/>
                  </a:lnTo>
                  <a:lnTo>
                    <a:pt x="177" y="97"/>
                  </a:lnTo>
                  <a:lnTo>
                    <a:pt x="180" y="117"/>
                  </a:lnTo>
                  <a:lnTo>
                    <a:pt x="178" y="138"/>
                  </a:lnTo>
                  <a:lnTo>
                    <a:pt x="169" y="157"/>
                  </a:lnTo>
                  <a:lnTo>
                    <a:pt x="152" y="176"/>
                  </a:lnTo>
                  <a:lnTo>
                    <a:pt x="138" y="177"/>
                  </a:lnTo>
                  <a:lnTo>
                    <a:pt x="125" y="175"/>
                  </a:lnTo>
                  <a:lnTo>
                    <a:pt x="111" y="171"/>
                  </a:lnTo>
                  <a:lnTo>
                    <a:pt x="99" y="168"/>
                  </a:lnTo>
                  <a:lnTo>
                    <a:pt x="86" y="165"/>
                  </a:lnTo>
                  <a:lnTo>
                    <a:pt x="73" y="164"/>
                  </a:lnTo>
                  <a:lnTo>
                    <a:pt x="61" y="166"/>
                  </a:lnTo>
                  <a:lnTo>
                    <a:pt x="48" y="171"/>
                  </a:lnTo>
                  <a:lnTo>
                    <a:pt x="42" y="171"/>
                  </a:lnTo>
                  <a:lnTo>
                    <a:pt x="38" y="172"/>
                  </a:lnTo>
                  <a:lnTo>
                    <a:pt x="34" y="173"/>
                  </a:lnTo>
                  <a:lnTo>
                    <a:pt x="29" y="171"/>
                  </a:lnTo>
                  <a:lnTo>
                    <a:pt x="40" y="166"/>
                  </a:lnTo>
                  <a:lnTo>
                    <a:pt x="50" y="156"/>
                  </a:lnTo>
                  <a:lnTo>
                    <a:pt x="56" y="146"/>
                  </a:lnTo>
                  <a:lnTo>
                    <a:pt x="61" y="135"/>
                  </a:lnTo>
                  <a:lnTo>
                    <a:pt x="60" y="118"/>
                  </a:lnTo>
                  <a:lnTo>
                    <a:pt x="56" y="102"/>
                  </a:lnTo>
                  <a:lnTo>
                    <a:pt x="50" y="89"/>
                  </a:lnTo>
                  <a:lnTo>
                    <a:pt x="36" y="79"/>
                  </a:lnTo>
                  <a:lnTo>
                    <a:pt x="29" y="79"/>
                  </a:lnTo>
                  <a:lnTo>
                    <a:pt x="25" y="83"/>
                  </a:lnTo>
                  <a:lnTo>
                    <a:pt x="23" y="88"/>
                  </a:lnTo>
                  <a:lnTo>
                    <a:pt x="21" y="93"/>
                  </a:lnTo>
                  <a:lnTo>
                    <a:pt x="19" y="99"/>
                  </a:lnTo>
                  <a:lnTo>
                    <a:pt x="15" y="102"/>
                  </a:lnTo>
                  <a:lnTo>
                    <a:pt x="10" y="101"/>
                  </a:lnTo>
                  <a:lnTo>
                    <a:pt x="0" y="94"/>
                  </a:lnTo>
                  <a:lnTo>
                    <a:pt x="5" y="83"/>
                  </a:lnTo>
                  <a:lnTo>
                    <a:pt x="12" y="72"/>
                  </a:lnTo>
                  <a:lnTo>
                    <a:pt x="19" y="60"/>
                  </a:lnTo>
                  <a:lnTo>
                    <a:pt x="24" y="48"/>
                  </a:lnTo>
                  <a:lnTo>
                    <a:pt x="29" y="37"/>
                  </a:lnTo>
                  <a:lnTo>
                    <a:pt x="35" y="25"/>
                  </a:lnTo>
                  <a:lnTo>
                    <a:pt x="39" y="12"/>
                  </a:lnTo>
                  <a:lnTo>
                    <a:pt x="41" y="0"/>
                  </a:lnTo>
                  <a:lnTo>
                    <a:pt x="53" y="4"/>
                  </a:lnTo>
                  <a:lnTo>
                    <a:pt x="67" y="6"/>
                  </a:lnTo>
                  <a:lnTo>
                    <a:pt x="81" y="7"/>
                  </a:lnTo>
                  <a:lnTo>
                    <a:pt x="97" y="8"/>
                  </a:lnTo>
                  <a:lnTo>
                    <a:pt x="112" y="9"/>
                  </a:lnTo>
                  <a:lnTo>
                    <a:pt x="126" y="9"/>
                  </a:lnTo>
                  <a:lnTo>
                    <a:pt x="141" y="10"/>
                  </a:lnTo>
                  <a:lnTo>
                    <a:pt x="154" y="11"/>
                  </a:lnTo>
                  <a:close/>
                </a:path>
              </a:pathLst>
            </a:custGeom>
            <a:solidFill>
              <a:srgbClr val="F2BF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3" name="Google Shape;323;p16"/>
            <p:cNvSpPr/>
            <p:nvPr/>
          </p:nvSpPr>
          <p:spPr>
            <a:xfrm>
              <a:off x="4988" y="3678"/>
              <a:ext cx="204" cy="58"/>
            </a:xfrm>
            <a:custGeom>
              <a:rect b="b" l="l" r="r" t="t"/>
              <a:pathLst>
                <a:path extrusionOk="0" h="54" w="191">
                  <a:moveTo>
                    <a:pt x="190" y="47"/>
                  </a:moveTo>
                  <a:lnTo>
                    <a:pt x="1" y="54"/>
                  </a:lnTo>
                  <a:lnTo>
                    <a:pt x="0" y="43"/>
                  </a:lnTo>
                  <a:lnTo>
                    <a:pt x="2" y="32"/>
                  </a:lnTo>
                  <a:lnTo>
                    <a:pt x="4" y="21"/>
                  </a:lnTo>
                  <a:lnTo>
                    <a:pt x="6" y="9"/>
                  </a:lnTo>
                  <a:lnTo>
                    <a:pt x="14" y="11"/>
                  </a:lnTo>
                  <a:lnTo>
                    <a:pt x="22" y="12"/>
                  </a:lnTo>
                  <a:lnTo>
                    <a:pt x="30" y="13"/>
                  </a:lnTo>
                  <a:lnTo>
                    <a:pt x="39" y="12"/>
                  </a:lnTo>
                  <a:lnTo>
                    <a:pt x="47" y="11"/>
                  </a:lnTo>
                  <a:lnTo>
                    <a:pt x="55" y="9"/>
                  </a:lnTo>
                  <a:lnTo>
                    <a:pt x="63" y="7"/>
                  </a:lnTo>
                  <a:lnTo>
                    <a:pt x="69" y="3"/>
                  </a:lnTo>
                  <a:lnTo>
                    <a:pt x="80" y="8"/>
                  </a:lnTo>
                  <a:lnTo>
                    <a:pt x="91" y="10"/>
                  </a:lnTo>
                  <a:lnTo>
                    <a:pt x="102" y="9"/>
                  </a:lnTo>
                  <a:lnTo>
                    <a:pt x="113" y="8"/>
                  </a:lnTo>
                  <a:lnTo>
                    <a:pt x="124" y="7"/>
                  </a:lnTo>
                  <a:lnTo>
                    <a:pt x="134" y="7"/>
                  </a:lnTo>
                  <a:lnTo>
                    <a:pt x="145" y="8"/>
                  </a:lnTo>
                  <a:lnTo>
                    <a:pt x="156" y="12"/>
                  </a:lnTo>
                  <a:lnTo>
                    <a:pt x="163" y="12"/>
                  </a:lnTo>
                  <a:lnTo>
                    <a:pt x="170" y="11"/>
                  </a:lnTo>
                  <a:lnTo>
                    <a:pt x="176" y="7"/>
                  </a:lnTo>
                  <a:lnTo>
                    <a:pt x="180" y="0"/>
                  </a:lnTo>
                  <a:lnTo>
                    <a:pt x="186" y="10"/>
                  </a:lnTo>
                  <a:lnTo>
                    <a:pt x="191" y="22"/>
                  </a:lnTo>
                  <a:lnTo>
                    <a:pt x="191" y="34"/>
                  </a:lnTo>
                  <a:lnTo>
                    <a:pt x="190" y="47"/>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4" name="Google Shape;324;p16"/>
            <p:cNvSpPr/>
            <p:nvPr/>
          </p:nvSpPr>
          <p:spPr>
            <a:xfrm>
              <a:off x="4854" y="3690"/>
              <a:ext cx="51" cy="51"/>
            </a:xfrm>
            <a:custGeom>
              <a:rect b="b" l="l" r="r" t="t"/>
              <a:pathLst>
                <a:path extrusionOk="0" h="48" w="48">
                  <a:moveTo>
                    <a:pt x="46" y="44"/>
                  </a:moveTo>
                  <a:lnTo>
                    <a:pt x="42" y="44"/>
                  </a:lnTo>
                  <a:lnTo>
                    <a:pt x="38" y="45"/>
                  </a:lnTo>
                  <a:lnTo>
                    <a:pt x="34" y="45"/>
                  </a:lnTo>
                  <a:lnTo>
                    <a:pt x="30" y="47"/>
                  </a:lnTo>
                  <a:lnTo>
                    <a:pt x="26" y="47"/>
                  </a:lnTo>
                  <a:lnTo>
                    <a:pt x="22" y="48"/>
                  </a:lnTo>
                  <a:lnTo>
                    <a:pt x="18" y="47"/>
                  </a:lnTo>
                  <a:lnTo>
                    <a:pt x="13" y="47"/>
                  </a:lnTo>
                  <a:lnTo>
                    <a:pt x="8" y="36"/>
                  </a:lnTo>
                  <a:lnTo>
                    <a:pt x="4" y="25"/>
                  </a:lnTo>
                  <a:lnTo>
                    <a:pt x="1" y="13"/>
                  </a:lnTo>
                  <a:lnTo>
                    <a:pt x="0" y="0"/>
                  </a:lnTo>
                  <a:lnTo>
                    <a:pt x="48" y="0"/>
                  </a:lnTo>
                  <a:lnTo>
                    <a:pt x="46" y="44"/>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5" name="Google Shape;325;p16"/>
            <p:cNvSpPr/>
            <p:nvPr/>
          </p:nvSpPr>
          <p:spPr>
            <a:xfrm>
              <a:off x="5266" y="3683"/>
              <a:ext cx="16" cy="40"/>
            </a:xfrm>
            <a:custGeom>
              <a:rect b="b" l="l" r="r" t="t"/>
              <a:pathLst>
                <a:path extrusionOk="0" h="37" w="15">
                  <a:moveTo>
                    <a:pt x="12" y="0"/>
                  </a:moveTo>
                  <a:lnTo>
                    <a:pt x="14" y="9"/>
                  </a:lnTo>
                  <a:lnTo>
                    <a:pt x="15" y="21"/>
                  </a:lnTo>
                  <a:lnTo>
                    <a:pt x="14" y="31"/>
                  </a:lnTo>
                  <a:lnTo>
                    <a:pt x="11" y="37"/>
                  </a:lnTo>
                  <a:lnTo>
                    <a:pt x="2" y="37"/>
                  </a:lnTo>
                  <a:lnTo>
                    <a:pt x="4" y="28"/>
                  </a:lnTo>
                  <a:lnTo>
                    <a:pt x="3" y="18"/>
                  </a:lnTo>
                  <a:lnTo>
                    <a:pt x="1" y="9"/>
                  </a:lnTo>
                  <a:lnTo>
                    <a:pt x="0" y="0"/>
                  </a:lnTo>
                  <a:lnTo>
                    <a:pt x="12" y="0"/>
                  </a:lnTo>
                  <a:close/>
                </a:path>
              </a:pathLst>
            </a:custGeom>
            <a:solidFill>
              <a:srgbClr val="47BA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6" name="Google Shape;326;p16"/>
            <p:cNvSpPr/>
            <p:nvPr/>
          </p:nvSpPr>
          <p:spPr>
            <a:xfrm>
              <a:off x="4777" y="3754"/>
              <a:ext cx="654" cy="98"/>
            </a:xfrm>
            <a:custGeom>
              <a:rect b="b" l="l" r="r" t="t"/>
              <a:pathLst>
                <a:path extrusionOk="0" h="91" w="611">
                  <a:moveTo>
                    <a:pt x="0" y="21"/>
                  </a:moveTo>
                  <a:lnTo>
                    <a:pt x="6" y="21"/>
                  </a:lnTo>
                  <a:lnTo>
                    <a:pt x="26" y="20"/>
                  </a:lnTo>
                  <a:lnTo>
                    <a:pt x="55" y="19"/>
                  </a:lnTo>
                  <a:lnTo>
                    <a:pt x="93" y="18"/>
                  </a:lnTo>
                  <a:lnTo>
                    <a:pt x="138" y="17"/>
                  </a:lnTo>
                  <a:lnTo>
                    <a:pt x="188" y="15"/>
                  </a:lnTo>
                  <a:lnTo>
                    <a:pt x="243" y="12"/>
                  </a:lnTo>
                  <a:lnTo>
                    <a:pt x="299" y="10"/>
                  </a:lnTo>
                  <a:lnTo>
                    <a:pt x="355" y="9"/>
                  </a:lnTo>
                  <a:lnTo>
                    <a:pt x="411" y="7"/>
                  </a:lnTo>
                  <a:lnTo>
                    <a:pt x="461" y="5"/>
                  </a:lnTo>
                  <a:lnTo>
                    <a:pt x="508" y="4"/>
                  </a:lnTo>
                  <a:lnTo>
                    <a:pt x="548" y="2"/>
                  </a:lnTo>
                  <a:lnTo>
                    <a:pt x="580" y="1"/>
                  </a:lnTo>
                  <a:lnTo>
                    <a:pt x="600" y="0"/>
                  </a:lnTo>
                  <a:lnTo>
                    <a:pt x="610" y="0"/>
                  </a:lnTo>
                  <a:lnTo>
                    <a:pt x="611" y="91"/>
                  </a:lnTo>
                  <a:lnTo>
                    <a:pt x="3" y="90"/>
                  </a:lnTo>
                  <a:lnTo>
                    <a:pt x="0" y="21"/>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7" name="Google Shape;327;p16"/>
            <p:cNvSpPr/>
            <p:nvPr/>
          </p:nvSpPr>
          <p:spPr>
            <a:xfrm>
              <a:off x="4672" y="3777"/>
              <a:ext cx="71" cy="77"/>
            </a:xfrm>
            <a:custGeom>
              <a:rect b="b" l="l" r="r" t="t"/>
              <a:pathLst>
                <a:path extrusionOk="0" h="72" w="67">
                  <a:moveTo>
                    <a:pt x="67" y="70"/>
                  </a:moveTo>
                  <a:lnTo>
                    <a:pt x="6" y="72"/>
                  </a:lnTo>
                  <a:lnTo>
                    <a:pt x="3" y="55"/>
                  </a:lnTo>
                  <a:lnTo>
                    <a:pt x="2" y="38"/>
                  </a:lnTo>
                  <a:lnTo>
                    <a:pt x="2" y="21"/>
                  </a:lnTo>
                  <a:lnTo>
                    <a:pt x="0" y="6"/>
                  </a:lnTo>
                  <a:lnTo>
                    <a:pt x="9" y="4"/>
                  </a:lnTo>
                  <a:lnTo>
                    <a:pt x="16" y="3"/>
                  </a:lnTo>
                  <a:lnTo>
                    <a:pt x="25" y="3"/>
                  </a:lnTo>
                  <a:lnTo>
                    <a:pt x="33" y="2"/>
                  </a:lnTo>
                  <a:lnTo>
                    <a:pt x="41" y="1"/>
                  </a:lnTo>
                  <a:lnTo>
                    <a:pt x="50" y="0"/>
                  </a:lnTo>
                  <a:lnTo>
                    <a:pt x="59" y="0"/>
                  </a:lnTo>
                  <a:lnTo>
                    <a:pt x="67" y="0"/>
                  </a:lnTo>
                  <a:lnTo>
                    <a:pt x="67" y="70"/>
                  </a:lnTo>
                  <a:close/>
                </a:path>
              </a:pathLst>
            </a:custGeom>
            <a:solidFill>
              <a:srgbClr val="994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idx="1" type="subTitle"/>
          </p:nvPr>
        </p:nvSpPr>
        <p:spPr>
          <a:xfrm>
            <a:off x="685800" y="1447800"/>
            <a:ext cx="7696200" cy="762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600"/>
              <a:buNone/>
            </a:pPr>
            <a:r>
              <a:rPr b="0" i="0" lang="en-US" sz="3600" u="none">
                <a:solidFill>
                  <a:srgbClr val="339966"/>
                </a:solidFill>
                <a:latin typeface="Verdana"/>
                <a:ea typeface="Verdana"/>
                <a:cs typeface="Verdana"/>
                <a:sym typeface="Verdana"/>
              </a:rPr>
              <a:t>Mastering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Listening</a:t>
            </a:r>
            <a:endParaRPr/>
          </a:p>
        </p:txBody>
      </p:sp>
      <p:sp>
        <p:nvSpPr>
          <p:cNvPr id="126" name="Google Shape;126;p3"/>
          <p:cNvSpPr txBox="1"/>
          <p:nvPr>
            <p:ph idx="1" type="body"/>
          </p:nvPr>
        </p:nvSpPr>
        <p:spPr>
          <a:xfrm>
            <a:off x="381000" y="1752600"/>
            <a:ext cx="8458200" cy="4267200"/>
          </a:xfrm>
          <a:prstGeom prst="rect">
            <a:avLst/>
          </a:prstGeom>
          <a:noFill/>
          <a:ln>
            <a:noFill/>
          </a:ln>
        </p:spPr>
        <p:txBody>
          <a:bodyPr anchorCtr="0" anchor="t" bIns="45700" lIns="91425" spcFirstLastPara="1" rIns="91425" wrap="square" tIns="45700">
            <a:noAutofit/>
          </a:bodyPr>
          <a:lstStyle/>
          <a:p>
            <a:pPr indent="-336550" lvl="0" marL="469900" rtl="0" algn="l">
              <a:lnSpc>
                <a:spcPct val="80000"/>
              </a:lnSpc>
              <a:spcBef>
                <a:spcPts val="0"/>
              </a:spcBef>
              <a:spcAft>
                <a:spcPts val="0"/>
              </a:spcAft>
              <a:buClr>
                <a:schemeClr val="accent2"/>
              </a:buClr>
              <a:buSzPts val="2100"/>
              <a:buFont typeface="Noto Sans Symbols"/>
              <a:buNone/>
            </a:pPr>
            <a:r>
              <a:t/>
            </a:r>
            <a:endParaRPr b="0" i="0" sz="2100" u="none">
              <a:solidFill>
                <a:schemeClr val="dk1"/>
              </a:solidFill>
              <a:latin typeface="Verdana"/>
              <a:ea typeface="Verdana"/>
              <a:cs typeface="Verdana"/>
              <a:sym typeface="Verdana"/>
            </a:endParaRPr>
          </a:p>
          <a:p>
            <a:pPr indent="-469900" lvl="0" marL="469900" rtl="0" algn="just">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Listening is a psychological activity and hearing is not. We listen sounds when we attach meaning to those sounds.</a:t>
            </a:r>
            <a:endParaRPr/>
          </a:p>
          <a:p>
            <a:pPr indent="-469900" lvl="0" marL="46990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Most people are not good listener</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Thought speed is greater than speaking speed</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We listen at or below 25% efficiency rate</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Remember only about half of what’s said during 10 minutes conversation</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And forget half of that within 48 hours</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Then facts are mixed up</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No training available</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Hard work</a:t>
            </a:r>
            <a:endParaRPr/>
          </a:p>
          <a:p>
            <a:pPr indent="-436562" lvl="1" marL="90805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Efficiency decreases with age</a:t>
            </a:r>
            <a:endParaRPr/>
          </a:p>
          <a:p>
            <a:pPr indent="-425450" lvl="0" marL="469900" rtl="0" algn="l">
              <a:lnSpc>
                <a:spcPct val="80000"/>
              </a:lnSpc>
              <a:spcBef>
                <a:spcPts val="140"/>
              </a:spcBef>
              <a:spcAft>
                <a:spcPts val="0"/>
              </a:spcAft>
              <a:buClr>
                <a:schemeClr val="accent2"/>
              </a:buClr>
              <a:buSzPts val="700"/>
              <a:buFont typeface="Noto Sans Symbols"/>
              <a:buNone/>
            </a:pPr>
            <a:r>
              <a:t/>
            </a:r>
            <a:endParaRPr b="0" i="0" sz="700" u="none">
              <a:solidFill>
                <a:schemeClr val="dk1"/>
              </a:solidFill>
              <a:latin typeface="Verdana"/>
              <a:ea typeface="Verdana"/>
              <a:cs typeface="Verdana"/>
              <a:sym typeface="Verdana"/>
            </a:endParaRPr>
          </a:p>
          <a:p>
            <a:pPr indent="-469900" lvl="0" marL="469900" rtl="0" algn="l">
              <a:lnSpc>
                <a:spcPct val="80000"/>
              </a:lnSpc>
              <a:spcBef>
                <a:spcPts val="420"/>
              </a:spcBef>
              <a:spcAft>
                <a:spcPts val="0"/>
              </a:spcAft>
              <a:buSzPts val="2100"/>
              <a:buNone/>
            </a:pPr>
            <a:r>
              <a:rPr b="0" i="0" lang="en-US" sz="2100" u="none">
                <a:solidFill>
                  <a:schemeClr val="dk1"/>
                </a:solidFill>
                <a:latin typeface="Verdana"/>
                <a:ea typeface="Verdana"/>
                <a:cs typeface="Verdana"/>
                <a:sym typeface="Verdana"/>
              </a:rPr>
              <a:t>	Good listening gives you an edge and increases your impact when you speak and enhances your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457200" y="381000"/>
            <a:ext cx="8229600" cy="914400"/>
          </a:xfrm>
          <a:prstGeom prst="rect">
            <a:avLst/>
          </a:prstGeom>
          <a:solidFill>
            <a:schemeClr val="accent2"/>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Categories of Listening</a:t>
            </a:r>
            <a:endParaRPr/>
          </a:p>
        </p:txBody>
      </p:sp>
      <p:sp>
        <p:nvSpPr>
          <p:cNvPr id="133" name="Google Shape;133;p4"/>
          <p:cNvSpPr txBox="1"/>
          <p:nvPr/>
        </p:nvSpPr>
        <p:spPr>
          <a:xfrm>
            <a:off x="457200" y="1866900"/>
            <a:ext cx="8229600" cy="4191000"/>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pe01837_" id="134" name="Google Shape;134;p4"/>
          <p:cNvPicPr preferRelativeResize="0"/>
          <p:nvPr>
            <p:ph idx="2" type="clipArt"/>
          </p:nvPr>
        </p:nvPicPr>
        <p:blipFill rotWithShape="1">
          <a:blip r:embed="rId3">
            <a:alphaModFix/>
          </a:blip>
          <a:srcRect b="0" l="0" r="0" t="0"/>
          <a:stretch/>
        </p:blipFill>
        <p:spPr>
          <a:xfrm>
            <a:off x="609600" y="2209800"/>
            <a:ext cx="3883025" cy="4038600"/>
          </a:xfrm>
          <a:prstGeom prst="rect">
            <a:avLst/>
          </a:prstGeom>
          <a:noFill/>
          <a:ln>
            <a:noFill/>
          </a:ln>
        </p:spPr>
      </p:pic>
      <p:grpSp>
        <p:nvGrpSpPr>
          <p:cNvPr id="135" name="Google Shape;135;p4"/>
          <p:cNvGrpSpPr/>
          <p:nvPr/>
        </p:nvGrpSpPr>
        <p:grpSpPr>
          <a:xfrm>
            <a:off x="4572000" y="1866900"/>
            <a:ext cx="4194175" cy="4191000"/>
            <a:chOff x="2880" y="1248"/>
            <a:chExt cx="2592" cy="1980"/>
          </a:xfrm>
        </p:grpSpPr>
        <p:sp>
          <p:nvSpPr>
            <p:cNvPr id="136" name="Google Shape;136;p4"/>
            <p:cNvSpPr txBox="1"/>
            <p:nvPr/>
          </p:nvSpPr>
          <p:spPr>
            <a:xfrm>
              <a:off x="2880" y="1908"/>
              <a:ext cx="2592" cy="660"/>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Critical</a:t>
              </a:r>
              <a:endParaRPr/>
            </a:p>
          </p:txBody>
        </p:sp>
        <p:sp>
          <p:nvSpPr>
            <p:cNvPr id="137" name="Google Shape;137;p4"/>
            <p:cNvSpPr txBox="1"/>
            <p:nvPr/>
          </p:nvSpPr>
          <p:spPr>
            <a:xfrm>
              <a:off x="2880" y="1248"/>
              <a:ext cx="2592" cy="660"/>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Content</a:t>
              </a:r>
              <a:endParaRPr/>
            </a:p>
          </p:txBody>
        </p:sp>
        <p:sp>
          <p:nvSpPr>
            <p:cNvPr id="138" name="Google Shape;138;p4"/>
            <p:cNvSpPr txBox="1"/>
            <p:nvPr/>
          </p:nvSpPr>
          <p:spPr>
            <a:xfrm>
              <a:off x="2880" y="2568"/>
              <a:ext cx="2592" cy="660"/>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Emphatic</a:t>
              </a:r>
              <a:endParaRP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idx="1" type="body"/>
          </p:nvPr>
        </p:nvSpPr>
        <p:spPr>
          <a:xfrm>
            <a:off x="566737" y="1981200"/>
            <a:ext cx="8001000" cy="4038600"/>
          </a:xfrm>
          <a:prstGeom prst="rect">
            <a:avLst/>
          </a:prstGeom>
          <a:noFill/>
          <a:ln>
            <a:noFill/>
          </a:ln>
        </p:spPr>
        <p:txBody>
          <a:bodyPr anchorCtr="0" anchor="t" bIns="45700" lIns="91425" spcFirstLastPara="1" rIns="91425" wrap="square" tIns="45700">
            <a:noAutofit/>
          </a:bodyPr>
          <a:lstStyle/>
          <a:p>
            <a:pPr indent="-469900" lvl="0" marL="469900" rtl="0" algn="just">
              <a:lnSpc>
                <a:spcPct val="80000"/>
              </a:lnSpc>
              <a:spcBef>
                <a:spcPts val="0"/>
              </a:spcBef>
              <a:spcAft>
                <a:spcPts val="0"/>
              </a:spcAft>
              <a:buClr>
                <a:schemeClr val="accent2"/>
              </a:buClr>
              <a:buSzPts val="2500"/>
              <a:buFont typeface="Noto Sans Symbols"/>
              <a:buChar char="□"/>
            </a:pPr>
            <a:r>
              <a:rPr b="0" i="0" lang="en-US" sz="2500" u="none">
                <a:solidFill>
                  <a:schemeClr val="dk1"/>
                </a:solidFill>
                <a:latin typeface="Verdana"/>
                <a:ea typeface="Verdana"/>
                <a:cs typeface="Verdana"/>
                <a:sym typeface="Verdana"/>
              </a:rPr>
              <a:t>The types of listening differ in purpose and the amount of feedback or interaction that occurs.</a:t>
            </a:r>
            <a:r>
              <a:rPr b="1" i="0" lang="en-US" sz="2500" u="none">
                <a:solidFill>
                  <a:schemeClr val="dk1"/>
                </a:solidFill>
                <a:latin typeface="Verdana"/>
                <a:ea typeface="Verdana"/>
                <a:cs typeface="Verdana"/>
                <a:sym typeface="Verdana"/>
              </a:rPr>
              <a:t> </a:t>
            </a:r>
            <a:endParaRPr/>
          </a:p>
          <a:p>
            <a:pPr indent="-349250" lvl="0" marL="469900" rtl="0" algn="just">
              <a:lnSpc>
                <a:spcPct val="80000"/>
              </a:lnSpc>
              <a:spcBef>
                <a:spcPts val="380"/>
              </a:spcBef>
              <a:spcAft>
                <a:spcPts val="0"/>
              </a:spcAft>
              <a:buClr>
                <a:schemeClr val="accent2"/>
              </a:buClr>
              <a:buSzPts val="1900"/>
              <a:buFont typeface="Noto Sans Symbols"/>
              <a:buNone/>
            </a:pPr>
            <a:r>
              <a:t/>
            </a:r>
            <a:endParaRPr b="0" i="0" sz="1900" u="none">
              <a:solidFill>
                <a:schemeClr val="dk1"/>
              </a:solidFill>
              <a:latin typeface="Verdana"/>
              <a:ea typeface="Verdana"/>
              <a:cs typeface="Verdana"/>
              <a:sym typeface="Verdana"/>
            </a:endParaRPr>
          </a:p>
          <a:p>
            <a:pPr indent="-469900" lvl="0" marL="469900" rtl="0" algn="just">
              <a:lnSpc>
                <a:spcPct val="80000"/>
              </a:lnSpc>
              <a:spcBef>
                <a:spcPts val="580"/>
              </a:spcBef>
              <a:spcAft>
                <a:spcPts val="0"/>
              </a:spcAft>
              <a:buClr>
                <a:schemeClr val="accent2"/>
              </a:buClr>
              <a:buSzPts val="2900"/>
              <a:buFont typeface="Noto Sans Symbols"/>
              <a:buChar char="□"/>
            </a:pPr>
            <a:r>
              <a:rPr b="1" i="0" lang="en-US" sz="2900" u="none">
                <a:solidFill>
                  <a:schemeClr val="dk1"/>
                </a:solidFill>
                <a:latin typeface="Verdana"/>
                <a:ea typeface="Verdana"/>
                <a:cs typeface="Verdana"/>
                <a:sym typeface="Verdana"/>
              </a:rPr>
              <a:t>Content </a:t>
            </a:r>
            <a:r>
              <a:rPr b="0" i="0" lang="en-US" sz="2900" u="none">
                <a:solidFill>
                  <a:schemeClr val="dk1"/>
                </a:solidFill>
                <a:latin typeface="Verdana"/>
                <a:ea typeface="Verdana"/>
                <a:cs typeface="Verdana"/>
                <a:sym typeface="Verdana"/>
              </a:rPr>
              <a:t>listening      </a:t>
            </a:r>
            <a:endParaRPr/>
          </a:p>
          <a:p>
            <a:pPr indent="-469900" lvl="0" marL="469900" rtl="0" algn="just">
              <a:lnSpc>
                <a:spcPct val="80000"/>
              </a:lnSpc>
              <a:spcBef>
                <a:spcPts val="500"/>
              </a:spcBef>
              <a:spcAft>
                <a:spcPts val="0"/>
              </a:spcAft>
              <a:buClr>
                <a:schemeClr val="accent2"/>
              </a:buClr>
              <a:buSzPts val="2500"/>
              <a:buFont typeface="Noto Sans Symbols"/>
              <a:buChar char="⮚"/>
            </a:pPr>
            <a:r>
              <a:rPr b="0" i="0" lang="en-US" sz="2500" u="none">
                <a:solidFill>
                  <a:schemeClr val="dk1"/>
                </a:solidFill>
                <a:latin typeface="Verdana"/>
                <a:ea typeface="Verdana"/>
                <a:cs typeface="Verdana"/>
                <a:sym typeface="Verdana"/>
              </a:rPr>
              <a:t>To understand and retain the speaker’s message. </a:t>
            </a:r>
            <a:endParaRPr/>
          </a:p>
          <a:p>
            <a:pPr indent="-469900" lvl="0" marL="469900" rtl="0" algn="just">
              <a:lnSpc>
                <a:spcPct val="80000"/>
              </a:lnSpc>
              <a:spcBef>
                <a:spcPts val="500"/>
              </a:spcBef>
              <a:spcAft>
                <a:spcPts val="0"/>
              </a:spcAft>
              <a:buClr>
                <a:schemeClr val="accent2"/>
              </a:buClr>
              <a:buSzPts val="2500"/>
              <a:buFont typeface="Noto Sans Symbols"/>
              <a:buChar char="⮚"/>
            </a:pPr>
            <a:r>
              <a:rPr b="0" i="0" lang="en-US" sz="2500" u="none">
                <a:solidFill>
                  <a:schemeClr val="dk1"/>
                </a:solidFill>
                <a:latin typeface="Verdana"/>
                <a:ea typeface="Verdana"/>
                <a:cs typeface="Verdana"/>
                <a:sym typeface="Verdana"/>
              </a:rPr>
              <a:t>Information flows from the speaker to you. </a:t>
            </a:r>
            <a:endParaRPr/>
          </a:p>
          <a:p>
            <a:pPr indent="-469900" lvl="0" marL="469900" rtl="0" algn="just">
              <a:lnSpc>
                <a:spcPct val="80000"/>
              </a:lnSpc>
              <a:spcBef>
                <a:spcPts val="500"/>
              </a:spcBef>
              <a:spcAft>
                <a:spcPts val="0"/>
              </a:spcAft>
              <a:buClr>
                <a:schemeClr val="accent2"/>
              </a:buClr>
              <a:buSzPts val="2500"/>
              <a:buFont typeface="Noto Sans Symbols"/>
              <a:buChar char="⮚"/>
            </a:pPr>
            <a:r>
              <a:rPr b="0" i="0" lang="en-US" sz="2500" u="none">
                <a:solidFill>
                  <a:schemeClr val="dk1"/>
                </a:solidFill>
                <a:latin typeface="Verdana"/>
                <a:ea typeface="Verdana"/>
                <a:cs typeface="Verdana"/>
                <a:sym typeface="Verdana"/>
              </a:rPr>
              <a:t>Doesn’t matter that you agree or disagree, approve or disapprove</a:t>
            </a:r>
            <a:endParaRPr/>
          </a:p>
          <a:p>
            <a:pPr indent="-469900" lvl="0" marL="469900" rtl="0" algn="just">
              <a:lnSpc>
                <a:spcPct val="80000"/>
              </a:lnSpc>
              <a:spcBef>
                <a:spcPts val="500"/>
              </a:spcBef>
              <a:spcAft>
                <a:spcPts val="0"/>
              </a:spcAft>
              <a:buClr>
                <a:schemeClr val="accent2"/>
              </a:buClr>
              <a:buSzPts val="2500"/>
              <a:buFont typeface="Noto Sans Symbols"/>
              <a:buChar char="⮚"/>
            </a:pPr>
            <a:r>
              <a:rPr b="0" i="0" lang="en-US" sz="2500" u="none">
                <a:solidFill>
                  <a:schemeClr val="dk1"/>
                </a:solidFill>
                <a:latin typeface="Verdana"/>
                <a:ea typeface="Verdana"/>
                <a:cs typeface="Verdana"/>
                <a:sym typeface="Verdana"/>
              </a:rPr>
              <a:t>Only that you understand.</a:t>
            </a:r>
            <a:r>
              <a:rPr b="0" i="0" lang="en-US" sz="2500" u="none">
                <a:solidFill>
                  <a:srgbClr val="0000FF"/>
                </a:solidFill>
                <a:latin typeface="Verdana"/>
                <a:ea typeface="Verdana"/>
                <a:cs typeface="Verdana"/>
                <a:sym typeface="Verdana"/>
              </a:rPr>
              <a:t> </a:t>
            </a:r>
            <a:endParaRPr/>
          </a:p>
        </p:txBody>
      </p:sp>
      <p:sp>
        <p:nvSpPr>
          <p:cNvPr id="144" name="Google Shape;144;p5"/>
          <p:cNvSpPr txBox="1"/>
          <p:nvPr>
            <p:ph type="title"/>
          </p:nvPr>
        </p:nvSpPr>
        <p:spPr>
          <a:xfrm>
            <a:off x="574675" y="304800"/>
            <a:ext cx="8001000" cy="990600"/>
          </a:xfrm>
          <a:prstGeom prst="rect">
            <a:avLst/>
          </a:prstGeom>
          <a:solidFill>
            <a:srgbClr val="333333"/>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Verdana"/>
              <a:buNone/>
            </a:pPr>
            <a:r>
              <a:rPr b="0" i="0" lang="en-US" sz="3800" u="none">
                <a:solidFill>
                  <a:schemeClr val="lt1"/>
                </a:solidFill>
                <a:latin typeface="Verdana"/>
                <a:ea typeface="Verdana"/>
                <a:cs typeface="Verdana"/>
                <a:sym typeface="Verdana"/>
              </a:rPr>
              <a:t>Categories of Listening (Contd.)</a:t>
            </a:r>
            <a:endParaRPr/>
          </a:p>
        </p:txBody>
      </p:sp>
      <p:sp>
        <p:nvSpPr>
          <p:cNvPr id="145" name="Google Shape;145;p5"/>
          <p:cNvSpPr txBox="1"/>
          <p:nvPr/>
        </p:nvSpPr>
        <p:spPr>
          <a:xfrm>
            <a:off x="4440237" y="3246437"/>
            <a:ext cx="3571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a:t>
            </a:r>
            <a:r>
              <a:rPr b="0" i="0" lang="en-US" sz="1800" u="none">
                <a:solidFill>
                  <a:schemeClr val="dk1"/>
                </a:solidFill>
                <a:latin typeface="Verdana"/>
                <a:ea typeface="Verdana"/>
                <a:cs typeface="Verdana"/>
                <a:sym typeface="Verdana"/>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idx="1" type="body"/>
          </p:nvPr>
        </p:nvSpPr>
        <p:spPr>
          <a:xfrm>
            <a:off x="566737" y="1981200"/>
            <a:ext cx="8272462" cy="40386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500"/>
              <a:buFont typeface="Noto Sans Symbols"/>
              <a:buChar char="□"/>
            </a:pPr>
            <a:r>
              <a:rPr b="1" i="0" lang="en-US" sz="2500" u="none">
                <a:solidFill>
                  <a:srgbClr val="000000"/>
                </a:solidFill>
                <a:latin typeface="Verdana"/>
                <a:ea typeface="Verdana"/>
                <a:cs typeface="Verdana"/>
                <a:sym typeface="Verdana"/>
              </a:rPr>
              <a:t>Critical listening</a:t>
            </a:r>
            <a:r>
              <a:rPr b="0" i="0" lang="en-US" sz="2500" u="none">
                <a:solidFill>
                  <a:srgbClr val="000000"/>
                </a:solidFill>
                <a:latin typeface="Verdana"/>
                <a:ea typeface="Verdana"/>
                <a:cs typeface="Verdana"/>
                <a:sym typeface="Verdana"/>
              </a:rPr>
              <a:t> :</a:t>
            </a:r>
            <a:endParaRPr/>
          </a:p>
          <a:p>
            <a:pPr indent="-469900" lvl="0" marL="469900" rtl="0" algn="just">
              <a:lnSpc>
                <a:spcPct val="80000"/>
              </a:lnSpc>
              <a:spcBef>
                <a:spcPts val="500"/>
              </a:spcBef>
              <a:spcAft>
                <a:spcPts val="0"/>
              </a:spcAft>
              <a:buClr>
                <a:schemeClr val="accent2"/>
              </a:buClr>
              <a:buSzPts val="2500"/>
              <a:buFont typeface="Noto Sans Symbols"/>
              <a:buChar char="⮚"/>
            </a:pPr>
            <a:r>
              <a:rPr b="0" i="0" lang="en-US" sz="2500" u="none">
                <a:solidFill>
                  <a:srgbClr val="000000"/>
                </a:solidFill>
                <a:latin typeface="Verdana"/>
                <a:ea typeface="Verdana"/>
                <a:cs typeface="Verdana"/>
                <a:sym typeface="Verdana"/>
              </a:rPr>
              <a:t>To understand and evaluate the meaning of the speaker’s message </a:t>
            </a:r>
            <a:endParaRPr/>
          </a:p>
          <a:p>
            <a:pPr indent="-469900" lvl="0" marL="469900" rtl="0" algn="just">
              <a:lnSpc>
                <a:spcPct val="80000"/>
              </a:lnSpc>
              <a:spcBef>
                <a:spcPts val="500"/>
              </a:spcBef>
              <a:spcAft>
                <a:spcPts val="0"/>
              </a:spcAft>
              <a:buClr>
                <a:schemeClr val="accent2"/>
              </a:buClr>
              <a:buSzPts val="2500"/>
              <a:buFont typeface="Noto Sans Symbols"/>
              <a:buChar char="⮚"/>
            </a:pPr>
            <a:r>
              <a:rPr b="0" i="0" lang="en-US" sz="2500" u="none">
                <a:solidFill>
                  <a:srgbClr val="000000"/>
                </a:solidFill>
                <a:latin typeface="Verdana"/>
                <a:ea typeface="Verdana"/>
                <a:cs typeface="Verdana"/>
                <a:sym typeface="Verdana"/>
              </a:rPr>
              <a:t>The logic of the argument, the strength of the evidence, the validity of the conclusions, the implications of the message for you and your organization, the speaker’s intentions and motives, and the omission of any important or relevant points. </a:t>
            </a:r>
            <a:endParaRPr/>
          </a:p>
          <a:p>
            <a:pPr indent="-469900" lvl="0" marL="469900" rtl="0" algn="just">
              <a:lnSpc>
                <a:spcPct val="80000"/>
              </a:lnSpc>
              <a:spcBef>
                <a:spcPts val="500"/>
              </a:spcBef>
              <a:spcAft>
                <a:spcPts val="0"/>
              </a:spcAft>
              <a:buClr>
                <a:schemeClr val="accent2"/>
              </a:buClr>
              <a:buSzPts val="2500"/>
              <a:buFont typeface="Noto Sans Symbols"/>
              <a:buChar char="⮚"/>
            </a:pPr>
            <a:r>
              <a:rPr b="0" i="0" lang="en-US" sz="2500" u="none">
                <a:solidFill>
                  <a:srgbClr val="000000"/>
                </a:solidFill>
                <a:latin typeface="Verdana"/>
                <a:ea typeface="Verdana"/>
                <a:cs typeface="Verdana"/>
                <a:sym typeface="Verdana"/>
              </a:rPr>
              <a:t>Critical listening generally involves interaction as you try to uncover the speaker’s point of view and credibility.</a:t>
            </a:r>
            <a:endParaRPr/>
          </a:p>
          <a:p>
            <a:pPr indent="-469900" lvl="0" marL="469900" rtl="0" algn="l">
              <a:lnSpc>
                <a:spcPct val="80000"/>
              </a:lnSpc>
              <a:spcBef>
                <a:spcPts val="500"/>
              </a:spcBef>
              <a:spcAft>
                <a:spcPts val="0"/>
              </a:spcAft>
              <a:buSzPts val="2500"/>
              <a:buNone/>
            </a:pPr>
            <a:r>
              <a:t/>
            </a:r>
            <a:endParaRPr b="0" i="0" sz="2500" u="none">
              <a:solidFill>
                <a:srgbClr val="0000FF"/>
              </a:solidFill>
              <a:latin typeface="Verdana"/>
              <a:ea typeface="Verdana"/>
              <a:cs typeface="Verdana"/>
              <a:sym typeface="Verdana"/>
            </a:endParaRPr>
          </a:p>
          <a:p>
            <a:pPr indent="-336550" lvl="0" marL="469900" rtl="0" algn="l">
              <a:lnSpc>
                <a:spcPct val="80000"/>
              </a:lnSpc>
              <a:spcBef>
                <a:spcPts val="420"/>
              </a:spcBef>
              <a:spcAft>
                <a:spcPts val="0"/>
              </a:spcAft>
              <a:buClr>
                <a:schemeClr val="accent2"/>
              </a:buClr>
              <a:buSzPts val="2100"/>
              <a:buFont typeface="Noto Sans Symbols"/>
              <a:buNone/>
            </a:pPr>
            <a:r>
              <a:t/>
            </a:r>
            <a:endParaRPr b="0" i="0" sz="2100" u="none">
              <a:solidFill>
                <a:schemeClr val="dk1"/>
              </a:solidFill>
              <a:latin typeface="Verdana"/>
              <a:ea typeface="Verdana"/>
              <a:cs typeface="Verdana"/>
              <a:sym typeface="Verdana"/>
            </a:endParaRPr>
          </a:p>
          <a:p>
            <a:pPr indent="-336550" lvl="0" marL="469900" rtl="0" algn="l">
              <a:spcBef>
                <a:spcPts val="420"/>
              </a:spcBef>
              <a:spcAft>
                <a:spcPts val="0"/>
              </a:spcAft>
              <a:buSzPts val="2100"/>
              <a:buNone/>
            </a:pPr>
            <a:r>
              <a:t/>
            </a:r>
            <a:endParaRPr b="0" i="0" sz="2100" u="none">
              <a:solidFill>
                <a:schemeClr val="dk1"/>
              </a:solidFill>
              <a:latin typeface="Verdana"/>
              <a:ea typeface="Verdana"/>
              <a:cs typeface="Verdana"/>
              <a:sym typeface="Verdana"/>
            </a:endParaRPr>
          </a:p>
        </p:txBody>
      </p:sp>
      <p:sp>
        <p:nvSpPr>
          <p:cNvPr id="151" name="Google Shape;151;p6"/>
          <p:cNvSpPr txBox="1"/>
          <p:nvPr>
            <p:ph type="title"/>
          </p:nvPr>
        </p:nvSpPr>
        <p:spPr>
          <a:xfrm>
            <a:off x="574675" y="304800"/>
            <a:ext cx="8001000" cy="990600"/>
          </a:xfrm>
          <a:prstGeom prst="rect">
            <a:avLst/>
          </a:prstGeom>
          <a:solidFill>
            <a:srgbClr val="333333"/>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Verdana"/>
              <a:buNone/>
            </a:pPr>
            <a:r>
              <a:rPr b="0" i="0" lang="en-US" sz="3800" u="none">
                <a:solidFill>
                  <a:schemeClr val="lt1"/>
                </a:solidFill>
                <a:latin typeface="Verdana"/>
                <a:ea typeface="Verdana"/>
                <a:cs typeface="Verdana"/>
                <a:sym typeface="Verdana"/>
              </a:rPr>
              <a:t>Categories of Listening (Contd.)</a:t>
            </a:r>
            <a:endParaRPr/>
          </a:p>
        </p:txBody>
      </p:sp>
      <p:sp>
        <p:nvSpPr>
          <p:cNvPr id="152" name="Google Shape;152;p6"/>
          <p:cNvSpPr txBox="1"/>
          <p:nvPr/>
        </p:nvSpPr>
        <p:spPr>
          <a:xfrm>
            <a:off x="4440237" y="3246437"/>
            <a:ext cx="2651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idx="1" type="body"/>
          </p:nvPr>
        </p:nvSpPr>
        <p:spPr>
          <a:xfrm>
            <a:off x="566737" y="1981200"/>
            <a:ext cx="8272462" cy="40386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600"/>
              <a:buFont typeface="Noto Sans Symbols"/>
              <a:buChar char="□"/>
            </a:pPr>
            <a:r>
              <a:rPr b="1" i="0" lang="en-US" sz="2600" u="none">
                <a:solidFill>
                  <a:schemeClr val="dk1"/>
                </a:solidFill>
                <a:latin typeface="Verdana"/>
                <a:ea typeface="Verdana"/>
                <a:cs typeface="Verdana"/>
                <a:sym typeface="Verdana"/>
              </a:rPr>
              <a:t>Empathic</a:t>
            </a:r>
            <a:r>
              <a:rPr b="0" i="0" lang="en-US" sz="2600" u="none">
                <a:solidFill>
                  <a:schemeClr val="dk1"/>
                </a:solidFill>
                <a:latin typeface="Verdana"/>
                <a:ea typeface="Verdana"/>
                <a:cs typeface="Verdana"/>
                <a:sym typeface="Verdana"/>
              </a:rPr>
              <a:t> </a:t>
            </a:r>
            <a:r>
              <a:rPr b="1" i="0" lang="en-US" sz="2600" u="none">
                <a:solidFill>
                  <a:schemeClr val="dk1"/>
                </a:solidFill>
                <a:latin typeface="Verdana"/>
                <a:ea typeface="Verdana"/>
                <a:cs typeface="Verdana"/>
                <a:sym typeface="Verdana"/>
              </a:rPr>
              <a:t>listening:</a:t>
            </a:r>
            <a:endParaRPr/>
          </a:p>
          <a:p>
            <a:pPr indent="-469900" lvl="0" marL="469900" rtl="0" algn="just">
              <a:lnSpc>
                <a:spcPct val="9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To understand the speaker</a:t>
            </a:r>
            <a:r>
              <a:rPr b="0" i="0" lang="en-US" sz="2600" u="none">
                <a:solidFill>
                  <a:schemeClr val="dk1"/>
                </a:solidFill>
                <a:latin typeface="Times New Roman"/>
                <a:ea typeface="Times New Roman"/>
                <a:cs typeface="Times New Roman"/>
                <a:sym typeface="Times New Roman"/>
              </a:rPr>
              <a:t>’</a:t>
            </a:r>
            <a:r>
              <a:rPr b="0" i="0" lang="en-US" sz="2600" u="none">
                <a:solidFill>
                  <a:schemeClr val="dk1"/>
                </a:solidFill>
                <a:latin typeface="Verdana"/>
                <a:ea typeface="Verdana"/>
                <a:cs typeface="Verdana"/>
                <a:sym typeface="Verdana"/>
              </a:rPr>
              <a:t>s feelings, needs, and wants so that you can appreciate his or her point of view, regardless of whether you share the perspective.</a:t>
            </a:r>
            <a:endParaRPr/>
          </a:p>
          <a:p>
            <a:pPr indent="-304800" lvl="0" marL="469900" rtl="0" algn="just">
              <a:lnSpc>
                <a:spcPct val="90000"/>
              </a:lnSpc>
              <a:spcBef>
                <a:spcPts val="520"/>
              </a:spcBef>
              <a:spcAft>
                <a:spcPts val="0"/>
              </a:spcAft>
              <a:buClr>
                <a:schemeClr val="accent2"/>
              </a:buClr>
              <a:buSzPts val="2600"/>
              <a:buFont typeface="Noto Sans Symbols"/>
              <a:buNone/>
            </a:pPr>
            <a:r>
              <a:t/>
            </a:r>
            <a:endParaRPr b="0" i="0" sz="2600" u="none">
              <a:solidFill>
                <a:schemeClr val="dk1"/>
              </a:solidFill>
              <a:latin typeface="Verdana"/>
              <a:ea typeface="Verdana"/>
              <a:cs typeface="Verdana"/>
              <a:sym typeface="Verdana"/>
            </a:endParaRPr>
          </a:p>
          <a:p>
            <a:pPr indent="-469900" lvl="0" marL="469900" rtl="0" algn="just">
              <a:lnSpc>
                <a:spcPct val="9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Avoid the temptation to give advice. Try not to judge the individual</a:t>
            </a:r>
            <a:r>
              <a:rPr b="0" i="0" lang="en-US" sz="2600" u="none">
                <a:solidFill>
                  <a:schemeClr val="dk1"/>
                </a:solidFill>
                <a:latin typeface="Times New Roman"/>
                <a:ea typeface="Times New Roman"/>
                <a:cs typeface="Times New Roman"/>
                <a:sym typeface="Times New Roman"/>
              </a:rPr>
              <a:t>’</a:t>
            </a:r>
            <a:r>
              <a:rPr b="0" i="0" lang="en-US" sz="2600" u="none">
                <a:solidFill>
                  <a:schemeClr val="dk1"/>
                </a:solidFill>
                <a:latin typeface="Verdana"/>
                <a:ea typeface="Verdana"/>
                <a:cs typeface="Verdana"/>
                <a:sym typeface="Verdana"/>
              </a:rPr>
              <a:t>s feelings. Just let the other person talk.</a:t>
            </a:r>
            <a:endParaRPr/>
          </a:p>
        </p:txBody>
      </p:sp>
      <p:sp>
        <p:nvSpPr>
          <p:cNvPr id="158" name="Google Shape;158;p7"/>
          <p:cNvSpPr txBox="1"/>
          <p:nvPr>
            <p:ph type="title"/>
          </p:nvPr>
        </p:nvSpPr>
        <p:spPr>
          <a:xfrm>
            <a:off x="574675" y="304800"/>
            <a:ext cx="8001000" cy="990600"/>
          </a:xfrm>
          <a:prstGeom prst="rect">
            <a:avLst/>
          </a:prstGeom>
          <a:solidFill>
            <a:srgbClr val="333333"/>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Verdana"/>
              <a:buNone/>
            </a:pPr>
            <a:r>
              <a:rPr b="0" i="0" lang="en-US" sz="3800" u="none">
                <a:solidFill>
                  <a:schemeClr val="lt1"/>
                </a:solidFill>
                <a:latin typeface="Verdana"/>
                <a:ea typeface="Verdana"/>
                <a:cs typeface="Verdana"/>
                <a:sym typeface="Verdana"/>
              </a:rPr>
              <a:t>Categories of Listening (Contd.)</a:t>
            </a:r>
            <a:endParaRPr/>
          </a:p>
        </p:txBody>
      </p:sp>
      <p:sp>
        <p:nvSpPr>
          <p:cNvPr id="159" name="Google Shape;159;p7"/>
          <p:cNvSpPr txBox="1"/>
          <p:nvPr/>
        </p:nvSpPr>
        <p:spPr>
          <a:xfrm>
            <a:off x="4440237" y="3246437"/>
            <a:ext cx="2651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574675" y="304800"/>
            <a:ext cx="8001000" cy="1012825"/>
          </a:xfrm>
          <a:prstGeom prst="rect">
            <a:avLst/>
          </a:prstGeom>
          <a:solidFill>
            <a:schemeClr val="dk1"/>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The Listening Process</a:t>
            </a:r>
            <a:endParaRPr/>
          </a:p>
        </p:txBody>
      </p:sp>
      <p:sp>
        <p:nvSpPr>
          <p:cNvPr id="166" name="Google Shape;166;p8"/>
          <p:cNvSpPr txBox="1"/>
          <p:nvPr/>
        </p:nvSpPr>
        <p:spPr>
          <a:xfrm>
            <a:off x="457200" y="1524000"/>
            <a:ext cx="8229600" cy="46482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descr="Parchment" id="167" name="Google Shape;167;p8"/>
          <p:cNvSpPr txBox="1"/>
          <p:nvPr/>
        </p:nvSpPr>
        <p:spPr>
          <a:xfrm>
            <a:off x="3581400" y="2438400"/>
            <a:ext cx="1981200" cy="990600"/>
          </a:xfrm>
          <a:prstGeom prst="rect">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Interpreting</a:t>
            </a:r>
            <a:endParaRPr/>
          </a:p>
        </p:txBody>
      </p:sp>
      <p:sp>
        <p:nvSpPr>
          <p:cNvPr descr="Parchment" id="168" name="Google Shape;168;p8"/>
          <p:cNvSpPr txBox="1"/>
          <p:nvPr/>
        </p:nvSpPr>
        <p:spPr>
          <a:xfrm>
            <a:off x="6248400" y="2438400"/>
            <a:ext cx="1981200" cy="990600"/>
          </a:xfrm>
          <a:prstGeom prst="rect">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Remembering</a:t>
            </a:r>
            <a:endParaRPr/>
          </a:p>
        </p:txBody>
      </p:sp>
      <p:sp>
        <p:nvSpPr>
          <p:cNvPr descr="Parchment" id="169" name="Google Shape;169;p8"/>
          <p:cNvSpPr txBox="1"/>
          <p:nvPr/>
        </p:nvSpPr>
        <p:spPr>
          <a:xfrm>
            <a:off x="914400" y="2438400"/>
            <a:ext cx="1981200" cy="990600"/>
          </a:xfrm>
          <a:prstGeom prst="rect">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Receiving</a:t>
            </a:r>
            <a:endParaRPr/>
          </a:p>
        </p:txBody>
      </p:sp>
      <p:sp>
        <p:nvSpPr>
          <p:cNvPr descr="Parchment" id="170" name="Google Shape;170;p8"/>
          <p:cNvSpPr txBox="1"/>
          <p:nvPr/>
        </p:nvSpPr>
        <p:spPr>
          <a:xfrm>
            <a:off x="6248400" y="4495800"/>
            <a:ext cx="1981200" cy="990600"/>
          </a:xfrm>
          <a:prstGeom prst="rect">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Evaluating</a:t>
            </a:r>
            <a:endParaRPr/>
          </a:p>
        </p:txBody>
      </p:sp>
      <p:sp>
        <p:nvSpPr>
          <p:cNvPr descr="Parchment" id="171" name="Google Shape;171;p8"/>
          <p:cNvSpPr txBox="1"/>
          <p:nvPr/>
        </p:nvSpPr>
        <p:spPr>
          <a:xfrm>
            <a:off x="914400" y="4495800"/>
            <a:ext cx="1981200" cy="990600"/>
          </a:xfrm>
          <a:prstGeom prst="rect">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Responding</a:t>
            </a:r>
            <a:endParaRPr/>
          </a:p>
        </p:txBody>
      </p:sp>
      <p:cxnSp>
        <p:nvCxnSpPr>
          <p:cNvPr id="172" name="Google Shape;172;p8"/>
          <p:cNvCxnSpPr/>
          <p:nvPr/>
        </p:nvCxnSpPr>
        <p:spPr>
          <a:xfrm rot="10800000">
            <a:off x="1905000" y="3429000"/>
            <a:ext cx="0" cy="1066800"/>
          </a:xfrm>
          <a:prstGeom prst="straightConnector1">
            <a:avLst/>
          </a:prstGeom>
          <a:noFill/>
          <a:ln cap="flat" cmpd="sng" w="28575">
            <a:solidFill>
              <a:schemeClr val="dk1"/>
            </a:solidFill>
            <a:prstDash val="solid"/>
            <a:miter lim="800000"/>
            <a:headEnd len="med" w="med" type="none"/>
            <a:tailEnd len="med" w="med" type="triangle"/>
          </a:ln>
        </p:spPr>
      </p:cxnSp>
      <p:cxnSp>
        <p:nvCxnSpPr>
          <p:cNvPr id="173" name="Google Shape;173;p8"/>
          <p:cNvCxnSpPr/>
          <p:nvPr/>
        </p:nvCxnSpPr>
        <p:spPr>
          <a:xfrm>
            <a:off x="2895600" y="2933700"/>
            <a:ext cx="6858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174" name="Google Shape;174;p8"/>
          <p:cNvCxnSpPr/>
          <p:nvPr/>
        </p:nvCxnSpPr>
        <p:spPr>
          <a:xfrm>
            <a:off x="5562600" y="2933700"/>
            <a:ext cx="6858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175" name="Google Shape;175;p8"/>
          <p:cNvCxnSpPr/>
          <p:nvPr/>
        </p:nvCxnSpPr>
        <p:spPr>
          <a:xfrm>
            <a:off x="7239000" y="3429000"/>
            <a:ext cx="0" cy="1066800"/>
          </a:xfrm>
          <a:prstGeom prst="straightConnector1">
            <a:avLst/>
          </a:prstGeom>
          <a:noFill/>
          <a:ln cap="flat" cmpd="sng" w="28575">
            <a:solidFill>
              <a:schemeClr val="dk1"/>
            </a:solidFill>
            <a:prstDash val="solid"/>
            <a:miter lim="800000"/>
            <a:headEnd len="med" w="med" type="none"/>
            <a:tailEnd len="med" w="med" type="triangle"/>
          </a:ln>
        </p:spPr>
      </p:cxnSp>
      <p:cxnSp>
        <p:nvCxnSpPr>
          <p:cNvPr id="176" name="Google Shape;176;p8"/>
          <p:cNvCxnSpPr/>
          <p:nvPr/>
        </p:nvCxnSpPr>
        <p:spPr>
          <a:xfrm flipH="1">
            <a:off x="1904999" y="5486400"/>
            <a:ext cx="5334000" cy="1500"/>
          </a:xfrm>
          <a:prstGeom prst="bentConnector3">
            <a:avLst>
              <a:gd fmla="val 0" name="adj1"/>
            </a:avLst>
          </a:prstGeom>
          <a:noFill/>
          <a:ln cap="flat" cmpd="sng" w="28575">
            <a:solidFill>
              <a:schemeClr val="dk1"/>
            </a:solidFill>
            <a:prstDash val="solid"/>
            <a:miter lim="800000"/>
            <a:headEnd len="med" w="med" type="none"/>
            <a:tailEnd len="med" w="med" type="triangle"/>
          </a:ln>
        </p:spPr>
      </p:cxnSp>
      <p:sp>
        <p:nvSpPr>
          <p:cNvPr id="177" name="Google Shape;177;p8"/>
          <p:cNvSpPr txBox="1"/>
          <p:nvPr/>
        </p:nvSpPr>
        <p:spPr>
          <a:xfrm>
            <a:off x="1295400" y="3824287"/>
            <a:ext cx="1238250" cy="3667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Feedback</a:t>
            </a:r>
            <a:endParaRPr/>
          </a:p>
        </p:txBody>
      </p:sp>
      <p:sp>
        <p:nvSpPr>
          <p:cNvPr id="178" name="Google Shape;178;p8"/>
          <p:cNvSpPr txBox="1"/>
          <p:nvPr/>
        </p:nvSpPr>
        <p:spPr>
          <a:xfrm>
            <a:off x="3962400" y="1752600"/>
            <a:ext cx="1149350" cy="3667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Message</a:t>
            </a:r>
            <a:endParaRPr/>
          </a:p>
        </p:txBody>
      </p:sp>
      <p:cxnSp>
        <p:nvCxnSpPr>
          <p:cNvPr id="179" name="Google Shape;179;p8"/>
          <p:cNvCxnSpPr/>
          <p:nvPr/>
        </p:nvCxnSpPr>
        <p:spPr>
          <a:xfrm flipH="1">
            <a:off x="1905000" y="1936750"/>
            <a:ext cx="2057400" cy="501600"/>
          </a:xfrm>
          <a:prstGeom prst="bentConnector2">
            <a:avLst/>
          </a:prstGeom>
          <a:noFill/>
          <a:ln cap="flat" cmpd="sng" w="28575">
            <a:solidFill>
              <a:schemeClr val="dk1"/>
            </a:solidFill>
            <a:prstDash val="solid"/>
            <a:miter lim="800000"/>
            <a:headEnd len="med" w="med" type="none"/>
            <a:tailEnd len="med" w="med" type="none"/>
          </a:ln>
        </p:spPr>
      </p:cxnSp>
      <p:cxnSp>
        <p:nvCxnSpPr>
          <p:cNvPr id="180" name="Google Shape;180;p8"/>
          <p:cNvCxnSpPr/>
          <p:nvPr/>
        </p:nvCxnSpPr>
        <p:spPr>
          <a:xfrm>
            <a:off x="5111750" y="1936750"/>
            <a:ext cx="2127300" cy="501600"/>
          </a:xfrm>
          <a:prstGeom prst="bentConnector2">
            <a:avLst/>
          </a:prstGeom>
          <a:noFill/>
          <a:ln cap="flat" cmpd="sng" w="28575">
            <a:solidFill>
              <a:schemeClr val="dk1"/>
            </a:solidFill>
            <a:prstDash val="solid"/>
            <a:miter lim="800000"/>
            <a:headEnd len="med" w="med" type="none"/>
            <a:tailEnd len="med" w="med" type="none"/>
          </a:ln>
        </p:spPr>
      </p:cxnSp>
      <p:sp>
        <p:nvSpPr>
          <p:cNvPr id="181" name="Google Shape;181;p8"/>
          <p:cNvSpPr txBox="1"/>
          <p:nvPr/>
        </p:nvSpPr>
        <p:spPr>
          <a:xfrm>
            <a:off x="3921125" y="5729287"/>
            <a:ext cx="1149350" cy="3667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Message</a:t>
            </a:r>
            <a:endParaRPr/>
          </a:p>
        </p:txBody>
      </p:sp>
      <p:sp>
        <p:nvSpPr>
          <p:cNvPr id="182" name="Google Shape;182;p8"/>
          <p:cNvSpPr txBox="1"/>
          <p:nvPr/>
        </p:nvSpPr>
        <p:spPr>
          <a:xfrm>
            <a:off x="6699250" y="3733800"/>
            <a:ext cx="1149350" cy="3667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Message</a:t>
            </a:r>
            <a:endParaRPr/>
          </a:p>
        </p:txBody>
      </p:sp>
    </p:spTree>
  </p:cSld>
  <p:clrMapOvr>
    <a:masterClrMapping/>
  </p:clrMapOvr>
  <p:transition spd="slow">
    <p:spli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90000"/>
              </a:lnSpc>
              <a:spcBef>
                <a:spcPts val="0"/>
              </a:spcBef>
              <a:spcAft>
                <a:spcPts val="0"/>
              </a:spcAft>
              <a:buSzPts val="2100"/>
              <a:buNone/>
            </a:pPr>
            <a:r>
              <a:rPr b="0" i="0" lang="en-US" sz="2100" u="none">
                <a:solidFill>
                  <a:schemeClr val="dk1"/>
                </a:solidFill>
                <a:latin typeface="Verdana"/>
                <a:ea typeface="Verdana"/>
                <a:cs typeface="Verdana"/>
                <a:sym typeface="Verdana"/>
              </a:rPr>
              <a:t>	Listening involves five related activities, which usually occur in sequence: </a:t>
            </a:r>
            <a:r>
              <a:rPr b="0" i="0" lang="en-US" sz="2100" u="none">
                <a:solidFill>
                  <a:srgbClr val="000000"/>
                </a:solidFill>
                <a:latin typeface="Verdana"/>
                <a:ea typeface="Verdana"/>
                <a:cs typeface="Verdana"/>
                <a:sym typeface="Verdana"/>
              </a:rPr>
              <a:t> </a:t>
            </a:r>
            <a:endParaRPr/>
          </a:p>
          <a:p>
            <a:pPr indent="-469900" lvl="0" marL="469900" rtl="0" algn="just">
              <a:lnSpc>
                <a:spcPct val="90000"/>
              </a:lnSpc>
              <a:spcBef>
                <a:spcPts val="420"/>
              </a:spcBef>
              <a:spcAft>
                <a:spcPts val="0"/>
              </a:spcAft>
              <a:buSzPts val="2100"/>
              <a:buNone/>
            </a:pPr>
            <a:r>
              <a:t/>
            </a:r>
            <a:endParaRPr b="0" i="0" sz="2100" u="none">
              <a:solidFill>
                <a:srgbClr val="000000"/>
              </a:solidFill>
              <a:latin typeface="Verdana"/>
              <a:ea typeface="Verdana"/>
              <a:cs typeface="Verdana"/>
              <a:sym typeface="Verdana"/>
            </a:endParaRPr>
          </a:p>
          <a:p>
            <a:pPr indent="-469900" lvl="0" marL="469900" rtl="0" algn="just">
              <a:lnSpc>
                <a:spcPct val="90000"/>
              </a:lnSpc>
              <a:spcBef>
                <a:spcPts val="420"/>
              </a:spcBef>
              <a:spcAft>
                <a:spcPts val="0"/>
              </a:spcAft>
              <a:buSzPts val="2100"/>
              <a:buNone/>
            </a:pPr>
            <a:r>
              <a:rPr b="1" i="0" lang="en-US" sz="2100" u="none">
                <a:solidFill>
                  <a:srgbClr val="000000"/>
                </a:solidFill>
                <a:latin typeface="Verdana"/>
                <a:ea typeface="Verdana"/>
                <a:cs typeface="Verdana"/>
                <a:sym typeface="Verdana"/>
              </a:rPr>
              <a:t>1. 	Receiving:</a:t>
            </a:r>
            <a:r>
              <a:rPr b="0" i="0" lang="en-US" sz="2100" u="none">
                <a:solidFill>
                  <a:srgbClr val="000000"/>
                </a:solidFill>
                <a:latin typeface="Verdana"/>
                <a:ea typeface="Verdana"/>
                <a:cs typeface="Verdana"/>
                <a:sym typeface="Verdana"/>
              </a:rPr>
              <a:t> Physically hearing the message and taking note of it. Physical 	reception can be blocked by noise, impaired hearing, or inattention.</a:t>
            </a:r>
            <a:endParaRPr/>
          </a:p>
          <a:p>
            <a:pPr indent="-336550" lvl="0" marL="469900" rtl="0" algn="just">
              <a:lnSpc>
                <a:spcPct val="90000"/>
              </a:lnSpc>
              <a:spcBef>
                <a:spcPts val="420"/>
              </a:spcBef>
              <a:spcAft>
                <a:spcPts val="0"/>
              </a:spcAft>
              <a:buClr>
                <a:schemeClr val="accent2"/>
              </a:buClr>
              <a:buSzPts val="2100"/>
              <a:buFont typeface="Noto Sans Symbols"/>
              <a:buNone/>
            </a:pPr>
            <a:r>
              <a:t/>
            </a:r>
            <a:endParaRPr b="0" i="0" sz="2100" u="none">
              <a:solidFill>
                <a:srgbClr val="000000"/>
              </a:solidFill>
              <a:latin typeface="Verdana"/>
              <a:ea typeface="Verdana"/>
              <a:cs typeface="Verdana"/>
              <a:sym typeface="Verdana"/>
            </a:endParaRPr>
          </a:p>
          <a:p>
            <a:pPr indent="-469900" lvl="0" marL="469900" rtl="0" algn="just">
              <a:lnSpc>
                <a:spcPct val="90000"/>
              </a:lnSpc>
              <a:spcBef>
                <a:spcPts val="420"/>
              </a:spcBef>
              <a:spcAft>
                <a:spcPts val="0"/>
              </a:spcAft>
              <a:buSzPts val="2100"/>
              <a:buNone/>
            </a:pPr>
            <a:r>
              <a:rPr b="1" i="0" lang="en-US" sz="2100" u="none">
                <a:solidFill>
                  <a:srgbClr val="000000"/>
                </a:solidFill>
                <a:latin typeface="Verdana"/>
                <a:ea typeface="Verdana"/>
                <a:cs typeface="Verdana"/>
                <a:sym typeface="Verdana"/>
              </a:rPr>
              <a:t>2.	Interpreting:</a:t>
            </a:r>
            <a:r>
              <a:rPr b="0" i="0" lang="en-US" sz="2100" u="none">
                <a:solidFill>
                  <a:srgbClr val="000000"/>
                </a:solidFill>
                <a:latin typeface="Verdana"/>
                <a:ea typeface="Verdana"/>
                <a:cs typeface="Verdana"/>
                <a:sym typeface="Verdana"/>
              </a:rPr>
              <a:t> Assigning meaning to sounds according to your own values, 	beliefs, ideas, expectations, roles, needs, and personal history. The speaker’s frame of reference may be quite different from yours, so you 	may need to determine what the speaker really means. </a:t>
            </a:r>
            <a:endParaRPr/>
          </a:p>
          <a:p>
            <a:pPr indent="-336550" lvl="0" marL="469900" rtl="0" algn="l">
              <a:spcBef>
                <a:spcPts val="420"/>
              </a:spcBef>
              <a:spcAft>
                <a:spcPts val="0"/>
              </a:spcAft>
              <a:buSzPts val="2100"/>
              <a:buNone/>
            </a:pPr>
            <a:r>
              <a:t/>
            </a:r>
            <a:endParaRPr b="0" i="0" sz="2100" u="none">
              <a:solidFill>
                <a:srgbClr val="000000"/>
              </a:solidFill>
              <a:latin typeface="Verdana"/>
              <a:ea typeface="Verdana"/>
              <a:cs typeface="Verdana"/>
              <a:sym typeface="Verdana"/>
            </a:endParaRPr>
          </a:p>
        </p:txBody>
      </p:sp>
      <p:sp>
        <p:nvSpPr>
          <p:cNvPr id="188" name="Google Shape;188;p9"/>
          <p:cNvSpPr txBox="1"/>
          <p:nvPr>
            <p:ph type="title"/>
          </p:nvPr>
        </p:nvSpPr>
        <p:spPr>
          <a:xfrm>
            <a:off x="574675" y="304800"/>
            <a:ext cx="8001000" cy="1066800"/>
          </a:xfrm>
          <a:prstGeom prst="rect">
            <a:avLst/>
          </a:prstGeom>
          <a:solidFill>
            <a:schemeClr val="dk1"/>
          </a:solidFill>
          <a:ln cap="flat" cmpd="sng" w="9525">
            <a:solidFill>
              <a:schemeClr val="dk1"/>
            </a:solidFill>
            <a:prstDash val="solid"/>
            <a:miter lim="524288"/>
            <a:headEnd len="sm" w="sm" type="none"/>
            <a:tailEnd len="sm" w="sm" type="none"/>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chemeClr val="lt1"/>
              </a:buClr>
              <a:buSzPts val="3400"/>
              <a:buFont typeface="Verdana"/>
              <a:buNone/>
            </a:pPr>
            <a:r>
              <a:rPr b="1" i="0" lang="en-US" sz="3400" u="none">
                <a:solidFill>
                  <a:schemeClr val="lt1"/>
                </a:solidFill>
                <a:latin typeface="Verdana"/>
                <a:ea typeface="Verdana"/>
                <a:cs typeface="Verdana"/>
                <a:sym typeface="Verdana"/>
              </a:rPr>
              <a:t>The Listening Process (Contd.)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1998-12-31T18:29:39Z</dcterms:created>
  <dc:creator>rezwanul huque</dc:creator>
</cp:coreProperties>
</file>