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>
        <p:scale>
          <a:sx n="79" d="100"/>
          <a:sy n="79" d="100"/>
        </p:scale>
        <p:origin x="560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38F2F-5C93-1143-87AF-46FAE97AC15B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D78C1-52C3-A842-A001-FD2D7105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1E76-6606-D349-AA75-CCD37556C70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A8BB-4675-684F-B836-A2144BD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8014" y="558799"/>
            <a:ext cx="695597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Convolution Neural Networks in enhancer prediction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8014" y="2721114"/>
            <a:ext cx="69559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Jurijs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Nazarovs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71" y="4006266"/>
            <a:ext cx="69559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UW-Madison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014" y="5106752"/>
            <a:ext cx="69559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December 13, 2017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50735" y="59960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Final CNN output of layers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6"/>
          <a:stretch/>
        </p:blipFill>
        <p:spPr>
          <a:xfrm>
            <a:off x="1630601" y="1732238"/>
            <a:ext cx="3566574" cy="3304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t="21769" r="82" b="-12789"/>
          <a:stretch/>
        </p:blipFill>
        <p:spPr>
          <a:xfrm>
            <a:off x="7010398" y="1835533"/>
            <a:ext cx="3948035" cy="3781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9" b="27987"/>
          <a:stretch/>
        </p:blipFill>
        <p:spPr>
          <a:xfrm>
            <a:off x="207736" y="6000753"/>
            <a:ext cx="11599951" cy="2857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52909" y="1009302"/>
            <a:ext cx="252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Convolution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3607" y="1009301"/>
            <a:ext cx="168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Maxpool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4455" y="5420084"/>
            <a:ext cx="286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Fully connected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1537631"/>
            <a:ext cx="0" cy="38824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735" y="386534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Comparison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965" y="2000891"/>
            <a:ext cx="7474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DeepEnchancer</a:t>
            </a:r>
            <a:r>
              <a:rPr lang="en-US" sz="3200" dirty="0" smtClean="0">
                <a:solidFill>
                  <a:schemeClr val="bg1"/>
                </a:solidFill>
              </a:rPr>
              <a:t> - AUC is about 91%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More Layers performed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Negative sample is constructed in a more complicated considering other biological information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2393" y="218348"/>
            <a:ext cx="69559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Biological perspective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0771" y="1485900"/>
            <a:ext cx="447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1. Transcription factor binds to an enhancer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 b="44089"/>
          <a:stretch/>
        </p:blipFill>
        <p:spPr>
          <a:xfrm>
            <a:off x="292481" y="1636968"/>
            <a:ext cx="5617419" cy="37605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0771" y="2974564"/>
            <a:ext cx="447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2. DNA strand loops and brings transcription factor to the transcriptional start site of specific gene to activate or suppress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807" y="139948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Problem statement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369" y="3174712"/>
            <a:ext cx="513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Chromosome 1: 1234 - 1298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63613" y="1971892"/>
            <a:ext cx="899409" cy="8994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63613" y="4205525"/>
            <a:ext cx="899409" cy="8994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43494" y="1904353"/>
            <a:ext cx="26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7033433" y="4104261"/>
            <a:ext cx="26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-</a:t>
            </a:r>
            <a:endParaRPr lang="en-US" sz="6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64597" y="2637200"/>
            <a:ext cx="1499016" cy="690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64597" y="3487831"/>
            <a:ext cx="1499016" cy="10624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01098" y="2534601"/>
            <a:ext cx="3209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Supervised </a:t>
            </a: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inary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classification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problem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274570" y="1971892"/>
            <a:ext cx="0" cy="32378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807" y="139948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description and preparation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300" y="1270022"/>
            <a:ext cx="5375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Original data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positive sample: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chromosome, start, end, </a:t>
            </a:r>
            <a:r>
              <a:rPr lang="mr-IN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300" y="2692210"/>
            <a:ext cx="588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Nucleotide sequence </a:t>
            </a:r>
            <a:r>
              <a:rPr lang="en-US" sz="3200" smtClean="0">
                <a:solidFill>
                  <a:schemeClr val="bg1"/>
                </a:solidFill>
              </a:rPr>
              <a:t>+ truncation: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AAACTCCG</a:t>
            </a:r>
            <a:r>
              <a:rPr lang="mr-IN" sz="3200" dirty="0" smtClean="0">
                <a:solidFill>
                  <a:schemeClr val="bg1"/>
                </a:solidFill>
              </a:rPr>
              <a:t>…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00" y="4114398"/>
            <a:ext cx="4965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One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hot representation: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 = 1 0 0 0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 = 0 1 0 0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 = 0 0 1 0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G = 0 0 0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6" t="15752" r="4347" b="6627"/>
          <a:stretch/>
        </p:blipFill>
        <p:spPr>
          <a:xfrm>
            <a:off x="9623680" y="937774"/>
            <a:ext cx="1311855" cy="5626239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434715" y="1678899"/>
            <a:ext cx="569626" cy="1454046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392764" y="3357797"/>
            <a:ext cx="611577" cy="209862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305202" y="3095908"/>
            <a:ext cx="1978701" cy="71952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90344" y="1678898"/>
            <a:ext cx="0" cy="38824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0807" y="139948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Negative samples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4" y="1407230"/>
            <a:ext cx="4965700" cy="40318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Random complement of positive samples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Take complement of input region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Sample random interval of adequate length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237" y="2884557"/>
            <a:ext cx="4965700" cy="1077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Nucleotides shuffle in positive samples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735" y="59960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Convolution Network Description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38577"/>
          <a:stretch/>
        </p:blipFill>
        <p:spPr>
          <a:xfrm>
            <a:off x="1439056" y="1004342"/>
            <a:ext cx="9533744" cy="55002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720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735" y="59960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Convolution features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92" y="1301977"/>
            <a:ext cx="5193052" cy="1077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Tensorflow</a:t>
            </a:r>
            <a:r>
              <a:rPr lang="en-US" sz="3200" dirty="0" smtClean="0">
                <a:solidFill>
                  <a:schemeClr val="bg1"/>
                </a:solidFill>
              </a:rPr>
              <a:t> adaptive features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with continuous values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5908" y="1055756"/>
            <a:ext cx="5193052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Generated discrete values corresponding to one-hot representation of nucleotides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913" r="961" b="2470"/>
          <a:stretch/>
        </p:blipFill>
        <p:spPr>
          <a:xfrm>
            <a:off x="1737688" y="3250343"/>
            <a:ext cx="3083859" cy="3056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2844" r="1059" b="1867"/>
          <a:stretch/>
        </p:blipFill>
        <p:spPr>
          <a:xfrm>
            <a:off x="7308434" y="3253613"/>
            <a:ext cx="3047999" cy="30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735" y="59960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Different CNN comparison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b="45993"/>
          <a:stretch/>
        </p:blipFill>
        <p:spPr>
          <a:xfrm>
            <a:off x="224853" y="1161980"/>
            <a:ext cx="5871147" cy="304406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6" b="-73"/>
          <a:stretch/>
        </p:blipFill>
        <p:spPr>
          <a:xfrm>
            <a:off x="6170950" y="3576750"/>
            <a:ext cx="5871147" cy="304406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06903" y="1161980"/>
            <a:ext cx="58850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Accuracy best: shuffled nucleotides as negative sample with feature height = 2, 3, 4 and pooling matrix = 2x2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807" y="5098783"/>
            <a:ext cx="387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AUC best </a:t>
            </a:r>
            <a:r>
              <a:rPr lang="en-US" sz="3200" smtClean="0">
                <a:solidFill>
                  <a:schemeClr val="bg1"/>
                </a:solidFill>
              </a:rPr>
              <a:t>is the same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735" y="59960"/>
            <a:ext cx="87103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Final CNN structure and results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66" y="1413063"/>
            <a:ext cx="5933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Structure: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1 Layer CNN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Input image size = 60x4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Tensorflow</a:t>
            </a:r>
            <a:r>
              <a:rPr lang="en-US" sz="3200" dirty="0" smtClean="0">
                <a:solidFill>
                  <a:schemeClr val="bg1"/>
                </a:solidFill>
              </a:rPr>
              <a:t> adaptive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Feature size = 4x4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32 Filters in convolution layer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Pooling size = 2x2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Fully connected: 200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Number of epochs: 200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090344" y="1678898"/>
            <a:ext cx="0" cy="38824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4484" y="2844224"/>
            <a:ext cx="317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Accuracy: 83%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AUC: 85%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265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JURIJS NAZAROVS</dc:creator>
  <cp:lastModifiedBy>JURIJS NAZAROVS</cp:lastModifiedBy>
  <cp:revision>38</cp:revision>
  <dcterms:created xsi:type="dcterms:W3CDTF">2017-12-13T01:47:27Z</dcterms:created>
  <dcterms:modified xsi:type="dcterms:W3CDTF">2017-12-13T11:08:50Z</dcterms:modified>
</cp:coreProperties>
</file>