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0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4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4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4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F627-6F9A-4B79-8CA5-208A0D71B37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80D6-F26A-42CC-A3F7-20CF4D85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640B6C-31BF-4D87-8EAF-254F0DAF4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99" y="81074"/>
            <a:ext cx="4680000" cy="35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60A40B-E335-478F-BCCC-151BA1138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99" y="81074"/>
            <a:ext cx="4680000" cy="35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53390F-8F6D-427B-B8A0-10D0483DC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9" y="81074"/>
            <a:ext cx="4680000" cy="35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2C3CB9-493E-4BF2-AD89-A10E66BB1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99" y="3591074"/>
            <a:ext cx="4680000" cy="351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DB1D34-4D72-4ECD-9D72-87279222C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9" y="3591074"/>
            <a:ext cx="4680000" cy="35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B3592B-1112-48F5-9D0C-13DE53738F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78" y="3591074"/>
            <a:ext cx="4680000" cy="351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010EE1-E755-4D36-A157-76D1EEBFD1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9" y="7101074"/>
            <a:ext cx="4680000" cy="351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AA2AACD-7069-424C-BCEC-2F51F63B0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78" y="7101074"/>
            <a:ext cx="4680000" cy="351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2A288F7-3C6A-419C-A562-CF21A2DCA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99" y="7101074"/>
            <a:ext cx="4680000" cy="351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E1D90F8-5E2C-4004-AAA3-E13BDB6B1105}"/>
              </a:ext>
            </a:extLst>
          </p:cNvPr>
          <p:cNvSpPr txBox="1"/>
          <p:nvPr/>
        </p:nvSpPr>
        <p:spPr>
          <a:xfrm>
            <a:off x="80093" y="-571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9B3600-D6BD-4B34-A1A6-E1CCD8B4FBDC}"/>
              </a:ext>
            </a:extLst>
          </p:cNvPr>
          <p:cNvSpPr txBox="1"/>
          <p:nvPr/>
        </p:nvSpPr>
        <p:spPr>
          <a:xfrm>
            <a:off x="80093" y="3452848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9CD88D-E853-41DC-81A5-6E0E42360B3F}"/>
              </a:ext>
            </a:extLst>
          </p:cNvPr>
          <p:cNvSpPr txBox="1"/>
          <p:nvPr/>
        </p:nvSpPr>
        <p:spPr>
          <a:xfrm>
            <a:off x="80093" y="69628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1AB916-772F-4326-ABD4-22A297231D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199" y="10611074"/>
            <a:ext cx="4680000" cy="351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E1AFEF-B551-4CA0-89D6-75D7EF5B85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9" y="10611074"/>
            <a:ext cx="4680000" cy="35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D0E31F-66C7-4B70-97CC-4B5F04DD9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78" y="10611074"/>
            <a:ext cx="4680000" cy="351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376CE38-7416-4989-8984-8C42B5C92CEA}"/>
              </a:ext>
            </a:extLst>
          </p:cNvPr>
          <p:cNvSpPr txBox="1"/>
          <p:nvPr/>
        </p:nvSpPr>
        <p:spPr>
          <a:xfrm>
            <a:off x="42832" y="1049677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5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5</cp:revision>
  <dcterms:created xsi:type="dcterms:W3CDTF">2024-03-16T08:57:53Z</dcterms:created>
  <dcterms:modified xsi:type="dcterms:W3CDTF">2024-03-16T10:08:02Z</dcterms:modified>
</cp:coreProperties>
</file>