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40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9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767462"/>
            <a:ext cx="5814457" cy="3759917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672376"/>
            <a:ext cx="5130404" cy="260744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7835-FA5D-49EF-A449-800EED18D62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094-A495-4DB5-88A1-92AFA6AA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1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7835-FA5D-49EF-A449-800EED18D62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094-A495-4DB5-88A1-92AFA6AA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2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74987"/>
            <a:ext cx="1474991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74987"/>
            <a:ext cx="4339466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7835-FA5D-49EF-A449-800EED18D62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094-A495-4DB5-88A1-92AFA6AA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7835-FA5D-49EF-A449-800EED18D62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094-A495-4DB5-88A1-92AFA6AA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1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692444"/>
            <a:ext cx="5899964" cy="4492401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7227345"/>
            <a:ext cx="5899964" cy="236244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7835-FA5D-49EF-A449-800EED18D62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094-A495-4DB5-88A1-92AFA6AA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874937"/>
            <a:ext cx="290722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874937"/>
            <a:ext cx="290722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7835-FA5D-49EF-A449-800EED18D62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094-A495-4DB5-88A1-92AFA6AA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74990"/>
            <a:ext cx="5899964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647443"/>
            <a:ext cx="2893868" cy="129747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944914"/>
            <a:ext cx="289386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647443"/>
            <a:ext cx="2908120" cy="129747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944914"/>
            <a:ext cx="2908120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7835-FA5D-49EF-A449-800EED18D62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094-A495-4DB5-88A1-92AFA6AA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1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7835-FA5D-49EF-A449-800EED18D62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094-A495-4DB5-88A1-92AFA6AA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7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7835-FA5D-49EF-A449-800EED18D62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094-A495-4DB5-88A1-92AFA6AA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1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719984"/>
            <a:ext cx="2206252" cy="2519945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554968"/>
            <a:ext cx="3463022" cy="7674832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3239929"/>
            <a:ext cx="2206252" cy="6002369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7835-FA5D-49EF-A449-800EED18D62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094-A495-4DB5-88A1-92AFA6AA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719984"/>
            <a:ext cx="2206252" cy="2519945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554968"/>
            <a:ext cx="3463022" cy="7674832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3239929"/>
            <a:ext cx="2206252" cy="6002369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7835-FA5D-49EF-A449-800EED18D62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094-A495-4DB5-88A1-92AFA6AA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74990"/>
            <a:ext cx="589996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874937"/>
            <a:ext cx="589996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10009783"/>
            <a:ext cx="153912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7835-FA5D-49EF-A449-800EED18D62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10009783"/>
            <a:ext cx="230868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10009783"/>
            <a:ext cx="153912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05094-A495-4DB5-88A1-92AFA6AA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7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B737D4-7B42-4D75-9C64-8638392E8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18" y="471213"/>
            <a:ext cx="2699702" cy="26997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F153E8-3C7C-4252-B4F8-A4DA855DC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6" y="21266"/>
            <a:ext cx="3599603" cy="35996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EAAFEC-3955-4561-A6DF-10AE473135A5}"/>
              </a:ext>
            </a:extLst>
          </p:cNvPr>
          <p:cNvSpPr txBox="1"/>
          <p:nvPr/>
        </p:nvSpPr>
        <p:spPr>
          <a:xfrm>
            <a:off x="16030" y="-21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A5C335-27FF-4576-A317-A95CF550B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0019" y="4070580"/>
            <a:ext cx="2699702" cy="26997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654F55-6C65-4949-A2B0-EBE15F23B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416" y="3620633"/>
            <a:ext cx="3599603" cy="35996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31D572B-51C4-4E51-A2C9-DC2162950182}"/>
              </a:ext>
            </a:extLst>
          </p:cNvPr>
          <p:cNvSpPr txBox="1"/>
          <p:nvPr/>
        </p:nvSpPr>
        <p:spPr>
          <a:xfrm>
            <a:off x="0" y="362003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9E0D5CF-C10D-4BC0-8E38-486ACC902C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9965" y="7669353"/>
            <a:ext cx="2699702" cy="26997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C96418-6074-49FD-9417-2F5F7AF60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363" y="7219405"/>
            <a:ext cx="3599603" cy="359960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8EE4CA-6E8F-4BF3-A20D-0F1F2E750EA7}"/>
              </a:ext>
            </a:extLst>
          </p:cNvPr>
          <p:cNvSpPr txBox="1"/>
          <p:nvPr/>
        </p:nvSpPr>
        <p:spPr>
          <a:xfrm>
            <a:off x="360309" y="72188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416BC1-B292-4326-A457-7F57C89F269F}"/>
              </a:ext>
            </a:extLst>
          </p:cNvPr>
          <p:cNvSpPr txBox="1"/>
          <p:nvPr/>
        </p:nvSpPr>
        <p:spPr>
          <a:xfrm>
            <a:off x="1880336" y="10188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904EF2-38CD-471A-9708-9640FB036556}"/>
              </a:ext>
            </a:extLst>
          </p:cNvPr>
          <p:cNvSpPr txBox="1"/>
          <p:nvPr/>
        </p:nvSpPr>
        <p:spPr>
          <a:xfrm>
            <a:off x="1792915" y="370041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t-SNE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22AC1F-079D-445A-B9B3-4E17E6BB19D8}"/>
              </a:ext>
            </a:extLst>
          </p:cNvPr>
          <p:cNvSpPr txBox="1"/>
          <p:nvPr/>
        </p:nvSpPr>
        <p:spPr>
          <a:xfrm>
            <a:off x="1769675" y="729978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90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4</cp:revision>
  <dcterms:created xsi:type="dcterms:W3CDTF">2024-03-28T12:17:02Z</dcterms:created>
  <dcterms:modified xsi:type="dcterms:W3CDTF">2024-03-28T12:25:15Z</dcterms:modified>
</cp:coreProperties>
</file>