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8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30264"/>
            <a:ext cx="5669756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701796"/>
            <a:ext cx="5669756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72505"/>
            <a:ext cx="1630055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72505"/>
            <a:ext cx="4795669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07773"/>
            <a:ext cx="652022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168309"/>
            <a:ext cx="652022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4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862523"/>
            <a:ext cx="3212862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862523"/>
            <a:ext cx="3212862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72505"/>
            <a:ext cx="6520220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794272"/>
            <a:ext cx="319809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183532"/>
            <a:ext cx="3198097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794272"/>
            <a:ext cx="32138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183532"/>
            <a:ext cx="3213847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1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16006"/>
            <a:ext cx="243819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466513"/>
            <a:ext cx="382708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972026"/>
            <a:ext cx="243819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16006"/>
            <a:ext cx="243819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466513"/>
            <a:ext cx="382708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972026"/>
            <a:ext cx="243819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72505"/>
            <a:ext cx="652022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862523"/>
            <a:ext cx="652022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003082"/>
            <a:ext cx="170092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13BF-4BF3-4648-B361-9D4D3F6457E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003082"/>
            <a:ext cx="255139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003082"/>
            <a:ext cx="170092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58A8-3D92-484B-981C-CB354FAC9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4CE2295-6DC7-489E-A51E-CD298DB3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45" y="777780"/>
            <a:ext cx="2399824" cy="23998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218B07-E885-4A92-B1A0-E541C18AF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70" y="777780"/>
            <a:ext cx="2399824" cy="2399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095E35-FCA3-4AFF-B8B9-2DC377793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1" y="777780"/>
            <a:ext cx="2399824" cy="2399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0B7FBD-E30F-467E-A58A-63BF4DAEB1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4453" r="9158" b="55953"/>
          <a:stretch/>
        </p:blipFill>
        <p:spPr>
          <a:xfrm>
            <a:off x="539837" y="153493"/>
            <a:ext cx="3240000" cy="6038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C8DDF4-E19E-44F8-8288-A6E278429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56733" r="9158" b="13672"/>
          <a:stretch/>
        </p:blipFill>
        <p:spPr>
          <a:xfrm>
            <a:off x="3779837" y="153493"/>
            <a:ext cx="3240000" cy="6038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434164E-C1E3-4DCD-81C7-CC159C757639}"/>
              </a:ext>
            </a:extLst>
          </p:cNvPr>
          <p:cNvSpPr txBox="1"/>
          <p:nvPr/>
        </p:nvSpPr>
        <p:spPr>
          <a:xfrm>
            <a:off x="0" y="-3809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8E7BA1-6554-4678-9C6A-9CD2EABCEB6D}"/>
              </a:ext>
            </a:extLst>
          </p:cNvPr>
          <p:cNvSpPr txBox="1"/>
          <p:nvPr/>
        </p:nvSpPr>
        <p:spPr>
          <a:xfrm>
            <a:off x="9221" y="84836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900796-96AE-49AC-8E89-8D82856D4B64}"/>
              </a:ext>
            </a:extLst>
          </p:cNvPr>
          <p:cNvSpPr txBox="1"/>
          <p:nvPr/>
        </p:nvSpPr>
        <p:spPr>
          <a:xfrm>
            <a:off x="2416177" y="84836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5AE426-BB5C-485D-A2BC-DF77A6C6311F}"/>
              </a:ext>
            </a:extLst>
          </p:cNvPr>
          <p:cNvSpPr txBox="1"/>
          <p:nvPr/>
        </p:nvSpPr>
        <p:spPr>
          <a:xfrm>
            <a:off x="4808707" y="84836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F6A60A-709D-48BD-A2CE-67EEE1B1665E}"/>
              </a:ext>
            </a:extLst>
          </p:cNvPr>
          <p:cNvSpPr txBox="1"/>
          <p:nvPr/>
        </p:nvSpPr>
        <p:spPr>
          <a:xfrm>
            <a:off x="1129704" y="82508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6148E2-4961-4F9C-98CB-DAF52962BCF5}"/>
              </a:ext>
            </a:extLst>
          </p:cNvPr>
          <p:cNvSpPr txBox="1"/>
          <p:nvPr/>
        </p:nvSpPr>
        <p:spPr>
          <a:xfrm>
            <a:off x="3478591" y="82982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E41655-5EC0-4474-897C-A30FA47576BC}"/>
              </a:ext>
            </a:extLst>
          </p:cNvPr>
          <p:cNvSpPr txBox="1"/>
          <p:nvPr/>
        </p:nvSpPr>
        <p:spPr>
          <a:xfrm>
            <a:off x="5890941" y="825085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UMAP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3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4</cp:revision>
  <dcterms:created xsi:type="dcterms:W3CDTF">2024-03-30T03:04:47Z</dcterms:created>
  <dcterms:modified xsi:type="dcterms:W3CDTF">2024-03-30T03:16:21Z</dcterms:modified>
</cp:coreProperties>
</file>