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261" r:id="rId3"/>
    <p:sldId id="273" r:id="rId4"/>
    <p:sldId id="282" r:id="rId5"/>
    <p:sldId id="339" r:id="rId6"/>
    <p:sldId id="343" r:id="rId7"/>
    <p:sldId id="340" r:id="rId8"/>
    <p:sldId id="341" r:id="rId9"/>
    <p:sldId id="381" r:id="rId10"/>
    <p:sldId id="382" r:id="rId11"/>
    <p:sldId id="345" r:id="rId12"/>
    <p:sldId id="367" r:id="rId13"/>
    <p:sldId id="368" r:id="rId14"/>
    <p:sldId id="369" r:id="rId15"/>
    <p:sldId id="346" r:id="rId16"/>
    <p:sldId id="347" r:id="rId17"/>
    <p:sldId id="348" r:id="rId18"/>
    <p:sldId id="349" r:id="rId19"/>
    <p:sldId id="360" r:id="rId20"/>
    <p:sldId id="350" r:id="rId21"/>
    <p:sldId id="354" r:id="rId22"/>
    <p:sldId id="355" r:id="rId23"/>
    <p:sldId id="358" r:id="rId24"/>
    <p:sldId id="356" r:id="rId25"/>
    <p:sldId id="361" r:id="rId26"/>
    <p:sldId id="357" r:id="rId27"/>
    <p:sldId id="362" r:id="rId28"/>
    <p:sldId id="364" r:id="rId29"/>
    <p:sldId id="365" r:id="rId30"/>
    <p:sldId id="370" r:id="rId31"/>
    <p:sldId id="372" r:id="rId32"/>
    <p:sldId id="383" r:id="rId33"/>
    <p:sldId id="373" r:id="rId34"/>
    <p:sldId id="374" r:id="rId35"/>
    <p:sldId id="376" r:id="rId36"/>
    <p:sldId id="375" r:id="rId37"/>
    <p:sldId id="377" r:id="rId38"/>
    <p:sldId id="378" r:id="rId39"/>
    <p:sldId id="379" r:id="rId40"/>
    <p:sldId id="380" r:id="rId41"/>
    <p:sldId id="342" r:id="rId42"/>
  </p:sldIdLst>
  <p:sldSz cx="12192000" cy="6858000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83161" autoAdjust="0"/>
  </p:normalViewPr>
  <p:slideViewPr>
    <p:cSldViewPr snapToGrid="0">
      <p:cViewPr varScale="1">
        <p:scale>
          <a:sx n="100" d="100"/>
          <a:sy n="100" d="100"/>
        </p:scale>
        <p:origin x="-120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958"/>
            <a:ext cx="5335270" cy="3350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8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5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2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70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5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11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8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8/12/14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olan/asyn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api/event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odejs.org/docs/latest/api/stream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joyent/node/issues/5860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odejs.org/api/net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odejs.org/api/http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enchalabs/connect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de-inspector/node-inspect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odejs.org/api/debugger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odejs.org/api/proces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693" y="1149556"/>
            <a:ext cx="7255795" cy="2419193"/>
          </a:xfrm>
        </p:spPr>
        <p:txBody>
          <a:bodyPr/>
          <a:lstStyle/>
          <a:p>
            <a:r>
              <a:rPr lang="en-US" dirty="0" smtClean="0"/>
              <a:t>Node.js</a:t>
            </a:r>
            <a:br>
              <a:rPr lang="en-US" dirty="0" smtClean="0"/>
            </a:br>
            <a:r>
              <a:rPr lang="en-US" dirty="0" smtClean="0"/>
              <a:t>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693" y="3639312"/>
            <a:ext cx="7097807" cy="142749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Day 2 – Streams &amp; Network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79" y="1069848"/>
            <a:ext cx="1696809" cy="38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Asynchronous </a:t>
            </a:r>
            <a:r>
              <a:rPr lang="en-US" dirty="0" smtClean="0"/>
              <a:t>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3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for loop. When done?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4648" y="20475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soAsynchStuff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cb</a:t>
            </a:r>
            <a:r>
              <a:rPr lang="en-US" dirty="0"/>
              <a:t>()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process.stdout.write</a:t>
            </a:r>
            <a:r>
              <a:rPr lang="en-US" dirty="0"/>
              <a:t>('.');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2936" y="187116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async.parallel</a:t>
            </a:r>
            <a:r>
              <a:rPr lang="en-US" dirty="0"/>
              <a:t>([</a:t>
            </a:r>
          </a:p>
          <a:p>
            <a:r>
              <a:rPr lang="en-US" dirty="0"/>
              <a:t>    function(){ ... },</a:t>
            </a:r>
          </a:p>
          <a:p>
            <a:r>
              <a:rPr lang="en-US" dirty="0"/>
              <a:t>    function(){ ... }</a:t>
            </a:r>
          </a:p>
          <a:p>
            <a:r>
              <a:rPr lang="en-US" dirty="0"/>
              <a:t>], callback);</a:t>
            </a:r>
          </a:p>
          <a:p>
            <a:endParaRPr lang="en-US" dirty="0"/>
          </a:p>
          <a:p>
            <a:r>
              <a:rPr lang="en-US" dirty="0" err="1"/>
              <a:t>async.series</a:t>
            </a:r>
            <a:r>
              <a:rPr lang="en-US" dirty="0"/>
              <a:t>([</a:t>
            </a:r>
          </a:p>
          <a:p>
            <a:r>
              <a:rPr lang="en-US" dirty="0"/>
              <a:t>    function(){ ... },</a:t>
            </a:r>
          </a:p>
          <a:p>
            <a:r>
              <a:rPr lang="en-US" dirty="0"/>
              <a:t>    function(){ ... }</a:t>
            </a:r>
          </a:p>
          <a:p>
            <a:r>
              <a:rPr lang="en-US" dirty="0"/>
              <a:t>]);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2936" y="5018270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github.com/caolan/async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2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Event Emitter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2936" y="5018270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nodejs.org/api/events.html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392936" y="1915449"/>
            <a:ext cx="4572000" cy="29765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on(event, listener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addListener</a:t>
            </a:r>
            <a:r>
              <a:rPr lang="en-US" dirty="0" smtClean="0"/>
              <a:t>(event</a:t>
            </a:r>
            <a:r>
              <a:rPr lang="en-US" dirty="0"/>
              <a:t>, listener)</a:t>
            </a:r>
          </a:p>
          <a:p>
            <a:r>
              <a:rPr lang="en-US" dirty="0" err="1" smtClean="0"/>
              <a:t>removeListener</a:t>
            </a:r>
            <a:r>
              <a:rPr lang="en-US" dirty="0" smtClean="0"/>
              <a:t>(event</a:t>
            </a:r>
            <a:r>
              <a:rPr lang="en-US" dirty="0"/>
              <a:t>, listener)</a:t>
            </a:r>
          </a:p>
          <a:p>
            <a:r>
              <a:rPr lang="en-US" dirty="0" err="1"/>
              <a:t>removeAllListeners</a:t>
            </a:r>
            <a:r>
              <a:rPr lang="en-US" dirty="0"/>
              <a:t>([event</a:t>
            </a:r>
            <a:r>
              <a:rPr lang="en-US" dirty="0" smtClean="0"/>
              <a:t>])</a:t>
            </a:r>
          </a:p>
          <a:p>
            <a:r>
              <a:rPr lang="en-US" dirty="0"/>
              <a:t>once(event, listener</a:t>
            </a:r>
            <a:r>
              <a:rPr lang="en-US" dirty="0" smtClean="0"/>
              <a:t>)</a:t>
            </a:r>
          </a:p>
          <a:p>
            <a:r>
              <a:rPr lang="en-US" dirty="0"/>
              <a:t>emit(event, [arg1], [arg2], [...])</a:t>
            </a:r>
          </a:p>
        </p:txBody>
      </p:sp>
    </p:spTree>
    <p:extLst>
      <p:ext uri="{BB962C8B-B14F-4D97-AF65-F5344CB8AC3E}">
        <p14:creationId xmlns:p14="http://schemas.microsoft.com/office/powerpoint/2010/main" val="9025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7968" y="5601943"/>
            <a:ext cx="471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nodejs.org/docs/latest/api/stream.html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stream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95400" y="1831420"/>
            <a:ext cx="10140108" cy="955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Stream is an abstraction, a building block for organizing the flows from </a:t>
            </a:r>
            <a:r>
              <a:rPr lang="en-US" b="1" dirty="0" smtClean="0">
                <a:solidFill>
                  <a:srgbClr val="0D845B"/>
                </a:solidFill>
              </a:rPr>
              <a:t>data sources</a:t>
            </a:r>
            <a:r>
              <a:rPr lang="en-US" dirty="0" smtClean="0"/>
              <a:t>, through </a:t>
            </a:r>
            <a:r>
              <a:rPr lang="en-US" b="1" dirty="0" smtClean="0">
                <a:solidFill>
                  <a:srgbClr val="0D845B"/>
                </a:solidFill>
              </a:rPr>
              <a:t>data transformations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D845B"/>
                </a:solidFill>
              </a:rPr>
              <a:t>data destinations (sinks)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24" y="3140571"/>
            <a:ext cx="8089593" cy="16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streams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12122"/>
            <a:ext cx="8301714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9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echoing to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9868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noProof="1" smtClean="0"/>
              <a:t>process.stdin.on('data', function(chunk) {</a:t>
            </a:r>
          </a:p>
          <a:p>
            <a:r>
              <a:rPr lang="en-US" noProof="1"/>
              <a:t> </a:t>
            </a:r>
            <a:r>
              <a:rPr lang="en-US" noProof="1" smtClean="0"/>
              <a:t>   process.stdout.write(chunk);</a:t>
            </a:r>
          </a:p>
          <a:p>
            <a:r>
              <a:rPr lang="en-US" noProof="1" smtClean="0"/>
              <a:t>});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6780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count spaces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661980"/>
            <a:ext cx="5023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</a:t>
            </a:r>
            <a:r>
              <a:rPr lang="en-US" dirty="0" smtClean="0"/>
              <a:t>= require('</a:t>
            </a:r>
            <a:r>
              <a:rPr lang="en-US" dirty="0" err="1" smtClean="0"/>
              <a:t>fs</a:t>
            </a:r>
            <a:r>
              <a:rPr lang="en-US" dirty="0" smtClean="0"/>
              <a:t>');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 smtClean="0"/>
              <a:t>fs.createReadStream</a:t>
            </a:r>
            <a:r>
              <a:rPr lang="en-US" dirty="0" smtClean="0"/>
              <a:t>(</a:t>
            </a:r>
            <a:r>
              <a:rPr lang="en-US" dirty="0" err="1" smtClean="0"/>
              <a:t>process.argv</a:t>
            </a:r>
            <a:r>
              <a:rPr lang="en-US" dirty="0" smtClean="0"/>
              <a:t>[2</a:t>
            </a:r>
            <a:r>
              <a:rPr lang="en-US" dirty="0"/>
              <a:t>]);</a:t>
            </a:r>
          </a:p>
          <a:p>
            <a:r>
              <a:rPr lang="en-US" dirty="0" err="1"/>
              <a:t>rs.setEncoding</a:t>
            </a:r>
            <a:r>
              <a:rPr lang="en-US" dirty="0"/>
              <a:t>('utf-8');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numSpaces</a:t>
            </a:r>
            <a:r>
              <a:rPr lang="en-US" dirty="0"/>
              <a:t> = 0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1363" y="1646238"/>
            <a:ext cx="50604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rs.on</a:t>
            </a:r>
            <a:r>
              <a:rPr lang="en-US" dirty="0"/>
              <a:t>('readable', function()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chunk = </a:t>
            </a:r>
            <a:r>
              <a:rPr lang="en-US" dirty="0" err="1"/>
              <a:t>rs.read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chunk.length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 smtClean="0"/>
              <a:t>            if </a:t>
            </a:r>
            <a:r>
              <a:rPr lang="en-US" dirty="0"/>
              <a:t>(chunk[</a:t>
            </a:r>
            <a:r>
              <a:rPr lang="en-US" dirty="0" err="1"/>
              <a:t>i</a:t>
            </a:r>
            <a:r>
              <a:rPr lang="en-US" dirty="0"/>
              <a:t>] === ' ')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numSpaces</a:t>
            </a:r>
            <a:r>
              <a:rPr lang="en-US" dirty="0"/>
              <a:t>++;</a:t>
            </a:r>
          </a:p>
          <a:p>
            <a:r>
              <a:rPr lang="en-US" dirty="0" smtClean="0"/>
              <a:t>   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rs.on</a:t>
            </a:r>
            <a:r>
              <a:rPr lang="en-US" dirty="0"/>
              <a:t>('end', function()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console.log</a:t>
            </a:r>
            <a:r>
              <a:rPr lang="en-US" dirty="0"/>
              <a:t>('Number of spaces is ' </a:t>
            </a:r>
            <a:r>
              <a:rPr lang="en-US" dirty="0" smtClean="0"/>
              <a:t>+ </a:t>
            </a:r>
            <a:r>
              <a:rPr lang="en-US" dirty="0" err="1" smtClean="0"/>
              <a:t>numSpaces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1992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streams are meant to be piped together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4453" y="184675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= require('</a:t>
            </a:r>
            <a:r>
              <a:rPr lang="en-US" dirty="0" err="1"/>
              <a:t>fs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ws</a:t>
            </a:r>
            <a:r>
              <a:rPr lang="en-US" dirty="0"/>
              <a:t> = </a:t>
            </a:r>
            <a:r>
              <a:rPr lang="en-US" dirty="0" err="1"/>
              <a:t>fs.createWriteStream</a:t>
            </a:r>
            <a:r>
              <a:rPr lang="en-US" dirty="0"/>
              <a:t>(</a:t>
            </a:r>
            <a:r>
              <a:rPr lang="en-US" dirty="0" err="1"/>
              <a:t>process.argv</a:t>
            </a:r>
            <a:r>
              <a:rPr lang="en-US" dirty="0"/>
              <a:t>[2]);</a:t>
            </a:r>
          </a:p>
          <a:p>
            <a:endParaRPr lang="en-US" dirty="0"/>
          </a:p>
          <a:p>
            <a:r>
              <a:rPr lang="en-US" dirty="0" err="1"/>
              <a:t>process.stdin.pipe</a:t>
            </a:r>
            <a:r>
              <a:rPr lang="en-US" dirty="0"/>
              <a:t>(</a:t>
            </a:r>
            <a:r>
              <a:rPr lang="en-US" dirty="0" err="1"/>
              <a:t>process.stdout</a:t>
            </a:r>
            <a:r>
              <a:rPr lang="en-US" dirty="0"/>
              <a:t>);</a:t>
            </a:r>
          </a:p>
          <a:p>
            <a:r>
              <a:rPr lang="en-US" dirty="0" err="1"/>
              <a:t>process.stdin.pipe</a:t>
            </a:r>
            <a:r>
              <a:rPr lang="en-US" dirty="0"/>
              <a:t>(</a:t>
            </a:r>
            <a:r>
              <a:rPr lang="en-US" dirty="0" err="1"/>
              <a:t>ws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760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1539239"/>
          </a:xfrm>
        </p:spPr>
        <p:txBody>
          <a:bodyPr/>
          <a:lstStyle/>
          <a:p>
            <a:r>
              <a:rPr lang="en-US" dirty="0" smtClean="0">
                <a:solidFill>
                  <a:srgbClr val="0D845B"/>
                </a:solidFill>
              </a:rPr>
              <a:t>Day 1: Basics of Node.js</a:t>
            </a:r>
          </a:p>
          <a:p>
            <a:r>
              <a:rPr lang="en-US" b="1" dirty="0" smtClean="0"/>
              <a:t>Day 2: Streams &amp; Networks </a:t>
            </a:r>
          </a:p>
          <a:p>
            <a:r>
              <a:rPr lang="en-US" dirty="0" smtClean="0"/>
              <a:t>Day 3: Web Development, Tools, Testing and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Readable</a:t>
            </a:r>
            <a:r>
              <a:rPr lang="en-US" dirty="0"/>
              <a:t>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'readable'</a:t>
            </a:r>
          </a:p>
          <a:p>
            <a:r>
              <a:rPr lang="en-US" dirty="0"/>
              <a:t>'data'</a:t>
            </a:r>
          </a:p>
          <a:p>
            <a:r>
              <a:rPr lang="en-US" dirty="0"/>
              <a:t>'end'</a:t>
            </a:r>
          </a:p>
          <a:p>
            <a:r>
              <a:rPr lang="en-US" dirty="0"/>
              <a:t>'close'</a:t>
            </a:r>
          </a:p>
          <a:p>
            <a:r>
              <a:rPr lang="en-US" dirty="0"/>
              <a:t>'error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noProof="1" smtClean="0"/>
              <a:t>read([size])</a:t>
            </a:r>
          </a:p>
          <a:p>
            <a:r>
              <a:rPr lang="en-US" noProof="1" smtClean="0"/>
              <a:t>setEncoding(encoding)</a:t>
            </a:r>
          </a:p>
          <a:p>
            <a:r>
              <a:rPr lang="en-US" noProof="1" smtClean="0"/>
              <a:t>readable.pause()</a:t>
            </a:r>
          </a:p>
          <a:p>
            <a:r>
              <a:rPr lang="en-US" noProof="1" smtClean="0"/>
              <a:t>readable.resume()</a:t>
            </a:r>
          </a:p>
          <a:p>
            <a:r>
              <a:rPr lang="en-US" noProof="1" smtClean="0"/>
              <a:t>readable.pipe(destination, [options])</a:t>
            </a:r>
          </a:p>
          <a:p>
            <a:r>
              <a:rPr lang="en-US" noProof="1" smtClean="0"/>
              <a:t>readable.unpipe([destination])</a:t>
            </a:r>
          </a:p>
          <a:p>
            <a:r>
              <a:rPr lang="en-US" noProof="1" smtClean="0"/>
              <a:t>readable.unshift(chunk)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568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en-US" dirty="0" smtClean="0"/>
              <a:t> </a:t>
            </a:r>
            <a:r>
              <a:rPr lang="en-US" dirty="0"/>
              <a:t>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2449287"/>
          </a:xfrm>
        </p:spPr>
        <p:txBody>
          <a:bodyPr/>
          <a:lstStyle/>
          <a:p>
            <a:r>
              <a:rPr lang="en-US" dirty="0"/>
              <a:t>'drain'</a:t>
            </a:r>
          </a:p>
          <a:p>
            <a:r>
              <a:rPr lang="en-US" dirty="0"/>
              <a:t>'finish'</a:t>
            </a:r>
          </a:p>
          <a:p>
            <a:r>
              <a:rPr lang="en-US" dirty="0"/>
              <a:t>'pipe'</a:t>
            </a:r>
          </a:p>
          <a:p>
            <a:r>
              <a:rPr lang="en-US" dirty="0"/>
              <a:t>'</a:t>
            </a:r>
            <a:r>
              <a:rPr lang="en-US" dirty="0" err="1"/>
              <a:t>unpipe</a:t>
            </a:r>
            <a:r>
              <a:rPr lang="en-US" dirty="0"/>
              <a:t>'</a:t>
            </a:r>
          </a:p>
          <a:p>
            <a:r>
              <a:rPr lang="en-US" dirty="0"/>
              <a:t>'error'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1128487"/>
          </a:xfrm>
        </p:spPr>
        <p:txBody>
          <a:bodyPr>
            <a:normAutofit/>
          </a:bodyPr>
          <a:lstStyle/>
          <a:p>
            <a:r>
              <a:rPr lang="en-US" noProof="1" smtClean="0"/>
              <a:t>write(chunk</a:t>
            </a:r>
            <a:r>
              <a:rPr lang="en-US" noProof="1"/>
              <a:t>, [encoding], [callback])</a:t>
            </a:r>
          </a:p>
          <a:p>
            <a:r>
              <a:rPr lang="en-US" noProof="1" smtClean="0"/>
              <a:t>end</a:t>
            </a:r>
            <a:r>
              <a:rPr lang="en-US" noProof="1"/>
              <a:t>([chunk], [encoding], [callback])</a:t>
            </a: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4546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stream produces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652" y="3149600"/>
            <a:ext cx="813669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652" y="1746240"/>
            <a:ext cx="6778464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count spaces in flowing mode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661980"/>
            <a:ext cx="5023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= require('</a:t>
            </a:r>
            <a:r>
              <a:rPr lang="en-US" dirty="0" err="1"/>
              <a:t>fs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fs.createReadStream</a:t>
            </a:r>
            <a:r>
              <a:rPr lang="en-US" dirty="0"/>
              <a:t>(</a:t>
            </a:r>
            <a:r>
              <a:rPr lang="en-US" dirty="0" err="1"/>
              <a:t>process.argv</a:t>
            </a:r>
            <a:r>
              <a:rPr lang="en-US" dirty="0"/>
              <a:t>[2]);</a:t>
            </a:r>
          </a:p>
          <a:p>
            <a:r>
              <a:rPr lang="en-US" dirty="0" err="1"/>
              <a:t>rs.setEncoding</a:t>
            </a:r>
            <a:r>
              <a:rPr lang="en-US" dirty="0"/>
              <a:t>('utf-8');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numSpaces</a:t>
            </a:r>
            <a:r>
              <a:rPr lang="en-US" dirty="0"/>
              <a:t> = 0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1363" y="1646238"/>
            <a:ext cx="50604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rs.on</a:t>
            </a:r>
            <a:r>
              <a:rPr lang="en-US" dirty="0"/>
              <a:t>('data', function(chunk) {</a:t>
            </a:r>
          </a:p>
          <a:p>
            <a:r>
              <a:rPr lang="en-US" dirty="0" smtClean="0"/>
              <a:t>    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chunk.length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 smtClean="0"/>
              <a:t>        if </a:t>
            </a:r>
            <a:r>
              <a:rPr lang="en-US" dirty="0"/>
              <a:t>(chunk[</a:t>
            </a:r>
            <a:r>
              <a:rPr lang="en-US" dirty="0" err="1"/>
              <a:t>i</a:t>
            </a:r>
            <a:r>
              <a:rPr lang="en-US" dirty="0"/>
              <a:t>] === ' ')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numSpaces</a:t>
            </a:r>
            <a:r>
              <a:rPr lang="en-US" dirty="0"/>
              <a:t>++;</a:t>
            </a:r>
          </a:p>
          <a:p>
            <a:r>
              <a:rPr lang="en-US" dirty="0" smtClean="0"/>
              <a:t>        }</a:t>
            </a:r>
            <a:endParaRPr lang="en-US" dirty="0"/>
          </a:p>
          <a:p>
            <a:r>
              <a:rPr lang="en-US" dirty="0" smtClean="0"/>
              <a:t>    }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rs.on</a:t>
            </a:r>
            <a:r>
              <a:rPr lang="en-US" dirty="0"/>
              <a:t>('end', function()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console.log</a:t>
            </a:r>
            <a:r>
              <a:rPr lang="en-US" dirty="0" smtClean="0"/>
              <a:t>(‘result </a:t>
            </a:r>
            <a:r>
              <a:rPr lang="en-US" dirty="0"/>
              <a:t>is ' + </a:t>
            </a:r>
            <a:r>
              <a:rPr lang="en-US" dirty="0" err="1"/>
              <a:t>numSpaces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0606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3 (v. 0.11)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1776600"/>
            <a:ext cx="9214692" cy="328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Every time read() is called, and returns some data, a data event fires.</a:t>
            </a:r>
          </a:p>
          <a:p>
            <a:r>
              <a:rPr lang="en-US" dirty="0"/>
              <a:t>resume() will make it call read() </a:t>
            </a:r>
            <a:r>
              <a:rPr lang="en-US" dirty="0" smtClean="0"/>
              <a:t>repeatedly</a:t>
            </a:r>
          </a:p>
          <a:p>
            <a:r>
              <a:rPr lang="en-US" dirty="0" smtClean="0"/>
              <a:t>pause</a:t>
            </a:r>
            <a:r>
              <a:rPr lang="en-US" dirty="0"/>
              <a:t>() will make it stop calling read() repeatedly.</a:t>
            </a:r>
          </a:p>
          <a:p>
            <a:r>
              <a:rPr lang="en-US" dirty="0"/>
              <a:t>pipe(</a:t>
            </a:r>
            <a:r>
              <a:rPr lang="en-US" dirty="0" err="1"/>
              <a:t>dest</a:t>
            </a:r>
            <a:r>
              <a:rPr lang="en-US" dirty="0"/>
              <a:t>) and on('data', </a:t>
            </a:r>
            <a:r>
              <a:rPr lang="en-US" dirty="0" err="1"/>
              <a:t>fn</a:t>
            </a:r>
            <a:r>
              <a:rPr lang="en-US" dirty="0"/>
              <a:t>) will automatically call resume().</a:t>
            </a:r>
          </a:p>
          <a:p>
            <a:r>
              <a:rPr lang="en-US" dirty="0"/>
              <a:t>No switches into old-mode. There's only flowing, and paused. Streams start out paused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5646011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github.com/joyent/node/issues/5860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Duplex and Transform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1776601"/>
            <a:ext cx="9214692" cy="131914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Duplex streams are both readable and writable streams</a:t>
            </a:r>
          </a:p>
          <a:p>
            <a:r>
              <a:rPr lang="en-US" dirty="0" smtClean="0"/>
              <a:t>Transform streams are the type of Duplex streams that transform the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transform 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84453" y="191128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zlib</a:t>
            </a:r>
            <a:r>
              <a:rPr lang="en-US" dirty="0"/>
              <a:t> = require('</a:t>
            </a:r>
            <a:r>
              <a:rPr lang="en-US" dirty="0" err="1"/>
              <a:t>zlib</a:t>
            </a:r>
            <a:r>
              <a:rPr lang="en-US" dirty="0"/>
              <a:t>');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= require('</a:t>
            </a:r>
            <a:r>
              <a:rPr lang="en-US" dirty="0" err="1"/>
              <a:t>fs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gzip</a:t>
            </a:r>
            <a:r>
              <a:rPr lang="en-US" dirty="0"/>
              <a:t> = </a:t>
            </a:r>
            <a:r>
              <a:rPr lang="en-US" dirty="0" err="1"/>
              <a:t>zlib.createGzip</a:t>
            </a:r>
            <a:r>
              <a:rPr lang="en-US" dirty="0"/>
              <a:t>();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inp</a:t>
            </a:r>
            <a:r>
              <a:rPr lang="en-US" dirty="0"/>
              <a:t> = </a:t>
            </a:r>
            <a:r>
              <a:rPr lang="en-US" dirty="0" err="1"/>
              <a:t>fs.createReadStream</a:t>
            </a:r>
            <a:r>
              <a:rPr lang="en-US" dirty="0"/>
              <a:t>(</a:t>
            </a:r>
            <a:r>
              <a:rPr lang="en-US" dirty="0" err="1"/>
              <a:t>process.argv</a:t>
            </a:r>
            <a:r>
              <a:rPr lang="en-US" dirty="0"/>
              <a:t>[2]);</a:t>
            </a:r>
          </a:p>
          <a:p>
            <a:r>
              <a:rPr lang="en-US" dirty="0" err="1"/>
              <a:t>var</a:t>
            </a:r>
            <a:r>
              <a:rPr lang="en-US" dirty="0"/>
              <a:t> out = </a:t>
            </a:r>
            <a:r>
              <a:rPr lang="en-US" dirty="0" err="1"/>
              <a:t>fs.createWriteStream</a:t>
            </a:r>
            <a:r>
              <a:rPr lang="en-US" dirty="0"/>
              <a:t>(</a:t>
            </a:r>
            <a:r>
              <a:rPr lang="en-US" dirty="0" err="1"/>
              <a:t>process.argv</a:t>
            </a:r>
            <a:r>
              <a:rPr lang="en-US" dirty="0"/>
              <a:t>[3]);</a:t>
            </a:r>
          </a:p>
          <a:p>
            <a:endParaRPr lang="en-US" dirty="0"/>
          </a:p>
          <a:p>
            <a:r>
              <a:rPr lang="en-US" dirty="0" err="1"/>
              <a:t>inp.pipe</a:t>
            </a:r>
            <a:r>
              <a:rPr lang="en-US" dirty="0"/>
              <a:t>(</a:t>
            </a:r>
            <a:r>
              <a:rPr lang="en-US" dirty="0" err="1"/>
              <a:t>gzip</a:t>
            </a:r>
            <a:r>
              <a:rPr lang="en-US" dirty="0"/>
              <a:t>).pipe(out);</a:t>
            </a:r>
          </a:p>
        </p:txBody>
      </p:sp>
    </p:spTree>
    <p:extLst>
      <p:ext uri="{BB962C8B-B14F-4D97-AF65-F5344CB8AC3E}">
        <p14:creationId xmlns:p14="http://schemas.microsoft.com/office/powerpoint/2010/main" val="6348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7968" y="5603486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nodejs.org/api/net.html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84" y="502920"/>
            <a:ext cx="7327392" cy="960438"/>
          </a:xfrm>
        </p:spPr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7384" y="14819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net = require('net');</a:t>
            </a:r>
          </a:p>
          <a:p>
            <a:endParaRPr lang="en-US" dirty="0"/>
          </a:p>
          <a:p>
            <a:r>
              <a:rPr lang="en-US" dirty="0" err="1"/>
              <a:t>net.createServer</a:t>
            </a:r>
            <a:r>
              <a:rPr lang="en-US" dirty="0"/>
              <a:t>(function(sock) {</a:t>
            </a:r>
          </a:p>
          <a:p>
            <a:r>
              <a:rPr lang="en-US" dirty="0"/>
              <a:t>    console.log('somebody just connected' </a:t>
            </a:r>
          </a:p>
          <a:p>
            <a:r>
              <a:rPr lang="en-US" dirty="0"/>
              <a:t>    	+ </a:t>
            </a:r>
            <a:r>
              <a:rPr lang="en-US" dirty="0" err="1"/>
              <a:t>sock.remoteAddress</a:t>
            </a:r>
            <a:r>
              <a:rPr lang="en-US" dirty="0"/>
              <a:t> +':'+ </a:t>
            </a:r>
            <a:r>
              <a:rPr lang="en-US" dirty="0" err="1"/>
              <a:t>sock.remotePort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name = 'somebody';</a:t>
            </a:r>
          </a:p>
          <a:p>
            <a:r>
              <a:rPr lang="en-US" dirty="0"/>
              <a:t>    </a:t>
            </a:r>
            <a:r>
              <a:rPr lang="en-US" dirty="0" err="1"/>
              <a:t>sock.on</a:t>
            </a:r>
            <a:r>
              <a:rPr lang="en-US" dirty="0"/>
              <a:t>('readable', function() {</a:t>
            </a:r>
          </a:p>
          <a:p>
            <a:r>
              <a:rPr lang="en-US" dirty="0"/>
              <a:t>    	</a:t>
            </a:r>
            <a:r>
              <a:rPr lang="en-US" dirty="0" err="1"/>
              <a:t>var</a:t>
            </a:r>
            <a:r>
              <a:rPr lang="en-US" dirty="0"/>
              <a:t> chunk = </a:t>
            </a:r>
            <a:r>
              <a:rPr lang="en-US" dirty="0" err="1"/>
              <a:t>sock.read</a:t>
            </a:r>
            <a:r>
              <a:rPr lang="en-US" dirty="0"/>
              <a:t>();</a:t>
            </a:r>
          </a:p>
          <a:p>
            <a:r>
              <a:rPr lang="en-US" dirty="0"/>
              <a:t>    	</a:t>
            </a:r>
            <a:r>
              <a:rPr lang="en-US" dirty="0" err="1"/>
              <a:t>sock.write</a:t>
            </a:r>
            <a:r>
              <a:rPr lang="en-US" dirty="0"/>
              <a:t>(chunk);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}).</a:t>
            </a:r>
            <a:r>
              <a:rPr lang="en-US" dirty="0" smtClean="0"/>
              <a:t>listen(7171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console.log('Server listening on 7171');</a:t>
            </a:r>
          </a:p>
        </p:txBody>
      </p:sp>
    </p:spTree>
    <p:extLst>
      <p:ext uri="{BB962C8B-B14F-4D97-AF65-F5344CB8AC3E}">
        <p14:creationId xmlns:p14="http://schemas.microsoft.com/office/powerpoint/2010/main" val="28560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Let’s do a small chat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84" y="502920"/>
            <a:ext cx="7327392" cy="960438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7384" y="1481964"/>
            <a:ext cx="6096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net = require('net')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client = </a:t>
            </a:r>
            <a:r>
              <a:rPr lang="en-US" dirty="0" err="1"/>
              <a:t>net.connect</a:t>
            </a:r>
            <a:r>
              <a:rPr lang="en-US" dirty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{</a:t>
            </a:r>
            <a:r>
              <a:rPr lang="en-US" dirty="0"/>
              <a:t>port: 7171}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function</a:t>
            </a:r>
            <a:r>
              <a:rPr lang="en-US" dirty="0"/>
              <a:t>() {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console.log</a:t>
            </a:r>
            <a:r>
              <a:rPr lang="en-US" dirty="0"/>
              <a:t>('Connected to server')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process.stdin.pipe</a:t>
            </a:r>
            <a:r>
              <a:rPr lang="en-US" dirty="0"/>
              <a:t>(client)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/>
              <a:t>client.pipe</a:t>
            </a:r>
            <a:r>
              <a:rPr lang="en-US" dirty="0"/>
              <a:t>(</a:t>
            </a:r>
            <a:r>
              <a:rPr lang="en-US" dirty="0" err="1"/>
              <a:t>process.stdout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  }</a:t>
            </a:r>
            <a:endParaRPr lang="en-US" dirty="0"/>
          </a:p>
          <a:p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7968" y="559434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nodejs.org/api/http.html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84" y="502920"/>
            <a:ext cx="7327392" cy="960438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7384" y="14819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7384" y="153010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http = require('http');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options = {</a:t>
            </a:r>
          </a:p>
          <a:p>
            <a:r>
              <a:rPr lang="en-US" dirty="0"/>
              <a:t>  hostname: 'juriy.com', port: 80,</a:t>
            </a:r>
          </a:p>
          <a:p>
            <a:r>
              <a:rPr lang="en-US" dirty="0"/>
              <a:t>  path: '/', method: 'GET'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= </a:t>
            </a:r>
            <a:r>
              <a:rPr lang="en-US" dirty="0" err="1"/>
              <a:t>http.request</a:t>
            </a:r>
            <a:r>
              <a:rPr lang="en-US" dirty="0"/>
              <a:t>(options, function(res) {</a:t>
            </a:r>
          </a:p>
          <a:p>
            <a:r>
              <a:rPr lang="en-US" dirty="0"/>
              <a:t>  console.log('Got ' + </a:t>
            </a:r>
            <a:r>
              <a:rPr lang="en-US" dirty="0" err="1"/>
              <a:t>res.statusCode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res.pipe</a:t>
            </a:r>
            <a:r>
              <a:rPr lang="en-US" dirty="0" smtClean="0"/>
              <a:t>(</a:t>
            </a:r>
            <a:r>
              <a:rPr lang="en-US" dirty="0" err="1" smtClean="0"/>
              <a:t>process.stdout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req.end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321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84" y="502920"/>
            <a:ext cx="8378952" cy="960438"/>
          </a:xfrm>
        </p:spPr>
        <p:txBody>
          <a:bodyPr>
            <a:normAutofit/>
          </a:bodyPr>
          <a:lstStyle/>
          <a:p>
            <a:r>
              <a:rPr lang="en-US" dirty="0" smtClean="0"/>
              <a:t>… or a shorter version for GET requests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7384" y="14819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7384" y="16666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http.get</a:t>
            </a:r>
            <a:r>
              <a:rPr lang="en-US" dirty="0"/>
              <a:t>("http://juriy.com/", function(res) {</a:t>
            </a:r>
          </a:p>
          <a:p>
            <a:r>
              <a:rPr lang="en-US" dirty="0"/>
              <a:t>	</a:t>
            </a:r>
            <a:r>
              <a:rPr lang="en-US" dirty="0" err="1"/>
              <a:t>res.pipe</a:t>
            </a:r>
            <a:r>
              <a:rPr lang="en-US" dirty="0"/>
              <a:t>(</a:t>
            </a:r>
            <a:r>
              <a:rPr lang="en-US" dirty="0" err="1"/>
              <a:t>process.stdout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167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84" y="502920"/>
            <a:ext cx="7327392" cy="960438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7384" y="14819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7384" y="15301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7384" y="15301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http = require('http');</a:t>
            </a:r>
          </a:p>
          <a:p>
            <a:endParaRPr lang="en-US" dirty="0"/>
          </a:p>
          <a:p>
            <a:r>
              <a:rPr lang="en-US" dirty="0" err="1"/>
              <a:t>http.createServer</a:t>
            </a:r>
            <a:r>
              <a:rPr lang="en-US" dirty="0"/>
              <a:t>(function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r>
              <a:rPr lang="en-US" dirty="0"/>
              <a:t>  </a:t>
            </a:r>
            <a:r>
              <a:rPr lang="en-US" dirty="0" err="1"/>
              <a:t>res.writeHead</a:t>
            </a:r>
            <a:r>
              <a:rPr lang="en-US" dirty="0"/>
              <a:t>(200, {'Content-Type': 'text/plain'});</a:t>
            </a:r>
          </a:p>
          <a:p>
            <a:r>
              <a:rPr lang="en-US" dirty="0"/>
              <a:t>  </a:t>
            </a:r>
            <a:r>
              <a:rPr lang="en-US" dirty="0" err="1"/>
              <a:t>res.end</a:t>
            </a:r>
            <a:r>
              <a:rPr lang="en-US" dirty="0"/>
              <a:t>('okay');</a:t>
            </a:r>
          </a:p>
          <a:p>
            <a:r>
              <a:rPr lang="en-US" dirty="0"/>
              <a:t>}).listen(8080, '127.0.0.1');</a:t>
            </a:r>
          </a:p>
        </p:txBody>
      </p:sp>
    </p:spTree>
    <p:extLst>
      <p:ext uri="{BB962C8B-B14F-4D97-AF65-F5344CB8AC3E}">
        <p14:creationId xmlns:p14="http://schemas.microsoft.com/office/powerpoint/2010/main" val="274468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7968" y="5512046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github.com/senchalabs/connect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7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84" y="502920"/>
            <a:ext cx="7327392" cy="960438"/>
          </a:xfrm>
        </p:spPr>
        <p:txBody>
          <a:bodyPr/>
          <a:lstStyle/>
          <a:p>
            <a:r>
              <a:rPr lang="en-US" dirty="0" smtClean="0"/>
              <a:t>Connect hello world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7384" y="14819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7384" y="15301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7384" y="14633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http = require('http');</a:t>
            </a:r>
          </a:p>
          <a:p>
            <a:r>
              <a:rPr lang="en-US" dirty="0" err="1"/>
              <a:t>var</a:t>
            </a:r>
            <a:r>
              <a:rPr lang="en-US" dirty="0"/>
              <a:t> connect = require('connect');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app = connect();</a:t>
            </a:r>
          </a:p>
          <a:p>
            <a:endParaRPr lang="en-US" dirty="0"/>
          </a:p>
          <a:p>
            <a:r>
              <a:rPr lang="en-US" dirty="0" err="1"/>
              <a:t>app.use</a:t>
            </a:r>
            <a:r>
              <a:rPr lang="en-US" dirty="0"/>
              <a:t>(function(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res.end</a:t>
            </a:r>
            <a:r>
              <a:rPr lang="en-US" dirty="0"/>
              <a:t>('Hello World');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http.createServer</a:t>
            </a:r>
            <a:r>
              <a:rPr lang="en-US" dirty="0"/>
              <a:t>(app).listen(3000);</a:t>
            </a:r>
          </a:p>
        </p:txBody>
      </p:sp>
    </p:spTree>
    <p:extLst>
      <p:ext uri="{BB962C8B-B14F-4D97-AF65-F5344CB8AC3E}">
        <p14:creationId xmlns:p14="http://schemas.microsoft.com/office/powerpoint/2010/main" val="426956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84" y="502920"/>
            <a:ext cx="7327392" cy="960438"/>
          </a:xfrm>
        </p:spPr>
        <p:txBody>
          <a:bodyPr/>
          <a:lstStyle/>
          <a:p>
            <a:r>
              <a:rPr lang="en-US" dirty="0" smtClean="0"/>
              <a:t>The idea of middleware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7384" y="14819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7384" y="15301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7384" y="14633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http = require('http');</a:t>
            </a:r>
          </a:p>
          <a:p>
            <a:r>
              <a:rPr lang="en-US" dirty="0" err="1"/>
              <a:t>var</a:t>
            </a:r>
            <a:r>
              <a:rPr lang="en-US" dirty="0"/>
              <a:t> connect = require('connect');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app = connect();</a:t>
            </a:r>
          </a:p>
          <a:p>
            <a:endParaRPr lang="en-US" dirty="0"/>
          </a:p>
          <a:p>
            <a:r>
              <a:rPr lang="en-US" dirty="0" err="1" smtClean="0"/>
              <a:t>app.use</a:t>
            </a:r>
            <a:r>
              <a:rPr lang="en-US" dirty="0" smtClean="0"/>
              <a:t>(middleware1);</a:t>
            </a:r>
          </a:p>
          <a:p>
            <a:r>
              <a:rPr lang="en-US" dirty="0" err="1" smtClean="0"/>
              <a:t>app.use</a:t>
            </a:r>
            <a:r>
              <a:rPr lang="en-US" dirty="0" smtClean="0"/>
              <a:t>(middleware2);</a:t>
            </a:r>
          </a:p>
          <a:p>
            <a:r>
              <a:rPr lang="en-US" dirty="0" err="1" smtClean="0"/>
              <a:t>app.use</a:t>
            </a:r>
            <a:r>
              <a:rPr lang="en-US" dirty="0" smtClean="0"/>
              <a:t>(middleware3);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http.createServer</a:t>
            </a:r>
            <a:r>
              <a:rPr lang="en-US" dirty="0"/>
              <a:t>(app).listen(3000);</a:t>
            </a:r>
          </a:p>
        </p:txBody>
      </p:sp>
    </p:spTree>
    <p:extLst>
      <p:ext uri="{BB962C8B-B14F-4D97-AF65-F5344CB8AC3E}">
        <p14:creationId xmlns:p14="http://schemas.microsoft.com/office/powerpoint/2010/main" val="6720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84" y="502920"/>
            <a:ext cx="7327392" cy="960438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7384" y="14819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7384" y="15301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6632" y="22070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app.use</a:t>
            </a:r>
            <a:r>
              <a:rPr lang="en-US" dirty="0" smtClean="0"/>
              <a:t>(function(err, </a:t>
            </a:r>
            <a:r>
              <a:rPr lang="en-US" dirty="0" err="1" smtClean="0"/>
              <a:t>req</a:t>
            </a:r>
            <a:r>
              <a:rPr lang="en-US" dirty="0"/>
              <a:t>, res, next)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console.log</a:t>
            </a:r>
            <a:r>
              <a:rPr lang="en-US" dirty="0" smtClean="0"/>
              <a:t>(‘Error Handling middleware');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9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debug Node.js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 </a:t>
            </a:r>
            <a:r>
              <a:rPr lang="en-US" dirty="0" smtClean="0"/>
              <a:t>Inspector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(Hardcore) non-GUI Core </a:t>
            </a:r>
            <a:r>
              <a:rPr lang="en-US" dirty="0" err="1"/>
              <a:t>Node.js</a:t>
            </a:r>
            <a:r>
              <a:rPr lang="en-US" dirty="0"/>
              <a:t> </a:t>
            </a:r>
            <a:r>
              <a:rPr lang="en-US" dirty="0" smtClean="0"/>
              <a:t>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5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debugger interface for Node.js applications that uses the Blink Developer </a:t>
            </a:r>
            <a:r>
              <a:rPr lang="en-US" dirty="0" smtClean="0"/>
              <a:t>Tools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install -g node-inspector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node-inspector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node-debug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5606534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github.com/node-inspector/node-inspector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Hardcore – Core Node.js debugger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196637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node debug myscript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95400" y="2650206"/>
            <a:ext cx="4279135" cy="3365004"/>
          </a:xfrm>
        </p:spPr>
        <p:txBody>
          <a:bodyPr>
            <a:normAutofit/>
          </a:bodyPr>
          <a:lstStyle/>
          <a:p>
            <a:r>
              <a:rPr lang="en-US" dirty="0" err="1"/>
              <a:t>cont</a:t>
            </a:r>
            <a:r>
              <a:rPr lang="en-US" dirty="0"/>
              <a:t>, c - Continue execution</a:t>
            </a:r>
          </a:p>
          <a:p>
            <a:r>
              <a:rPr lang="en-US" dirty="0"/>
              <a:t>next, n - Step next</a:t>
            </a:r>
          </a:p>
          <a:p>
            <a:r>
              <a:rPr lang="en-US" dirty="0"/>
              <a:t>step, s - Step in</a:t>
            </a:r>
          </a:p>
          <a:p>
            <a:r>
              <a:rPr lang="en-US" dirty="0"/>
              <a:t>out, o - Step out</a:t>
            </a:r>
          </a:p>
          <a:p>
            <a:r>
              <a:rPr lang="en-US" dirty="0"/>
              <a:t>pause - Pause running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5381606"/>
            <a:ext cx="3801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nodejs.org/api/debugger.html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74536" y="1960735"/>
            <a:ext cx="3382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node debug -p &lt;pid&gt;</a:t>
            </a:r>
            <a:endParaRPr lang="en-US" noProof="1" smtClean="0"/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node debug &lt;URI&gt;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861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debugger on a running app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911293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 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3563871"/>
            <a:ext cx="5423280" cy="406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 tasklist /FI "IMAGENAME eq node.exe"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013592"/>
            <a:ext cx="5561138" cy="406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node -e "process._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(3084)"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2368493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kill -s USR1 2345</a:t>
            </a:r>
          </a:p>
        </p:txBody>
      </p:sp>
    </p:spTree>
    <p:extLst>
      <p:ext uri="{BB962C8B-B14F-4D97-AF65-F5344CB8AC3E}">
        <p14:creationId xmlns:p14="http://schemas.microsoft.com/office/powerpoint/2010/main" val="7043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4512" y="323331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nodejs.org/api/process.html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used to work with current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769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process.argv     </a:t>
            </a:r>
            <a:r>
              <a:rPr lang="en-US" b="1" noProof="1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arguments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process.pid      </a:t>
            </a:r>
            <a:r>
              <a:rPr lang="en-US" b="1" noProof="1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</a:t>
            </a:r>
            <a:r>
              <a:rPr lang="en-US" b="1" noProof="1" smtClean="0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process.cwd()               </a:t>
            </a:r>
            <a:r>
              <a:rPr lang="en-US" b="1" noProof="1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working directory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process.env              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noProof="1" smtClean="0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noProof="1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environment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process.nextTick(fn)     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noProof="1" smtClean="0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noProof="1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add to event </a:t>
            </a:r>
            <a:r>
              <a:rPr lang="en-US" b="1" noProof="1" smtClean="0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en-US" b="1" noProof="1">
              <a:solidFill>
                <a:srgbClr val="0D84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noProof="1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noProof="1" smtClean="0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streams: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process.stdout, process.stdin, process.stderr </a:t>
            </a:r>
          </a:p>
          <a:p>
            <a:pPr marL="0" indent="0">
              <a:buNone/>
            </a:pPr>
            <a:endParaRPr lang="en-US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1468</Words>
  <Application>Microsoft Macintosh PowerPoint</Application>
  <PresentationFormat>Custom</PresentationFormat>
  <Paragraphs>266</Paragraphs>
  <Slides>40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Diamond Grid 16x9</vt:lpstr>
      <vt:lpstr>Node.js Boot camp</vt:lpstr>
      <vt:lpstr>Our Plan</vt:lpstr>
      <vt:lpstr>Debugging</vt:lpstr>
      <vt:lpstr>Ways to debug Node.js application</vt:lpstr>
      <vt:lpstr>Node Inspector</vt:lpstr>
      <vt:lpstr>Hardcore – Core Node.js debugger</vt:lpstr>
      <vt:lpstr>Enabling debugger on a running app</vt:lpstr>
      <vt:lpstr>process</vt:lpstr>
      <vt:lpstr>Global object used to work with current process</vt:lpstr>
      <vt:lpstr>Asynchronous flows</vt:lpstr>
      <vt:lpstr>Asynchronous for loop. When done?</vt:lpstr>
      <vt:lpstr>Async module</vt:lpstr>
      <vt:lpstr>Events and Event Emitter</vt:lpstr>
      <vt:lpstr>Streams</vt:lpstr>
      <vt:lpstr>What is a stream</vt:lpstr>
      <vt:lpstr>Types of streams</vt:lpstr>
      <vt:lpstr>Example 1 – echoing to stdout</vt:lpstr>
      <vt:lpstr>Example 2 – count spaces</vt:lpstr>
      <vt:lpstr>The streams are meant to be piped together</vt:lpstr>
      <vt:lpstr>Readable API</vt:lpstr>
      <vt:lpstr>Writable API</vt:lpstr>
      <vt:lpstr>What stream produces</vt:lpstr>
      <vt:lpstr>Stream states</vt:lpstr>
      <vt:lpstr>Example 3 – count spaces in flowing mode</vt:lpstr>
      <vt:lpstr>Streams 3 (v. 0.11)</vt:lpstr>
      <vt:lpstr>Duplex and Transform</vt:lpstr>
      <vt:lpstr>Understanding transform stream</vt:lpstr>
      <vt:lpstr>Networking</vt:lpstr>
      <vt:lpstr>TCP/IP</vt:lpstr>
      <vt:lpstr>Let’s do a small chat example</vt:lpstr>
      <vt:lpstr>Client</vt:lpstr>
      <vt:lpstr>HTTP</vt:lpstr>
      <vt:lpstr>Client</vt:lpstr>
      <vt:lpstr>… or a shorter version for GET requests</vt:lpstr>
      <vt:lpstr>Server</vt:lpstr>
      <vt:lpstr>Connect</vt:lpstr>
      <vt:lpstr>Connect hello world</vt:lpstr>
      <vt:lpstr>The idea of middleware</vt:lpstr>
      <vt:lpstr>Error Handling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2014-04-15T09:44:08Z</dcterms:created>
  <dcterms:modified xsi:type="dcterms:W3CDTF">2014-12-08T08:01:59Z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